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9"/>
  </p:notesMasterIdLst>
  <p:sldIdLst>
    <p:sldId id="344" r:id="rId5"/>
    <p:sldId id="330" r:id="rId6"/>
    <p:sldId id="338" r:id="rId7"/>
    <p:sldId id="339" r:id="rId8"/>
  </p:sldIdLst>
  <p:sldSz cx="9144000" cy="5143500" type="screen16x9"/>
  <p:notesSz cx="6858000" cy="9144000"/>
  <p:embeddedFontLst>
    <p:embeddedFont>
      <p:font typeface="Dosis" pitchFamily="2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49745-B0A9-4D76-97C3-3D9F557CC57A}" v="1" dt="2023-05-30T15:00:34.833"/>
  </p1510:revLst>
</p1510:revInfo>
</file>

<file path=ppt/tableStyles.xml><?xml version="1.0" encoding="utf-8"?>
<a:tblStyleLst xmlns:a="http://schemas.openxmlformats.org/drawingml/2006/main" def="{AA0AA704-D414-40A2-AE19-BC331F747B3F}">
  <a:tblStyle styleId="{AA0AA704-D414-40A2-AE19-BC331F747B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7471" autoAdjust="0"/>
  </p:normalViewPr>
  <p:slideViewPr>
    <p:cSldViewPr>
      <p:cViewPr varScale="1">
        <p:scale>
          <a:sx n="188" d="100"/>
          <a:sy n="188" d="100"/>
        </p:scale>
        <p:origin x="1060" y="1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zyna Heryan" userId="5618a6cb-287e-4ee8-99ac-aa079ae3edb6" providerId="ADAL" clId="{4A062C76-9EB6-4936-BD56-CE1D2881E5A1}"/>
    <pc:docChg chg="delSld">
      <pc:chgData name="Katarzyna Heryan" userId="5618a6cb-287e-4ee8-99ac-aa079ae3edb6" providerId="ADAL" clId="{4A062C76-9EB6-4936-BD56-CE1D2881E5A1}" dt="2022-06-11T10:49:43.031" v="14" actId="47"/>
      <pc:docMkLst>
        <pc:docMk/>
      </pc:docMkLst>
      <pc:sldChg chg="del">
        <pc:chgData name="Katarzyna Heryan" userId="5618a6cb-287e-4ee8-99ac-aa079ae3edb6" providerId="ADAL" clId="{4A062C76-9EB6-4936-BD56-CE1D2881E5A1}" dt="2022-06-11T10:49:11.158" v="0" actId="47"/>
        <pc:sldMkLst>
          <pc:docMk/>
          <pc:sldMk cId="0" sldId="313"/>
        </pc:sldMkLst>
      </pc:sldChg>
      <pc:sldChg chg="del">
        <pc:chgData name="Katarzyna Heryan" userId="5618a6cb-287e-4ee8-99ac-aa079ae3edb6" providerId="ADAL" clId="{4A062C76-9EB6-4936-BD56-CE1D2881E5A1}" dt="2022-06-11T10:49:30.668" v="5" actId="47"/>
        <pc:sldMkLst>
          <pc:docMk/>
          <pc:sldMk cId="0" sldId="314"/>
        </pc:sldMkLst>
      </pc:sldChg>
      <pc:sldChg chg="del">
        <pc:chgData name="Katarzyna Heryan" userId="5618a6cb-287e-4ee8-99ac-aa079ae3edb6" providerId="ADAL" clId="{4A062C76-9EB6-4936-BD56-CE1D2881E5A1}" dt="2022-06-11T10:49:26.169" v="3" actId="47"/>
        <pc:sldMkLst>
          <pc:docMk/>
          <pc:sldMk cId="0" sldId="315"/>
        </pc:sldMkLst>
      </pc:sldChg>
      <pc:sldChg chg="del">
        <pc:chgData name="Katarzyna Heryan" userId="5618a6cb-287e-4ee8-99ac-aa079ae3edb6" providerId="ADAL" clId="{4A062C76-9EB6-4936-BD56-CE1D2881E5A1}" dt="2022-06-11T10:49:25.313" v="2" actId="47"/>
        <pc:sldMkLst>
          <pc:docMk/>
          <pc:sldMk cId="0" sldId="327"/>
        </pc:sldMkLst>
      </pc:sldChg>
      <pc:sldChg chg="del">
        <pc:chgData name="Katarzyna Heryan" userId="5618a6cb-287e-4ee8-99ac-aa079ae3edb6" providerId="ADAL" clId="{4A062C76-9EB6-4936-BD56-CE1D2881E5A1}" dt="2022-06-11T10:49:29.710" v="4" actId="47"/>
        <pc:sldMkLst>
          <pc:docMk/>
          <pc:sldMk cId="0" sldId="328"/>
        </pc:sldMkLst>
      </pc:sldChg>
      <pc:sldChg chg="del">
        <pc:chgData name="Katarzyna Heryan" userId="5618a6cb-287e-4ee8-99ac-aa079ae3edb6" providerId="ADAL" clId="{4A062C76-9EB6-4936-BD56-CE1D2881E5A1}" dt="2022-06-11T10:49:31.518" v="6" actId="47"/>
        <pc:sldMkLst>
          <pc:docMk/>
          <pc:sldMk cId="0" sldId="332"/>
        </pc:sldMkLst>
      </pc:sldChg>
      <pc:sldChg chg="del">
        <pc:chgData name="Katarzyna Heryan" userId="5618a6cb-287e-4ee8-99ac-aa079ae3edb6" providerId="ADAL" clId="{4A062C76-9EB6-4936-BD56-CE1D2881E5A1}" dt="2022-06-11T10:49:32.088" v="7" actId="47"/>
        <pc:sldMkLst>
          <pc:docMk/>
          <pc:sldMk cId="0" sldId="333"/>
        </pc:sldMkLst>
      </pc:sldChg>
      <pc:sldChg chg="del">
        <pc:chgData name="Katarzyna Heryan" userId="5618a6cb-287e-4ee8-99ac-aa079ae3edb6" providerId="ADAL" clId="{4A062C76-9EB6-4936-BD56-CE1D2881E5A1}" dt="2022-06-11T10:49:32.659" v="8" actId="47"/>
        <pc:sldMkLst>
          <pc:docMk/>
          <pc:sldMk cId="0" sldId="334"/>
        </pc:sldMkLst>
      </pc:sldChg>
      <pc:sldChg chg="del">
        <pc:chgData name="Katarzyna Heryan" userId="5618a6cb-287e-4ee8-99ac-aa079ae3edb6" providerId="ADAL" clId="{4A062C76-9EB6-4936-BD56-CE1D2881E5A1}" dt="2022-06-11T10:49:33.120" v="9" actId="47"/>
        <pc:sldMkLst>
          <pc:docMk/>
          <pc:sldMk cId="0" sldId="335"/>
        </pc:sldMkLst>
      </pc:sldChg>
      <pc:sldChg chg="del">
        <pc:chgData name="Katarzyna Heryan" userId="5618a6cb-287e-4ee8-99ac-aa079ae3edb6" providerId="ADAL" clId="{4A062C76-9EB6-4936-BD56-CE1D2881E5A1}" dt="2022-06-11T10:49:33.594" v="10" actId="47"/>
        <pc:sldMkLst>
          <pc:docMk/>
          <pc:sldMk cId="0" sldId="336"/>
        </pc:sldMkLst>
      </pc:sldChg>
      <pc:sldChg chg="del">
        <pc:chgData name="Katarzyna Heryan" userId="5618a6cb-287e-4ee8-99ac-aa079ae3edb6" providerId="ADAL" clId="{4A062C76-9EB6-4936-BD56-CE1D2881E5A1}" dt="2022-06-11T10:49:34.011" v="11" actId="47"/>
        <pc:sldMkLst>
          <pc:docMk/>
          <pc:sldMk cId="0" sldId="337"/>
        </pc:sldMkLst>
      </pc:sldChg>
      <pc:sldChg chg="del">
        <pc:chgData name="Katarzyna Heryan" userId="5618a6cb-287e-4ee8-99ac-aa079ae3edb6" providerId="ADAL" clId="{4A062C76-9EB6-4936-BD56-CE1D2881E5A1}" dt="2022-06-11T10:49:16.642" v="1" actId="47"/>
        <pc:sldMkLst>
          <pc:docMk/>
          <pc:sldMk cId="4210950612" sldId="340"/>
        </pc:sldMkLst>
      </pc:sldChg>
      <pc:sldChg chg="del">
        <pc:chgData name="Katarzyna Heryan" userId="5618a6cb-287e-4ee8-99ac-aa079ae3edb6" providerId="ADAL" clId="{4A062C76-9EB6-4936-BD56-CE1D2881E5A1}" dt="2022-06-11T10:49:39.966" v="13" actId="47"/>
        <pc:sldMkLst>
          <pc:docMk/>
          <pc:sldMk cId="0" sldId="341"/>
        </pc:sldMkLst>
      </pc:sldChg>
      <pc:sldChg chg="del">
        <pc:chgData name="Katarzyna Heryan" userId="5618a6cb-287e-4ee8-99ac-aa079ae3edb6" providerId="ADAL" clId="{4A062C76-9EB6-4936-BD56-CE1D2881E5A1}" dt="2022-06-11T10:49:34.612" v="12" actId="47"/>
        <pc:sldMkLst>
          <pc:docMk/>
          <pc:sldMk cId="0" sldId="342"/>
        </pc:sldMkLst>
      </pc:sldChg>
      <pc:sldChg chg="del">
        <pc:chgData name="Katarzyna Heryan" userId="5618a6cb-287e-4ee8-99ac-aa079ae3edb6" providerId="ADAL" clId="{4A062C76-9EB6-4936-BD56-CE1D2881E5A1}" dt="2022-06-11T10:49:43.031" v="14" actId="47"/>
        <pc:sldMkLst>
          <pc:docMk/>
          <pc:sldMk cId="1746724138" sldId="345"/>
        </pc:sldMkLst>
      </pc:sldChg>
      <pc:sldMasterChg chg="delSldLayout">
        <pc:chgData name="Katarzyna Heryan" userId="5618a6cb-287e-4ee8-99ac-aa079ae3edb6" providerId="ADAL" clId="{4A062C76-9EB6-4936-BD56-CE1D2881E5A1}" dt="2022-06-11T10:49:11.158" v="0" actId="47"/>
        <pc:sldMasterMkLst>
          <pc:docMk/>
          <pc:sldMasterMk cId="0" sldId="2147483658"/>
        </pc:sldMasterMkLst>
        <pc:sldLayoutChg chg="del">
          <pc:chgData name="Katarzyna Heryan" userId="5618a6cb-287e-4ee8-99ac-aa079ae3edb6" providerId="ADAL" clId="{4A062C76-9EB6-4936-BD56-CE1D2881E5A1}" dt="2022-06-11T10:49:11.158" v="0" actId="47"/>
          <pc:sldLayoutMkLst>
            <pc:docMk/>
            <pc:sldMasterMk cId="0" sldId="2147483658"/>
            <pc:sldLayoutMk cId="0" sldId="2147483649"/>
          </pc:sldLayoutMkLst>
        </pc:sldLayoutChg>
      </pc:sldMasterChg>
    </pc:docChg>
  </pc:docChgLst>
  <pc:docChgLst>
    <pc:chgData name="Mateusz Zalewski" userId="S::mzalewski@student.agh.edu.pl::c19f192a-5823-4bae-98ad-6324514e8e12" providerId="AD" clId="Web-{4EA49745-B0A9-4D76-97C3-3D9F557CC57A}"/>
    <pc:docChg chg="modSld">
      <pc:chgData name="Mateusz Zalewski" userId="S::mzalewski@student.agh.edu.pl::c19f192a-5823-4bae-98ad-6324514e8e12" providerId="AD" clId="Web-{4EA49745-B0A9-4D76-97C3-3D9F557CC57A}" dt="2023-05-30T15:00:34.833" v="0" actId="20577"/>
      <pc:docMkLst>
        <pc:docMk/>
      </pc:docMkLst>
      <pc:sldChg chg="modSp">
        <pc:chgData name="Mateusz Zalewski" userId="S::mzalewski@student.agh.edu.pl::c19f192a-5823-4bae-98ad-6324514e8e12" providerId="AD" clId="Web-{4EA49745-B0A9-4D76-97C3-3D9F557CC57A}" dt="2023-05-30T15:00:34.833" v="0" actId="20577"/>
        <pc:sldMkLst>
          <pc:docMk/>
          <pc:sldMk cId="0" sldId="338"/>
        </pc:sldMkLst>
        <pc:spChg chg="mod">
          <ac:chgData name="Mateusz Zalewski" userId="S::mzalewski@student.agh.edu.pl::c19f192a-5823-4bae-98ad-6324514e8e12" providerId="AD" clId="Web-{4EA49745-B0A9-4D76-97C3-3D9F557CC57A}" dt="2023-05-30T15:00:34.833" v="0" actId="20577"/>
          <ac:spMkLst>
            <pc:docMk/>
            <pc:sldMk cId="0" sldId="338"/>
            <ac:spMk id="3" creationId="{00000000-0000-0000-0000-000000000000}"/>
          </ac:spMkLst>
        </pc:spChg>
      </pc:sldChg>
    </pc:docChg>
  </pc:docChgLst>
  <pc:docChgLst>
    <pc:chgData name="Katarzyna Heryan" userId="S::bugajska@agh.edu.pl::5618a6cb-287e-4ee8-99ac-aa079ae3edb6" providerId="AD" clId="Web-{BCB6E353-57E7-49B4-9549-46F1EAC73C58}"/>
    <pc:docChg chg="modSld">
      <pc:chgData name="Katarzyna Heryan" userId="S::bugajska@agh.edu.pl::5618a6cb-287e-4ee8-99ac-aa079ae3edb6" providerId="AD" clId="Web-{BCB6E353-57E7-49B4-9549-46F1EAC73C58}" dt="2022-04-08T15:23:21.127" v="2" actId="20577"/>
      <pc:docMkLst>
        <pc:docMk/>
      </pc:docMkLst>
      <pc:sldChg chg="modSp">
        <pc:chgData name="Katarzyna Heryan" userId="S::bugajska@agh.edu.pl::5618a6cb-287e-4ee8-99ac-aa079ae3edb6" providerId="AD" clId="Web-{BCB6E353-57E7-49B4-9549-46F1EAC73C58}" dt="2022-04-08T15:23:21.127" v="2" actId="20577"/>
        <pc:sldMkLst>
          <pc:docMk/>
          <pc:sldMk cId="0" sldId="315"/>
        </pc:sldMkLst>
        <pc:spChg chg="mod">
          <ac:chgData name="Katarzyna Heryan" userId="S::bugajska@agh.edu.pl::5618a6cb-287e-4ee8-99ac-aa079ae3edb6" providerId="AD" clId="Web-{BCB6E353-57E7-49B4-9549-46F1EAC73C58}" dt="2022-04-08T15:23:21.127" v="2" actId="20577"/>
          <ac:spMkLst>
            <pc:docMk/>
            <pc:sldMk cId="0" sldId="31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cer.readthedocs.io/en/latest/user_guide/modules/volumerendering.html" TargetMode="External"/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licer.readthedocs.io/en/latest/user_guide/getting_start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37537-7420-416D-920B-A384598C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 1 - </a:t>
            </a:r>
            <a:r>
              <a:rPr lang="pl-PL" dirty="0" err="1"/>
              <a:t>Slicer</a:t>
            </a:r>
            <a:r>
              <a:rPr lang="pl-PL" dirty="0"/>
              <a:t> 3D (1 pkt)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1211AB-936A-417D-BBD7-BD1BD731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4257"/>
            <a:ext cx="8336088" cy="3321600"/>
          </a:xfrm>
        </p:spPr>
        <p:txBody>
          <a:bodyPr/>
          <a:lstStyle/>
          <a:p>
            <a:r>
              <a:rPr lang="pl-PL" dirty="0"/>
              <a:t>Zainstaluj </a:t>
            </a:r>
            <a:r>
              <a:rPr lang="pl-PL" dirty="0" err="1"/>
              <a:t>Slicer</a:t>
            </a:r>
            <a:r>
              <a:rPr lang="pl-PL" dirty="0"/>
              <a:t> 3D</a:t>
            </a:r>
          </a:p>
          <a:p>
            <a:pPr lvl="1"/>
            <a:r>
              <a:rPr lang="pl-PL" dirty="0">
                <a:hlinkClick r:id="rId2"/>
              </a:rPr>
              <a:t>https://download.slicer.org/</a:t>
            </a:r>
            <a:endParaRPr lang="pl-PL" dirty="0"/>
          </a:p>
          <a:p>
            <a:r>
              <a:rPr lang="pl-PL" dirty="0"/>
              <a:t>Uruchom wizualizację 3D jednego z przykładowych zestawów danych </a:t>
            </a:r>
          </a:p>
          <a:p>
            <a:r>
              <a:rPr lang="pl-PL" dirty="0"/>
              <a:t>Manual</a:t>
            </a:r>
          </a:p>
          <a:p>
            <a:pPr lvl="1"/>
            <a:r>
              <a:rPr lang="en-US" sz="1600" dirty="0">
                <a:hlinkClick r:id="rId3"/>
              </a:rPr>
              <a:t>https://slicer.readthedocs.io/en/latest/user_guide/modules/volumerendering.html</a:t>
            </a:r>
            <a:endParaRPr lang="pl-PL" sz="1600" dirty="0"/>
          </a:p>
          <a:p>
            <a:pPr lvl="1"/>
            <a:r>
              <a:rPr lang="en-US" sz="1600" dirty="0">
                <a:hlinkClick r:id="rId4"/>
              </a:rPr>
              <a:t>https://slicer.readthedocs.io/en/latest/user_guide/getting_started.html</a:t>
            </a:r>
            <a:endParaRPr lang="pl-PL" sz="1600" dirty="0"/>
          </a:p>
          <a:p>
            <a:r>
              <a:rPr lang="pl-PL" dirty="0"/>
              <a:t>Opcjonalnie można skorzystać z innej przeglądarki DICOM 3D,</a:t>
            </a:r>
            <a:br>
              <a:rPr lang="pl-PL" dirty="0"/>
            </a:br>
            <a:r>
              <a:rPr lang="pl-PL" dirty="0"/>
              <a:t> np. </a:t>
            </a:r>
            <a:r>
              <a:rPr lang="pl-PL" dirty="0" err="1"/>
              <a:t>VolView</a:t>
            </a:r>
            <a:endParaRPr lang="pl-PL" dirty="0"/>
          </a:p>
          <a:p>
            <a:r>
              <a:rPr lang="pl-PL" dirty="0"/>
              <a:t>Umieść w raporcie zrzut ekranu z wizualizacją </a:t>
            </a:r>
          </a:p>
          <a:p>
            <a:pPr marL="101600" indent="0">
              <a:buNone/>
            </a:pPr>
            <a:endParaRPr lang="pl-PL" dirty="0"/>
          </a:p>
          <a:p>
            <a:pPr lvl="1"/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D088D96-5287-46EC-9720-9B63EB189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502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 2  (2 pkt)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275606"/>
            <a:ext cx="7183960" cy="3321600"/>
          </a:xfrm>
        </p:spPr>
        <p:txBody>
          <a:bodyPr/>
          <a:lstStyle/>
          <a:p>
            <a:r>
              <a:rPr lang="pl-PL" dirty="0"/>
              <a:t>Zaimplementuj wizualizację za pomocą </a:t>
            </a:r>
            <a:r>
              <a:rPr lang="pl-PL" dirty="0" err="1"/>
              <a:t>izopowierzchni</a:t>
            </a:r>
            <a:endParaRPr lang="pl-PL" dirty="0"/>
          </a:p>
          <a:p>
            <a:r>
              <a:rPr lang="pl-PL" dirty="0"/>
              <a:t>Dodaj suwak umożliwiający zmianę wartości </a:t>
            </a:r>
            <a:r>
              <a:rPr lang="pl-PL" dirty="0" err="1"/>
              <a:t>iso</a:t>
            </a:r>
            <a:endParaRPr lang="pl-PL" dirty="0"/>
          </a:p>
          <a:p>
            <a:r>
              <a:rPr lang="pl-PL" dirty="0"/>
              <a:t>Wykorzystaj:</a:t>
            </a:r>
          </a:p>
          <a:p>
            <a:pPr lvl="1"/>
            <a:r>
              <a:rPr lang="pl-PL" dirty="0" err="1"/>
              <a:t>vtkContourFilter</a:t>
            </a:r>
            <a:r>
              <a:rPr lang="pl-PL" dirty="0"/>
              <a:t> (ustawienie wartości </a:t>
            </a:r>
            <a:r>
              <a:rPr lang="pl-PL" dirty="0" err="1"/>
              <a:t>iso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vtkColorTransferFunction</a:t>
            </a:r>
            <a:r>
              <a:rPr lang="pl-PL" dirty="0"/>
              <a:t> (dodanie punktów RGB)</a:t>
            </a:r>
          </a:p>
          <a:p>
            <a:pPr lvl="1"/>
            <a:r>
              <a:rPr lang="pl-PL" dirty="0" err="1"/>
              <a:t>vtkPolyDataMapper</a:t>
            </a:r>
            <a:endParaRPr lang="pl-PL" dirty="0"/>
          </a:p>
          <a:p>
            <a:pPr lvl="1"/>
            <a:r>
              <a:rPr lang="pl-PL" dirty="0" err="1"/>
              <a:t>vtkActor</a:t>
            </a:r>
            <a:r>
              <a:rPr lang="pl-PL" dirty="0"/>
              <a:t>() (zamiast </a:t>
            </a:r>
            <a:r>
              <a:rPr lang="pl-PL" dirty="0" err="1"/>
              <a:t>vtkImageActor</a:t>
            </a:r>
            <a:r>
              <a:rPr lang="pl-PL" dirty="0"/>
              <a:t>)</a:t>
            </a:r>
          </a:p>
          <a:p>
            <a:r>
              <a:rPr lang="pl-PL" dirty="0"/>
              <a:t>Umieść w raporcie wynikową wizualizację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 3  (2 pkt)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275606"/>
            <a:ext cx="8048056" cy="3321600"/>
          </a:xfrm>
        </p:spPr>
        <p:txBody>
          <a:bodyPr/>
          <a:lstStyle/>
          <a:p>
            <a:r>
              <a:rPr lang="pl-PL" dirty="0"/>
              <a:t>Zaimplementuj wizualizację za pomocą bezpośredniego </a:t>
            </a:r>
            <a:r>
              <a:rPr lang="pl-PL" dirty="0" err="1"/>
              <a:t>renderowania</a:t>
            </a:r>
            <a:r>
              <a:rPr lang="pl-PL" dirty="0"/>
              <a:t>  objętości</a:t>
            </a:r>
          </a:p>
          <a:p>
            <a:r>
              <a:rPr lang="pl-PL" dirty="0"/>
              <a:t>Dodaj suwak umożliwiający zmianę  punktu w funkcji transferu </a:t>
            </a:r>
          </a:p>
          <a:p>
            <a:pPr marL="101600" indent="0">
              <a:buNone/>
            </a:pPr>
            <a:r>
              <a:rPr lang="pl-PL" dirty="0"/>
              <a:t>       (kolor lub przezroczystość)</a:t>
            </a:r>
          </a:p>
          <a:p>
            <a:r>
              <a:rPr lang="pl-PL" dirty="0"/>
              <a:t>Wykorzystaj:</a:t>
            </a:r>
          </a:p>
          <a:p>
            <a:pPr lvl="1"/>
            <a:r>
              <a:rPr lang="pl-PL"/>
              <a:t>vtkSmartVolumeMapper</a:t>
            </a:r>
          </a:p>
          <a:p>
            <a:pPr lvl="1"/>
            <a:r>
              <a:rPr lang="pl-PL" dirty="0" err="1"/>
              <a:t>vtk.vtkVolume</a:t>
            </a:r>
            <a:r>
              <a:rPr lang="pl-PL" dirty="0"/>
              <a:t>	(</a:t>
            </a:r>
            <a:r>
              <a:rPr lang="pl-PL" dirty="0">
                <a:solidFill>
                  <a:srgbClr val="00B0F0"/>
                </a:solidFill>
              </a:rPr>
              <a:t>aktor!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vtkColorTransferFunction</a:t>
            </a:r>
            <a:endParaRPr lang="pl-PL" dirty="0"/>
          </a:p>
          <a:p>
            <a:pPr lvl="1"/>
            <a:r>
              <a:rPr lang="pl-PL" dirty="0" err="1"/>
              <a:t>vtkPiecewiseFunction</a:t>
            </a:r>
            <a:r>
              <a:rPr lang="pl-PL" dirty="0"/>
              <a:t> 	(</a:t>
            </a:r>
            <a:r>
              <a:rPr lang="pl-PL" dirty="0">
                <a:solidFill>
                  <a:srgbClr val="00B0F0"/>
                </a:solidFill>
              </a:rPr>
              <a:t>funkcja przezroczystości</a:t>
            </a:r>
            <a:r>
              <a:rPr lang="pl-PL" dirty="0"/>
              <a:t>)</a:t>
            </a:r>
          </a:p>
          <a:p>
            <a:r>
              <a:rPr lang="pl-PL" dirty="0"/>
              <a:t>Umieść w raporcie wynikową wizualizację</a:t>
            </a:r>
          </a:p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 4  BONUS (3 pkt)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4" y="1275606"/>
            <a:ext cx="8048056" cy="3321600"/>
          </a:xfrm>
        </p:spPr>
        <p:txBody>
          <a:bodyPr/>
          <a:lstStyle/>
          <a:p>
            <a:r>
              <a:rPr lang="pl-PL" sz="1600" dirty="0"/>
              <a:t>Rozszerz zadania 2 i 3 o następujące funkcjonalności</a:t>
            </a:r>
          </a:p>
          <a:p>
            <a:pPr lvl="1"/>
            <a:r>
              <a:rPr lang="pl-PL" sz="1600" dirty="0"/>
              <a:t>Wczytanie dowolnej serii danych .dcm (np. zestaw z lab 2)</a:t>
            </a:r>
          </a:p>
          <a:p>
            <a:pPr lvl="1"/>
            <a:r>
              <a:rPr lang="pl-PL" sz="1600" dirty="0"/>
              <a:t>Wycinanie objętości z wizualizacji wolumetrycznej 2D</a:t>
            </a:r>
          </a:p>
          <a:p>
            <a:pPr lvl="1"/>
            <a:r>
              <a:rPr lang="pl-PL" sz="1600" dirty="0"/>
              <a:t>Ustawienie stopnia przeźroczystości</a:t>
            </a:r>
          </a:p>
          <a:p>
            <a:r>
              <a:rPr lang="pl-PL" sz="1600" dirty="0"/>
              <a:t>Następnie kolejno rozszerz zadanie 2 (</a:t>
            </a:r>
            <a:r>
              <a:rPr lang="pl-PL" sz="1600" dirty="0" err="1"/>
              <a:t>izopowierzchnia</a:t>
            </a:r>
            <a:r>
              <a:rPr lang="pl-PL" sz="1600" dirty="0"/>
              <a:t>):</a:t>
            </a:r>
          </a:p>
          <a:p>
            <a:pPr lvl="1"/>
            <a:r>
              <a:rPr lang="pl-PL" sz="1600" dirty="0"/>
              <a:t>Dodać możliwość ustawienia koloru (z poziomu interfejsu)</a:t>
            </a:r>
          </a:p>
          <a:p>
            <a:r>
              <a:rPr lang="pl-PL" sz="1600" dirty="0"/>
              <a:t> Następnie kolejno rozszerz zadanie 3 (bezpośredni rendering):</a:t>
            </a:r>
          </a:p>
          <a:p>
            <a:pPr lvl="1"/>
            <a:r>
              <a:rPr lang="pl-PL" sz="1600" dirty="0"/>
              <a:t>Nieliniowa funkcja transferu (przejścia kontrolowane z poziomy interfejsu – porównaj </a:t>
            </a:r>
            <a:r>
              <a:rPr lang="pl-PL" sz="1600" dirty="0" err="1"/>
              <a:t>VolView</a:t>
            </a:r>
            <a:r>
              <a:rPr lang="pl-PL" sz="1600" dirty="0"/>
              <a:t>)</a:t>
            </a:r>
          </a:p>
          <a:p>
            <a:pPr lvl="1"/>
            <a:r>
              <a:rPr lang="pl-PL" sz="1600" dirty="0"/>
              <a:t>Mapa kolorów (predefiniowane zestawy lub dowolny wybór kolejnych kolorów z palety, liczba kolorów kontrolowana z poziomu interfejsu)</a:t>
            </a:r>
          </a:p>
          <a:p>
            <a:pPr lvl="1"/>
            <a:endParaRPr lang="pl-PL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94C37FB4565E479B4D503E11466F0B" ma:contentTypeVersion="8" ma:contentTypeDescription="Utwórz nowy dokument." ma:contentTypeScope="" ma:versionID="d958ffb1a9e908ce5ca47de3df581c37">
  <xsd:schema xmlns:xsd="http://www.w3.org/2001/XMLSchema" xmlns:xs="http://www.w3.org/2001/XMLSchema" xmlns:p="http://schemas.microsoft.com/office/2006/metadata/properties" xmlns:ns2="9e157981-813c-4fec-aef9-e158f144c627" targetNamespace="http://schemas.microsoft.com/office/2006/metadata/properties" ma:root="true" ma:fieldsID="d46009a21cd63512eb2c4bb9722e60e4" ns2:_="">
    <xsd:import namespace="9e157981-813c-4fec-aef9-e158f144c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57981-813c-4fec-aef9-e158f144c6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8AD320-036B-4193-A6DE-D209C8A1E2A3}"/>
</file>

<file path=customXml/itemProps2.xml><?xml version="1.0" encoding="utf-8"?>
<ds:datastoreItem xmlns:ds="http://schemas.openxmlformats.org/officeDocument/2006/customXml" ds:itemID="{ABFF5F27-B00A-4EA8-98E3-05CDCC44DBFA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fa66a98f-403e-4bc1-86bb-42858870c8c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3954E13-EB2E-484F-9DD1-070A996C76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6694</TotalTime>
  <Words>286</Words>
  <Application>Microsoft Office PowerPoint</Application>
  <PresentationFormat>On-screen Show (16:9)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Cerimon template</vt:lpstr>
      <vt:lpstr>ZADANIE  1 - Slicer 3D (1 pkt)</vt:lpstr>
      <vt:lpstr>ZADANIE  2  (2 pkt)</vt:lpstr>
      <vt:lpstr>ZADANIE  3  (2 pkt)</vt:lpstr>
      <vt:lpstr>ZADANIE  4  BONUS (3 pkt)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INFORMATYKA MEDYCZNA </dc:title>
  <cp:lastModifiedBy>Katarzyna Heryan</cp:lastModifiedBy>
  <cp:revision>171</cp:revision>
  <dcterms:modified xsi:type="dcterms:W3CDTF">2023-05-30T15:00:35Z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0x010100B994C37FB4565E479B4D503E11466F0B</vt:lpwstr>
  </property>
</Properties>
</file>