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7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MPx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Tomáš Gabriel</a:t>
            </a:r>
            <a:br>
              <a:rPr lang="en-US" dirty="0"/>
            </a:br>
            <a:r>
              <a:rPr lang="en-US" dirty="0"/>
              <a:t>OAUH 3.B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526D-0C07-4F49-B4EC-FE059476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Využité</a:t>
            </a:r>
            <a:r>
              <a:rPr lang="en-GB" dirty="0"/>
              <a:t> </a:t>
            </a:r>
            <a:r>
              <a:rPr lang="en-GB" dirty="0" err="1"/>
              <a:t>nástroje</a:t>
            </a:r>
            <a:r>
              <a:rPr lang="en-GB" dirty="0"/>
              <a:t>, </a:t>
            </a:r>
            <a:r>
              <a:rPr lang="en-GB" dirty="0" err="1"/>
              <a:t>knihovny</a:t>
            </a:r>
            <a:r>
              <a:rPr lang="en-GB" dirty="0"/>
              <a:t> a </a:t>
            </a:r>
            <a:r>
              <a:rPr lang="en-GB" dirty="0" err="1"/>
              <a:t>jazyky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77470-F776-444A-A328-203F104D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F8C15-8745-491B-B845-45E7D39BAC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jazyk</a:t>
            </a:r>
            <a:r>
              <a:rPr lang="en-GB" dirty="0"/>
              <a:t> </a:t>
            </a:r>
            <a:r>
              <a:rPr lang="en-GB" dirty="0" err="1"/>
              <a:t>jsem</a:t>
            </a:r>
            <a:r>
              <a:rPr lang="en-GB" dirty="0"/>
              <a:t> </a:t>
            </a:r>
            <a:r>
              <a:rPr lang="en-GB" dirty="0" err="1"/>
              <a:t>zvolil</a:t>
            </a:r>
            <a:r>
              <a:rPr lang="en-GB" dirty="0"/>
              <a:t> Python.</a:t>
            </a:r>
          </a:p>
          <a:p>
            <a:r>
              <a:rPr lang="en-GB" dirty="0" err="1"/>
              <a:t>Jako</a:t>
            </a:r>
            <a:r>
              <a:rPr lang="en-GB" dirty="0"/>
              <a:t> IDE </a:t>
            </a:r>
            <a:r>
              <a:rPr lang="en-GB" dirty="0" err="1"/>
              <a:t>jsem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vybral</a:t>
            </a:r>
            <a:r>
              <a:rPr lang="en-GB" dirty="0"/>
              <a:t> PyCharm od JetBrains.</a:t>
            </a:r>
          </a:p>
          <a:p>
            <a:r>
              <a:rPr lang="en-GB" dirty="0" err="1"/>
              <a:t>Vybral</a:t>
            </a:r>
            <a:r>
              <a:rPr lang="en-GB" dirty="0"/>
              <a:t> </a:t>
            </a:r>
            <a:r>
              <a:rPr lang="en-GB" dirty="0" err="1"/>
              <a:t>jsem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knihovnu</a:t>
            </a:r>
            <a:r>
              <a:rPr lang="en-GB" dirty="0"/>
              <a:t> PyQt5</a:t>
            </a:r>
          </a:p>
          <a:p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kodek</a:t>
            </a:r>
            <a:r>
              <a:rPr lang="en-GB" dirty="0"/>
              <a:t> </a:t>
            </a:r>
            <a:r>
              <a:rPr lang="en-GB" dirty="0" err="1"/>
              <a:t>využívám</a:t>
            </a:r>
            <a:r>
              <a:rPr lang="en-GB" dirty="0"/>
              <a:t> </a:t>
            </a:r>
            <a:r>
              <a:rPr lang="en-GB" dirty="0" err="1"/>
              <a:t>LAVFilter</a:t>
            </a:r>
            <a:r>
              <a:rPr lang="en-GB" dirty="0"/>
              <a:t>, ale </a:t>
            </a:r>
            <a:r>
              <a:rPr lang="en-GB" dirty="0" err="1"/>
              <a:t>uživatel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může</a:t>
            </a:r>
            <a:r>
              <a:rPr lang="en-GB" dirty="0"/>
              <a:t> </a:t>
            </a:r>
            <a:r>
              <a:rPr lang="en-GB" dirty="0" err="1"/>
              <a:t>vybrat</a:t>
            </a:r>
            <a:r>
              <a:rPr lang="en-GB" dirty="0"/>
              <a:t> </a:t>
            </a:r>
            <a:r>
              <a:rPr lang="en-GB" dirty="0" err="1"/>
              <a:t>vlastní</a:t>
            </a:r>
            <a:r>
              <a:rPr lang="en-GB" dirty="0"/>
              <a:t> plugin </a:t>
            </a:r>
            <a:r>
              <a:rPr lang="en-GB" dirty="0" err="1"/>
              <a:t>kompatibilní</a:t>
            </a:r>
            <a:r>
              <a:rPr lang="en-GB" dirty="0"/>
              <a:t> s PyQt5.</a:t>
            </a:r>
          </a:p>
          <a:p>
            <a:r>
              <a:rPr lang="en-GB" dirty="0"/>
              <a:t>Pro </a:t>
            </a:r>
            <a:r>
              <a:rPr lang="en-GB" dirty="0" err="1"/>
              <a:t>vytvoření</a:t>
            </a:r>
            <a:r>
              <a:rPr lang="en-GB" dirty="0"/>
              <a:t> </a:t>
            </a:r>
            <a:r>
              <a:rPr lang="en-GB" dirty="0" err="1"/>
              <a:t>spustitelného</a:t>
            </a:r>
            <a:r>
              <a:rPr lang="en-GB" dirty="0"/>
              <a:t> </a:t>
            </a:r>
            <a:r>
              <a:rPr lang="en-GB" dirty="0" err="1"/>
              <a:t>souboru</a:t>
            </a:r>
            <a:r>
              <a:rPr lang="en-GB" dirty="0"/>
              <a:t> </a:t>
            </a:r>
            <a:r>
              <a:rPr lang="en-GB" dirty="0" err="1"/>
              <a:t>využit</a:t>
            </a:r>
            <a:r>
              <a:rPr lang="en-GB" dirty="0"/>
              <a:t> </a:t>
            </a:r>
            <a:r>
              <a:rPr lang="en-GB" dirty="0" err="1"/>
              <a:t>PyInstaller</a:t>
            </a:r>
            <a:r>
              <a:rPr lang="en-GB" dirty="0"/>
              <a:t> </a:t>
            </a:r>
          </a:p>
        </p:txBody>
      </p:sp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15C48197-CD86-4D80-B21A-51F9665E87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8634" y="3089051"/>
            <a:ext cx="4115157" cy="1516511"/>
          </a:xfrm>
        </p:spPr>
      </p:pic>
    </p:spTree>
    <p:extLst>
      <p:ext uri="{BB962C8B-B14F-4D97-AF65-F5344CB8AC3E}">
        <p14:creationId xmlns:p14="http://schemas.microsoft.com/office/powerpoint/2010/main" val="303034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D18F-9DAE-41C5-9F3E-45863F8C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Vzhled</a:t>
            </a:r>
            <a:r>
              <a:rPr lang="en-GB" dirty="0"/>
              <a:t> </a:t>
            </a:r>
            <a:r>
              <a:rPr lang="en-GB" dirty="0" err="1"/>
              <a:t>aplikace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6800B-DF17-4CCE-88EB-5A79B9B4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96AC0-2785-487E-9B17-B599F560A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7" y="1444649"/>
            <a:ext cx="2757034" cy="4579079"/>
          </a:xfrm>
        </p:spPr>
        <p:txBody>
          <a:bodyPr/>
          <a:lstStyle/>
          <a:p>
            <a:endParaRPr lang="en-GB" dirty="0"/>
          </a:p>
          <a:p>
            <a:r>
              <a:rPr lang="en-GB" dirty="0" err="1"/>
              <a:t>Levé</a:t>
            </a:r>
            <a:r>
              <a:rPr lang="en-GB" dirty="0"/>
              <a:t> </a:t>
            </a:r>
            <a:r>
              <a:rPr lang="en-GB" dirty="0" err="1"/>
              <a:t>okno</a:t>
            </a:r>
            <a:r>
              <a:rPr lang="en-GB" dirty="0"/>
              <a:t> </a:t>
            </a:r>
            <a:r>
              <a:rPr lang="en-GB" dirty="0" err="1"/>
              <a:t>obsahuje</a:t>
            </a:r>
            <a:r>
              <a:rPr lang="en-GB" dirty="0"/>
              <a:t> menu bar, </a:t>
            </a:r>
            <a:r>
              <a:rPr lang="en-GB" dirty="0" err="1"/>
              <a:t>seznam</a:t>
            </a:r>
            <a:r>
              <a:rPr lang="en-GB" dirty="0"/>
              <a:t> </a:t>
            </a:r>
            <a:r>
              <a:rPr lang="en-GB" dirty="0" err="1"/>
              <a:t>souborů</a:t>
            </a:r>
            <a:r>
              <a:rPr lang="en-GB" dirty="0"/>
              <a:t>, co se </a:t>
            </a:r>
            <a:r>
              <a:rPr lang="en-GB" dirty="0" err="1"/>
              <a:t>mají</a:t>
            </a:r>
            <a:r>
              <a:rPr lang="en-GB" dirty="0"/>
              <a:t> </a:t>
            </a:r>
            <a:r>
              <a:rPr lang="en-GB" dirty="0" err="1"/>
              <a:t>přehrát</a:t>
            </a:r>
            <a:r>
              <a:rPr lang="en-GB" dirty="0"/>
              <a:t> a </a:t>
            </a:r>
            <a:r>
              <a:rPr lang="en-GB" dirty="0" err="1"/>
              <a:t>ovládací</a:t>
            </a:r>
            <a:r>
              <a:rPr lang="en-GB" dirty="0"/>
              <a:t> </a:t>
            </a:r>
            <a:r>
              <a:rPr lang="en-GB" dirty="0" err="1"/>
              <a:t>prvky</a:t>
            </a:r>
            <a:r>
              <a:rPr lang="en-GB" dirty="0"/>
              <a:t> </a:t>
            </a:r>
            <a:r>
              <a:rPr lang="en-GB" dirty="0" err="1"/>
              <a:t>přehrávače</a:t>
            </a:r>
            <a:r>
              <a:rPr lang="en-GB" dirty="0"/>
              <a:t>.</a:t>
            </a:r>
          </a:p>
          <a:p>
            <a:r>
              <a:rPr lang="en-GB" dirty="0"/>
              <a:t>V menu se </a:t>
            </a:r>
            <a:r>
              <a:rPr lang="en-GB" dirty="0" err="1"/>
              <a:t>nachází</a:t>
            </a:r>
            <a:r>
              <a:rPr lang="en-GB" dirty="0"/>
              <a:t> </a:t>
            </a:r>
            <a:r>
              <a:rPr lang="en-GB" dirty="0" err="1"/>
              <a:t>tlačítko</a:t>
            </a:r>
            <a:r>
              <a:rPr lang="en-GB" dirty="0"/>
              <a:t> pro </a:t>
            </a:r>
            <a:r>
              <a:rPr lang="en-GB" dirty="0" err="1"/>
              <a:t>přidání</a:t>
            </a:r>
            <a:r>
              <a:rPr lang="en-GB" dirty="0"/>
              <a:t> </a:t>
            </a:r>
            <a:r>
              <a:rPr lang="en-GB" dirty="0" err="1"/>
              <a:t>souborů</a:t>
            </a:r>
            <a:r>
              <a:rPr lang="en-GB" dirty="0"/>
              <a:t>, </a:t>
            </a:r>
            <a:r>
              <a:rPr lang="en-GB" dirty="0" err="1"/>
              <a:t>tlačítko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otevření</a:t>
            </a:r>
            <a:r>
              <a:rPr lang="en-GB" dirty="0"/>
              <a:t> </a:t>
            </a:r>
            <a:r>
              <a:rPr lang="en-GB" dirty="0" err="1"/>
              <a:t>okna</a:t>
            </a:r>
            <a:r>
              <a:rPr lang="en-GB" dirty="0"/>
              <a:t> s </a:t>
            </a:r>
            <a:r>
              <a:rPr lang="en-GB" dirty="0" err="1"/>
              <a:t>videem</a:t>
            </a:r>
            <a:r>
              <a:rPr lang="en-GB" dirty="0"/>
              <a:t> a </a:t>
            </a:r>
            <a:r>
              <a:rPr lang="en-GB" dirty="0" err="1"/>
              <a:t>tlačítko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otevření</a:t>
            </a:r>
            <a:r>
              <a:rPr lang="en-GB" dirty="0"/>
              <a:t> </a:t>
            </a:r>
            <a:r>
              <a:rPr lang="en-GB" dirty="0" err="1"/>
              <a:t>okna</a:t>
            </a:r>
            <a:r>
              <a:rPr lang="en-GB" dirty="0"/>
              <a:t> o </a:t>
            </a:r>
            <a:r>
              <a:rPr lang="en-GB" dirty="0" err="1"/>
              <a:t>autorovi</a:t>
            </a:r>
            <a:r>
              <a:rPr lang="en-GB" dirty="0"/>
              <a:t>.</a:t>
            </a:r>
          </a:p>
          <a:p>
            <a:r>
              <a:rPr lang="en-GB" dirty="0" err="1"/>
              <a:t>Druhé</a:t>
            </a:r>
            <a:r>
              <a:rPr lang="en-GB" dirty="0"/>
              <a:t> </a:t>
            </a:r>
            <a:r>
              <a:rPr lang="en-GB" dirty="0" err="1"/>
              <a:t>okno</a:t>
            </a:r>
            <a:r>
              <a:rPr lang="en-GB" dirty="0"/>
              <a:t> </a:t>
            </a:r>
            <a:r>
              <a:rPr lang="en-GB" dirty="0" err="1"/>
              <a:t>obsahuje</a:t>
            </a:r>
            <a:r>
              <a:rPr lang="en-GB" dirty="0"/>
              <a:t> </a:t>
            </a:r>
            <a:r>
              <a:rPr lang="en-GB" dirty="0" err="1"/>
              <a:t>výstup</a:t>
            </a:r>
            <a:r>
              <a:rPr lang="en-GB" dirty="0"/>
              <a:t> </a:t>
            </a:r>
            <a:r>
              <a:rPr lang="en-GB" dirty="0" err="1"/>
              <a:t>videa</a:t>
            </a:r>
            <a:r>
              <a:rPr lang="en-GB" dirty="0"/>
              <a:t> a </a:t>
            </a:r>
            <a:r>
              <a:rPr lang="en-GB" dirty="0" err="1"/>
              <a:t>dá</a:t>
            </a:r>
            <a:r>
              <a:rPr lang="en-GB" dirty="0"/>
              <a:t> se </a:t>
            </a:r>
            <a:r>
              <a:rPr lang="en-GB" dirty="0" err="1"/>
              <a:t>otevřít</a:t>
            </a:r>
            <a:r>
              <a:rPr lang="en-GB" dirty="0"/>
              <a:t> </a:t>
            </a:r>
            <a:r>
              <a:rPr lang="en-GB" dirty="0" err="1"/>
              <a:t>buďto</a:t>
            </a:r>
            <a:r>
              <a:rPr lang="en-GB" dirty="0"/>
              <a:t> </a:t>
            </a:r>
            <a:r>
              <a:rPr lang="en-GB" dirty="0" err="1"/>
              <a:t>automaticky</a:t>
            </a:r>
            <a:r>
              <a:rPr lang="en-GB" dirty="0"/>
              <a:t> </a:t>
            </a:r>
            <a:r>
              <a:rPr lang="en-GB" dirty="0" err="1"/>
              <a:t>při</a:t>
            </a:r>
            <a:r>
              <a:rPr lang="en-GB" dirty="0"/>
              <a:t> </a:t>
            </a:r>
            <a:r>
              <a:rPr lang="en-GB" dirty="0" err="1"/>
              <a:t>detekci</a:t>
            </a:r>
            <a:r>
              <a:rPr lang="en-GB" dirty="0"/>
              <a:t> </a:t>
            </a:r>
            <a:r>
              <a:rPr lang="en-GB" dirty="0" err="1"/>
              <a:t>videa</a:t>
            </a:r>
            <a:r>
              <a:rPr lang="en-GB" dirty="0"/>
              <a:t> v </a:t>
            </a:r>
            <a:r>
              <a:rPr lang="en-GB" dirty="0" err="1"/>
              <a:t>souboru</a:t>
            </a:r>
            <a:r>
              <a:rPr lang="en-GB" dirty="0"/>
              <a:t> a </a:t>
            </a:r>
            <a:r>
              <a:rPr lang="en-GB" dirty="0" err="1"/>
              <a:t>nebo</a:t>
            </a:r>
            <a:r>
              <a:rPr lang="en-GB" dirty="0"/>
              <a:t> </a:t>
            </a:r>
            <a:r>
              <a:rPr lang="en-GB" dirty="0" err="1"/>
              <a:t>při</a:t>
            </a:r>
            <a:r>
              <a:rPr lang="en-GB" dirty="0"/>
              <a:t> </a:t>
            </a:r>
            <a:r>
              <a:rPr lang="en-GB" dirty="0" err="1"/>
              <a:t>rozkliknutí</a:t>
            </a:r>
            <a:r>
              <a:rPr lang="en-GB" dirty="0"/>
              <a:t> </a:t>
            </a:r>
            <a:r>
              <a:rPr lang="en-GB" dirty="0" err="1"/>
              <a:t>Soubor</a:t>
            </a:r>
            <a:r>
              <a:rPr lang="en-GB" dirty="0"/>
              <a:t> -&gt; </a:t>
            </a:r>
            <a:r>
              <a:rPr lang="en-GB" dirty="0" err="1"/>
              <a:t>Videopop</a:t>
            </a:r>
            <a:r>
              <a:rPr lang="en-GB" dirty="0"/>
              <a:t>.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CE9E8482-030B-41B0-9AAD-BF114FB09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41" y="1699622"/>
            <a:ext cx="4049751" cy="3607229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A92CD5F-9469-4FF1-AE99-DE8E0537BD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087" y="1699622"/>
            <a:ext cx="4179764" cy="2462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9B345A-B278-4F16-898C-48FDA4BE4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264" y="4248670"/>
            <a:ext cx="2881410" cy="13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5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63BC-A084-4015-886E-967CE93D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Ukázka</a:t>
            </a:r>
            <a:r>
              <a:rPr lang="en-GB" dirty="0"/>
              <a:t> </a:t>
            </a:r>
            <a:r>
              <a:rPr lang="en-GB" dirty="0" err="1"/>
              <a:t>kódu</a:t>
            </a:r>
            <a:r>
              <a:rPr lang="en-GB" dirty="0"/>
              <a:t> a </a:t>
            </a:r>
            <a:r>
              <a:rPr lang="en-GB" dirty="0" err="1"/>
              <a:t>závěr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12936-C56C-4AE4-9AAD-51EC02FA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20285-66FD-4DA8-909C-C1DFA3DAF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Splněno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Program </a:t>
            </a:r>
            <a:r>
              <a:rPr lang="en-GB" dirty="0" err="1"/>
              <a:t>dokáže</a:t>
            </a:r>
            <a:r>
              <a:rPr lang="en-GB" dirty="0"/>
              <a:t> </a:t>
            </a:r>
            <a:r>
              <a:rPr lang="en-GB" dirty="0" err="1"/>
              <a:t>přehrát</a:t>
            </a:r>
            <a:r>
              <a:rPr lang="en-GB" dirty="0"/>
              <a:t> audio a video </a:t>
            </a:r>
            <a:r>
              <a:rPr lang="en-GB" dirty="0" err="1"/>
              <a:t>soubory</a:t>
            </a:r>
            <a:r>
              <a:rPr lang="en-GB" dirty="0"/>
              <a:t> (s </a:t>
            </a:r>
            <a:r>
              <a:rPr lang="en-GB" dirty="0" err="1"/>
              <a:t>instalací</a:t>
            </a:r>
            <a:r>
              <a:rPr lang="en-GB" dirty="0"/>
              <a:t> </a:t>
            </a:r>
            <a:r>
              <a:rPr lang="en-GB" dirty="0" err="1"/>
              <a:t>LAVFilters</a:t>
            </a:r>
            <a:r>
              <a:rPr lang="en-GB" dirty="0"/>
              <a:t>, </a:t>
            </a:r>
            <a:r>
              <a:rPr lang="en-GB" dirty="0" err="1"/>
              <a:t>nebo</a:t>
            </a:r>
            <a:r>
              <a:rPr lang="en-GB" dirty="0"/>
              <a:t> </a:t>
            </a:r>
            <a:r>
              <a:rPr lang="en-GB" dirty="0" err="1"/>
              <a:t>jiného</a:t>
            </a:r>
            <a:r>
              <a:rPr lang="en-GB" dirty="0"/>
              <a:t> </a:t>
            </a:r>
            <a:r>
              <a:rPr lang="en-GB" dirty="0" err="1"/>
              <a:t>kompatibilního</a:t>
            </a:r>
            <a:r>
              <a:rPr lang="en-GB" dirty="0"/>
              <a:t> </a:t>
            </a:r>
            <a:r>
              <a:rPr lang="en-GB" dirty="0" err="1"/>
              <a:t>kodeku</a:t>
            </a:r>
            <a:r>
              <a:rPr lang="en-GB" dirty="0"/>
              <a:t> s </a:t>
            </a:r>
            <a:r>
              <a:rPr lang="en-GB" dirty="0" err="1"/>
              <a:t>PyQT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Program </a:t>
            </a:r>
            <a:r>
              <a:rPr lang="en-GB" dirty="0" err="1"/>
              <a:t>obsahuje</a:t>
            </a:r>
            <a:r>
              <a:rPr lang="en-GB" dirty="0"/>
              <a:t> playlist</a:t>
            </a:r>
          </a:p>
          <a:p>
            <a:r>
              <a:rPr lang="en-GB" dirty="0" err="1"/>
              <a:t>Nesplněno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Historie</a:t>
            </a:r>
            <a:endParaRPr lang="en-GB" dirty="0"/>
          </a:p>
          <a:p>
            <a:r>
              <a:rPr lang="en-GB" dirty="0" err="1"/>
              <a:t>Věci</a:t>
            </a:r>
            <a:r>
              <a:rPr lang="en-GB" dirty="0"/>
              <a:t> </a:t>
            </a:r>
            <a:r>
              <a:rPr lang="en-GB" dirty="0" err="1"/>
              <a:t>navíc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Zkratky</a:t>
            </a:r>
            <a:r>
              <a:rPr lang="en-GB" dirty="0"/>
              <a:t>: </a:t>
            </a:r>
            <a:r>
              <a:rPr lang="en-GB" dirty="0" err="1"/>
              <a:t>např</a:t>
            </a:r>
            <a:r>
              <a:rPr lang="en-GB" dirty="0"/>
              <a:t>. CTRL+O </a:t>
            </a:r>
            <a:r>
              <a:rPr lang="en-GB" dirty="0" err="1"/>
              <a:t>otevře</a:t>
            </a:r>
            <a:r>
              <a:rPr lang="en-GB" dirty="0"/>
              <a:t> </a:t>
            </a:r>
            <a:r>
              <a:rPr lang="en-GB" dirty="0" err="1"/>
              <a:t>okno</a:t>
            </a:r>
            <a:r>
              <a:rPr lang="en-GB" dirty="0"/>
              <a:t> o </a:t>
            </a:r>
            <a:r>
              <a:rPr lang="en-GB" dirty="0" err="1"/>
              <a:t>autorovi</a:t>
            </a:r>
            <a:endParaRPr lang="en-GB" dirty="0"/>
          </a:p>
          <a:p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D2EF1A-97E2-44A1-9B93-D31362818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8185" y="1671349"/>
            <a:ext cx="5506218" cy="4124901"/>
          </a:xfrm>
        </p:spPr>
      </p:pic>
    </p:spTree>
    <p:extLst>
      <p:ext uri="{BB962C8B-B14F-4D97-AF65-F5344CB8AC3E}">
        <p14:creationId xmlns:p14="http://schemas.microsoft.com/office/powerpoint/2010/main" val="109309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F394-0E54-453D-B3F8-2DBCAF4C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Zdroje</a:t>
            </a:r>
            <a:r>
              <a:rPr lang="en-GB" dirty="0"/>
              <a:t>:</a:t>
            </a:r>
            <a:br>
              <a:rPr lang="en-GB" dirty="0"/>
            </a:br>
            <a:r>
              <a:rPr lang="en-GB" sz="2000" dirty="0" err="1"/>
              <a:t>Obrázek</a:t>
            </a:r>
            <a:r>
              <a:rPr lang="en-GB" sz="2000" dirty="0"/>
              <a:t> Python a Qt https://codetorial.net/en/pyqt5/_images/0_pyqt_logo.png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4575C-AA60-4F06-B228-FE1A3652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71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49</TotalTime>
  <Words>198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LT Pro</vt:lpstr>
      <vt:lpstr>Trebuchet MS</vt:lpstr>
      <vt:lpstr>Office Theme</vt:lpstr>
      <vt:lpstr>MPx</vt:lpstr>
      <vt:lpstr>Využité nástroje, knihovny a jazyky</vt:lpstr>
      <vt:lpstr>Vzhled aplikace</vt:lpstr>
      <vt:lpstr>Ukázka kódu a závěr</vt:lpstr>
      <vt:lpstr>Zdroje: Obrázek Python a Qt https://codetorial.net/en/pyqt5/_images/0_pyqt_logo.png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MPx</dc:title>
  <dc:creator>Tomáš Gabriel</dc:creator>
  <cp:lastModifiedBy>Tomáš Gabriel</cp:lastModifiedBy>
  <cp:revision>4</cp:revision>
  <dcterms:created xsi:type="dcterms:W3CDTF">2021-12-19T19:23:21Z</dcterms:created>
  <dcterms:modified xsi:type="dcterms:W3CDTF">2021-12-19T20:12:32Z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