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2403f49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2403f49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2403f49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2403f49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2403f49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12403f49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2403f49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2403f49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2403f49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12403f49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2403f49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2403f49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12403f49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12403f49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2403f49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2403f49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12403f49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12403f49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12403f49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12403f49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2403f49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2403f49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2403f49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2403f49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2403f49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2403f49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2403f49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2403f49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Machine learning based Phase I and II drug metabolism prediction</a:t>
            </a:r>
            <a:endParaRPr sz="6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- Srijan Verma</a:t>
            </a:r>
            <a:br>
              <a:rPr lang="en"/>
            </a:br>
            <a:r>
              <a:rPr lang="en"/>
              <a:t>Supervisor - Dr. Suman Sirimulla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1" y="867525"/>
            <a:ext cx="8928101" cy="38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2656450" y="198825"/>
            <a:ext cx="5730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Guess the movie!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75" y="209850"/>
            <a:ext cx="7910501" cy="48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25" y="140225"/>
            <a:ext cx="8431550" cy="48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143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someone who knows machine learning</a:t>
            </a:r>
            <a:endParaRPr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975" y="1092302"/>
            <a:ext cx="4464050" cy="35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173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ML task</a:t>
            </a:r>
            <a:endParaRPr/>
          </a:p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175" y="1018675"/>
            <a:ext cx="5004725" cy="40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7050"/>
            <a:ext cx="9073400" cy="40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500" y="1869100"/>
            <a:ext cx="2940575" cy="29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402300" y="519275"/>
            <a:ext cx="32766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Source Code Pro"/>
                <a:ea typeface="Source Code Pro"/>
                <a:cs typeface="Source Code Pro"/>
                <a:sym typeface="Source Code Pro"/>
              </a:rPr>
              <a:t>Why ?</a:t>
            </a:r>
            <a:endParaRPr sz="6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475" y="152400"/>
            <a:ext cx="715180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cycle of a potential drug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Start with 10,000 </a:t>
            </a:r>
            <a:r>
              <a:rPr lang="en" sz="2400"/>
              <a:t>compounds.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Only 1 makes it to the end. Because the rest of the drugs are either not efficacious OR are toxic.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Costs $2.5 billion for one drug.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FDA approves ~40 drugs every year.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Total cost = 40 X 2.5 = $100 billion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6018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Can we reduce the cost somehow ?</a:t>
            </a:r>
            <a:endParaRPr sz="9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32650" y="0"/>
            <a:ext cx="2110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 we can !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050" y="887150"/>
            <a:ext cx="5463425" cy="38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Journey of an oral drug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DRUG (oral route) ---&gt;  Liver (drug gets broken down/metabolised) ---&gt; systemic circulation (action!)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7511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DRUG (oral route) ---&gt;  Liver (metabolised less/no metabolism occurs ---&gt; </a:t>
            </a:r>
            <a:br>
              <a:rPr lang="en" sz="3600"/>
            </a:br>
            <a:r>
              <a:rPr lang="en" sz="3600"/>
              <a:t>toxic to body!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5768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Predict how much the drug will get metabolised in order to solve the toxicity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