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jpvfVeIDlRn9K+fX0JcZSFu5G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72A25D-18FB-4907-BCE0-F6ADC54079FD}">
  <a:tblStyle styleId="{C772A25D-18FB-4907-BCE0-F6ADC5407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b528d3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5b528d3a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b528d3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5b528d3a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528d3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5b528d3a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b528d3a4_3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b528d3a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5b528d3a4_3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b528d3a4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b528d3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5b528d3a4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Virtual Clothes Try-on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Team 38: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Jorge Olivares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Robin Martinez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Alan Vela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000"/>
              <a:t>Execution Summary</a:t>
            </a:r>
            <a:endParaRPr sz="5000"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40950" y="2102600"/>
            <a:ext cx="62883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Problem Statement</a:t>
            </a:r>
            <a:endParaRPr sz="2400">
              <a:solidFill>
                <a:schemeClr val="dk1"/>
              </a:solidFill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Online shopping is in an all time high, but clothes return is a 30% of the purchases done.</a:t>
            </a:r>
            <a:endParaRPr sz="2400">
              <a:solidFill>
                <a:schemeClr val="dk1"/>
              </a:solidFill>
            </a:endParaRPr>
          </a:p>
          <a:p>
            <a:pPr indent="-369569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Returns make the company lose money and several of the products end up in the landfill.</a:t>
            </a:r>
            <a:endParaRPr sz="2400">
              <a:solidFill>
                <a:schemeClr val="dk1"/>
              </a:solidFill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The Clothing Virtual Try-On Application will…</a:t>
            </a:r>
            <a:endParaRPr sz="2400">
              <a:solidFill>
                <a:schemeClr val="dk1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Char char="○"/>
            </a:pPr>
            <a:r>
              <a:rPr lang="en-US" sz="2400">
                <a:solidFill>
                  <a:schemeClr val="dk1"/>
                </a:solidFill>
              </a:rPr>
              <a:t>Provi</a:t>
            </a:r>
            <a:r>
              <a:rPr lang="en-US" sz="2400">
                <a:solidFill>
                  <a:schemeClr val="dk1"/>
                </a:solidFill>
              </a:rPr>
              <a:t>de a medium </a:t>
            </a:r>
            <a:r>
              <a:rPr lang="en-US" sz="2400">
                <a:solidFill>
                  <a:schemeClr val="dk1"/>
                </a:solidFill>
              </a:rPr>
              <a:t>through which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clothing catalogs can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be accessed</a:t>
            </a:r>
            <a:endParaRPr sz="2400">
              <a:solidFill>
                <a:schemeClr val="dk1"/>
              </a:solidFill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Reduce the amount of returns on unsatisfactory sales</a:t>
            </a:r>
            <a:endParaRPr sz="2400">
              <a:solidFill>
                <a:schemeClr val="dk1"/>
              </a:solidFill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Sell upcoming lines, allows for pre-ordering of clothes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15947" l="0" r="0" t="3872"/>
          <a:stretch/>
        </p:blipFill>
        <p:spPr>
          <a:xfrm>
            <a:off x="6529125" y="2102575"/>
            <a:ext cx="2386889" cy="425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b528d3a4_0_20"/>
          <p:cNvSpPr txBox="1"/>
          <p:nvPr>
            <p:ph idx="1" type="body"/>
          </p:nvPr>
        </p:nvSpPr>
        <p:spPr>
          <a:xfrm>
            <a:off x="834200" y="6063707"/>
            <a:ext cx="785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/>
              <a:t>Green - Robin Martinez, Blue - Alan Vela, Red - Jorge Olivares, Purple - End Consumer</a:t>
            </a:r>
            <a:endParaRPr/>
          </a:p>
        </p:txBody>
      </p:sp>
      <p:sp>
        <p:nvSpPr>
          <p:cNvPr id="106" name="Google Shape;106;g115b528d3a4_0_20"/>
          <p:cNvSpPr/>
          <p:nvPr/>
        </p:nvSpPr>
        <p:spPr>
          <a:xfrm>
            <a:off x="851413" y="2257550"/>
            <a:ext cx="2139300" cy="3598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5b528d3a4_0_20"/>
          <p:cNvSpPr/>
          <p:nvPr/>
        </p:nvSpPr>
        <p:spPr>
          <a:xfrm>
            <a:off x="1188913" y="3194650"/>
            <a:ext cx="14643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Pose Reconstructor</a:t>
            </a:r>
            <a:endParaRPr sz="1100"/>
          </a:p>
        </p:txBody>
      </p:sp>
      <p:sp>
        <p:nvSpPr>
          <p:cNvPr id="108" name="Google Shape;108;g115b528d3a4_0_20"/>
          <p:cNvSpPr/>
          <p:nvPr/>
        </p:nvSpPr>
        <p:spPr>
          <a:xfrm>
            <a:off x="1188913" y="4066850"/>
            <a:ext cx="1464300" cy="2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Shape Estimation</a:t>
            </a:r>
            <a:endParaRPr sz="1100"/>
          </a:p>
        </p:txBody>
      </p:sp>
      <p:sp>
        <p:nvSpPr>
          <p:cNvPr id="109" name="Google Shape;109;g115b528d3a4_0_20"/>
          <p:cNvSpPr/>
          <p:nvPr/>
        </p:nvSpPr>
        <p:spPr>
          <a:xfrm>
            <a:off x="1244713" y="4939050"/>
            <a:ext cx="1408500" cy="4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Texture Map Generation</a:t>
            </a:r>
            <a:endParaRPr sz="1100"/>
          </a:p>
        </p:txBody>
      </p:sp>
      <p:sp>
        <p:nvSpPr>
          <p:cNvPr id="110" name="Google Shape;110;g115b528d3a4_0_20"/>
          <p:cNvSpPr/>
          <p:nvPr/>
        </p:nvSpPr>
        <p:spPr>
          <a:xfrm>
            <a:off x="3804113" y="2257550"/>
            <a:ext cx="1661100" cy="146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115b528d3a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463" y="1567365"/>
            <a:ext cx="1340675" cy="24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15b528d3a4_0_20"/>
          <p:cNvSpPr/>
          <p:nvPr/>
        </p:nvSpPr>
        <p:spPr>
          <a:xfrm rot="10800000">
            <a:off x="3078950" y="31728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5b528d3a4_0_20"/>
          <p:cNvSpPr/>
          <p:nvPr/>
        </p:nvSpPr>
        <p:spPr>
          <a:xfrm>
            <a:off x="3078950" y="26391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5b528d3a4_0_20"/>
          <p:cNvSpPr/>
          <p:nvPr/>
        </p:nvSpPr>
        <p:spPr>
          <a:xfrm>
            <a:off x="3804113" y="4630550"/>
            <a:ext cx="1661100" cy="1225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Clothing Database</a:t>
            </a:r>
            <a:endParaRPr/>
          </a:p>
        </p:txBody>
      </p:sp>
      <p:sp>
        <p:nvSpPr>
          <p:cNvPr id="115" name="Google Shape;115;g115b528d3a4_0_20"/>
          <p:cNvSpPr/>
          <p:nvPr/>
        </p:nvSpPr>
        <p:spPr>
          <a:xfrm>
            <a:off x="6500988" y="4671950"/>
            <a:ext cx="1791600" cy="1143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5b528d3a4_0_20"/>
          <p:cNvSpPr txBox="1"/>
          <p:nvPr/>
        </p:nvSpPr>
        <p:spPr>
          <a:xfrm>
            <a:off x="1244713" y="2596700"/>
            <a:ext cx="13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5b528d3a4_0_20"/>
          <p:cNvSpPr txBox="1"/>
          <p:nvPr/>
        </p:nvSpPr>
        <p:spPr>
          <a:xfrm>
            <a:off x="4106663" y="2573450"/>
            <a:ext cx="10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15b528d3a4_0_20"/>
          <p:cNvSpPr/>
          <p:nvPr/>
        </p:nvSpPr>
        <p:spPr>
          <a:xfrm rot="5400000">
            <a:off x="3982000" y="40450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5b528d3a4_0_20"/>
          <p:cNvSpPr/>
          <p:nvPr/>
        </p:nvSpPr>
        <p:spPr>
          <a:xfrm rot="-5400000">
            <a:off x="1735513" y="36090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5b528d3a4_0_20"/>
          <p:cNvSpPr/>
          <p:nvPr/>
        </p:nvSpPr>
        <p:spPr>
          <a:xfrm>
            <a:off x="5777375" y="2666288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5b528d3a4_0_20"/>
          <p:cNvSpPr/>
          <p:nvPr/>
        </p:nvSpPr>
        <p:spPr>
          <a:xfrm flipH="1">
            <a:off x="5777375" y="3172900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5b528d3a4_0_20"/>
          <p:cNvSpPr/>
          <p:nvPr/>
        </p:nvSpPr>
        <p:spPr>
          <a:xfrm rot="-5400000">
            <a:off x="1735513" y="4481200"/>
            <a:ext cx="3711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5b528d3a4_0_20"/>
          <p:cNvSpPr/>
          <p:nvPr/>
        </p:nvSpPr>
        <p:spPr>
          <a:xfrm flipH="1" rot="5400000">
            <a:off x="7136861" y="4235550"/>
            <a:ext cx="5199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5b528d3a4_0_20"/>
          <p:cNvSpPr/>
          <p:nvPr/>
        </p:nvSpPr>
        <p:spPr>
          <a:xfrm>
            <a:off x="6664663" y="4885650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Clothing Companies</a:t>
            </a:r>
            <a:endParaRPr sz="1100"/>
          </a:p>
        </p:txBody>
      </p:sp>
      <p:sp>
        <p:nvSpPr>
          <p:cNvPr id="125" name="Google Shape;125;g115b528d3a4_0_20"/>
          <p:cNvSpPr/>
          <p:nvPr/>
        </p:nvSpPr>
        <p:spPr>
          <a:xfrm>
            <a:off x="6664663" y="5363775"/>
            <a:ext cx="1519500" cy="29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 with application</a:t>
            </a:r>
            <a:endParaRPr sz="1100"/>
          </a:p>
        </p:txBody>
      </p:sp>
      <p:sp>
        <p:nvSpPr>
          <p:cNvPr id="126" name="Google Shape;126;g115b528d3a4_0_20"/>
          <p:cNvSpPr/>
          <p:nvPr/>
        </p:nvSpPr>
        <p:spPr>
          <a:xfrm rot="-5398381">
            <a:off x="4649808" y="4045162"/>
            <a:ext cx="636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b528d3a4_0_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20000"/>
              <a:buFont typeface="Arial"/>
              <a:buNone/>
            </a:pPr>
            <a:r>
              <a:rPr lang="en-US" sz="5000"/>
              <a:t>Android Application</a:t>
            </a:r>
            <a:r>
              <a:rPr lang="en-US" sz="5000"/>
              <a:t> Subsystem</a:t>
            </a:r>
            <a:endParaRPr sz="5000"/>
          </a:p>
        </p:txBody>
      </p:sp>
      <p:sp>
        <p:nvSpPr>
          <p:cNvPr id="132" name="Google Shape;132;g115b528d3a4_0_5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>
                <a:solidFill>
                  <a:srgbClr val="000000"/>
                </a:solidFill>
              </a:rPr>
              <a:t>Using Android Studio for GUI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>
                <a:solidFill>
                  <a:srgbClr val="000000"/>
                </a:solidFill>
              </a:rPr>
              <a:t>Aesthetic</a:t>
            </a:r>
            <a:r>
              <a:rPr lang="en-US">
                <a:solidFill>
                  <a:srgbClr val="000000"/>
                </a:solidFill>
              </a:rPr>
              <a:t> look for application interaction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>
                <a:solidFill>
                  <a:srgbClr val="000000"/>
                </a:solidFill>
              </a:rPr>
              <a:t>Shows avatar of user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>
                <a:solidFill>
                  <a:srgbClr val="000000"/>
                </a:solidFill>
              </a:rPr>
              <a:t>Communicates with cloud server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g115b528d3a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934" y="4845551"/>
            <a:ext cx="1090866" cy="12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b528d3a4_0_1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20000"/>
              <a:buFont typeface="Arial"/>
              <a:buNone/>
            </a:pPr>
            <a:r>
              <a:rPr lang="en-US" sz="5000"/>
              <a:t>Machine Learning Subsystem</a:t>
            </a:r>
            <a:endParaRPr sz="5000"/>
          </a:p>
        </p:txBody>
      </p:sp>
      <p:sp>
        <p:nvSpPr>
          <p:cNvPr id="139" name="Google Shape;139;g115b528d3a4_0_10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Consists of 3 steps: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Pose reconstruction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Consensus shape estimation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Frame refinement and texture map generation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g115b528d3a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450" y="4216700"/>
            <a:ext cx="4731351" cy="21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b528d3a4_3_3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/>
              <a:t>Cloud Database Subsystem</a:t>
            </a:r>
            <a:endParaRPr sz="5000"/>
          </a:p>
        </p:txBody>
      </p:sp>
      <p:pic>
        <p:nvPicPr>
          <p:cNvPr id="147" name="Google Shape;147;g115b528d3a4_3_35"/>
          <p:cNvPicPr preferRelativeResize="0"/>
          <p:nvPr/>
        </p:nvPicPr>
        <p:blipFill rotWithShape="1">
          <a:blip r:embed="rId3">
            <a:alphaModFix/>
          </a:blip>
          <a:srcRect b="4232" l="0" r="0" t="0"/>
          <a:stretch/>
        </p:blipFill>
        <p:spPr>
          <a:xfrm>
            <a:off x="6179425" y="2397675"/>
            <a:ext cx="2906451" cy="15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5b528d3a4_3_35"/>
          <p:cNvSpPr txBox="1"/>
          <p:nvPr>
            <p:ph idx="1" type="body"/>
          </p:nvPr>
        </p:nvSpPr>
        <p:spPr>
          <a:xfrm>
            <a:off x="457200" y="2595225"/>
            <a:ext cx="6746400" cy="34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Use of Amazon Web Services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MySQL for data storage and retrieval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Save User with 3D model texture.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Store and provide access for different clothes design.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b528d3a4_2_0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Execution and Validation</a:t>
            </a:r>
            <a:endParaRPr sz="5000"/>
          </a:p>
        </p:txBody>
      </p:sp>
      <p:graphicFrame>
        <p:nvGraphicFramePr>
          <p:cNvPr id="155" name="Google Shape;155;g115b528d3a4_2_0"/>
          <p:cNvGraphicFramePr/>
          <p:nvPr/>
        </p:nvGraphicFramePr>
        <p:xfrm>
          <a:off x="457225" y="240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{C772A25D-18FB-4907-BCE0-F6ADC54079FD}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March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March 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April 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April 16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April 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Application Subsystem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Android Studio &amp; GUI 25%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Comms w/ Database &amp;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 60%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 to cloud server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 from cloud server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 95% &amp;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Database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Establishing host for the cloud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database setup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Designs of clothing textures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Populate database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data retrieval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Subsystem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Verifying executable of original neural network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Translating original network to python 3 (33%)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Translating original network to python 3 (66%)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Translating original network to python 3 (100%)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the neural network and verifying outputs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 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