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4" roundtripDataSignature="AMtx7mgktiHqW5orOUjVE5Ws9l6lk6Km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547E7D-156A-4FBC-AD23-ECE76B74D31B}">
  <a:tblStyle styleId="{36547E7D-156A-4FBC-AD23-ECE76B74D31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b528d3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15b528d3a4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5b528d3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15b528d3a4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b528d3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15b528d3a4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b528d3a4_3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5b528d3a4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15b528d3a4_3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b528d3a4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15b528d3a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15b528d3a4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7" name="Google Shape;6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Virtual Clothes Try-on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Team 38: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Jorge Olivares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Robin Martinez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Alan Vela</a:t>
            </a:r>
            <a:endParaRPr/>
          </a:p>
        </p:txBody>
      </p:sp>
      <p:cxnSp>
        <p:nvCxnSpPr>
          <p:cNvPr id="93" name="Google Shape;93;p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b528d3a4_0_20"/>
          <p:cNvSpPr txBox="1"/>
          <p:nvPr>
            <p:ph idx="1" type="body"/>
          </p:nvPr>
        </p:nvSpPr>
        <p:spPr>
          <a:xfrm>
            <a:off x="834200" y="6063707"/>
            <a:ext cx="7852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Green - Robin Martinez, Blue - Alan Vela, Red - Jorge Olivares, Purple - End Consumer</a:t>
            </a:r>
            <a:endParaRPr/>
          </a:p>
        </p:txBody>
      </p:sp>
      <p:sp>
        <p:nvSpPr>
          <p:cNvPr id="99" name="Google Shape;99;g115b528d3a4_0_20"/>
          <p:cNvSpPr/>
          <p:nvPr/>
        </p:nvSpPr>
        <p:spPr>
          <a:xfrm>
            <a:off x="851413" y="2257550"/>
            <a:ext cx="2139300" cy="3598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15b528d3a4_0_20"/>
          <p:cNvSpPr/>
          <p:nvPr/>
        </p:nvSpPr>
        <p:spPr>
          <a:xfrm>
            <a:off x="1090525" y="3194650"/>
            <a:ext cx="1661100" cy="2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Shape Representation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15b528d3a4_0_20"/>
          <p:cNvSpPr/>
          <p:nvPr/>
        </p:nvSpPr>
        <p:spPr>
          <a:xfrm>
            <a:off x="970975" y="4066850"/>
            <a:ext cx="1900200" cy="2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Convolutional Architecture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15b528d3a4_0_20"/>
          <p:cNvSpPr/>
          <p:nvPr/>
        </p:nvSpPr>
        <p:spPr>
          <a:xfrm>
            <a:off x="1244713" y="4939050"/>
            <a:ext cx="1408500" cy="4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/>
              <a:t>Loss Functions and Optimization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15b528d3a4_0_20"/>
          <p:cNvSpPr/>
          <p:nvPr/>
        </p:nvSpPr>
        <p:spPr>
          <a:xfrm>
            <a:off x="3804113" y="2257550"/>
            <a:ext cx="1661100" cy="146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115b528d3a4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463" y="1567365"/>
            <a:ext cx="1340675" cy="24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5b528d3a4_0_20"/>
          <p:cNvSpPr/>
          <p:nvPr/>
        </p:nvSpPr>
        <p:spPr>
          <a:xfrm rot="10800000">
            <a:off x="3078975" y="511293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15b528d3a4_0_20"/>
          <p:cNvSpPr/>
          <p:nvPr/>
        </p:nvSpPr>
        <p:spPr>
          <a:xfrm>
            <a:off x="3078975" y="4797250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15b528d3a4_0_20"/>
          <p:cNvSpPr/>
          <p:nvPr/>
        </p:nvSpPr>
        <p:spPr>
          <a:xfrm>
            <a:off x="3804113" y="4630550"/>
            <a:ext cx="1661100" cy="1225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15b528d3a4_0_20"/>
          <p:cNvSpPr/>
          <p:nvPr/>
        </p:nvSpPr>
        <p:spPr>
          <a:xfrm>
            <a:off x="6500988" y="4671950"/>
            <a:ext cx="1791600" cy="11430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15b528d3a4_0_20"/>
          <p:cNvSpPr txBox="1"/>
          <p:nvPr/>
        </p:nvSpPr>
        <p:spPr>
          <a:xfrm>
            <a:off x="1244713" y="2596700"/>
            <a:ext cx="13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15b528d3a4_0_20"/>
          <p:cNvSpPr txBox="1"/>
          <p:nvPr/>
        </p:nvSpPr>
        <p:spPr>
          <a:xfrm>
            <a:off x="4106663" y="2573450"/>
            <a:ext cx="105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Design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15b528d3a4_0_20"/>
          <p:cNvSpPr/>
          <p:nvPr/>
        </p:nvSpPr>
        <p:spPr>
          <a:xfrm rot="5400000">
            <a:off x="4163975" y="404508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15b528d3a4_0_20"/>
          <p:cNvSpPr/>
          <p:nvPr/>
        </p:nvSpPr>
        <p:spPr>
          <a:xfrm rot="-5400000">
            <a:off x="1735513" y="3609000"/>
            <a:ext cx="3711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15b528d3a4_0_20"/>
          <p:cNvSpPr/>
          <p:nvPr/>
        </p:nvSpPr>
        <p:spPr>
          <a:xfrm>
            <a:off x="5777375" y="266628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15b528d3a4_0_20"/>
          <p:cNvSpPr/>
          <p:nvPr/>
        </p:nvSpPr>
        <p:spPr>
          <a:xfrm flipH="1">
            <a:off x="5777400" y="2927300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15b528d3a4_0_20"/>
          <p:cNvSpPr/>
          <p:nvPr/>
        </p:nvSpPr>
        <p:spPr>
          <a:xfrm rot="-5400000">
            <a:off x="1735513" y="4481200"/>
            <a:ext cx="3711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15b528d3a4_0_20"/>
          <p:cNvSpPr/>
          <p:nvPr/>
        </p:nvSpPr>
        <p:spPr>
          <a:xfrm flipH="1" rot="5400000">
            <a:off x="7136861" y="4235550"/>
            <a:ext cx="519900" cy="22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15b528d3a4_0_20"/>
          <p:cNvSpPr/>
          <p:nvPr/>
        </p:nvSpPr>
        <p:spPr>
          <a:xfrm>
            <a:off x="6664663" y="4885650"/>
            <a:ext cx="1519500" cy="2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Clothing Companies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15b528d3a4_0_20"/>
          <p:cNvSpPr/>
          <p:nvPr/>
        </p:nvSpPr>
        <p:spPr>
          <a:xfrm>
            <a:off x="6664663" y="5363775"/>
            <a:ext cx="1519500" cy="2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with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15b528d3a4_0_20"/>
          <p:cNvSpPr/>
          <p:nvPr/>
        </p:nvSpPr>
        <p:spPr>
          <a:xfrm rot="-5398381">
            <a:off x="4442008" y="404503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15b528d3a4_0_20"/>
          <p:cNvSpPr txBox="1"/>
          <p:nvPr/>
        </p:nvSpPr>
        <p:spPr>
          <a:xfrm>
            <a:off x="834200" y="1095900"/>
            <a:ext cx="537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000">
                <a:solidFill>
                  <a:srgbClr val="500000"/>
                </a:solidFill>
              </a:rPr>
              <a:t>Overview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15b528d3a4_0_20"/>
          <p:cNvSpPr/>
          <p:nvPr/>
        </p:nvSpPr>
        <p:spPr>
          <a:xfrm rot="10800000">
            <a:off x="3078975" y="324298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15b528d3a4_0_20"/>
          <p:cNvSpPr/>
          <p:nvPr/>
        </p:nvSpPr>
        <p:spPr>
          <a:xfrm>
            <a:off x="3078975" y="2927300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b528d3a4_0_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20000"/>
              <a:buFont typeface="Arial"/>
              <a:buNone/>
            </a:pPr>
            <a:r>
              <a:rPr lang="en-US" sz="5000"/>
              <a:t>Android Application Subsystem</a:t>
            </a:r>
            <a:endParaRPr sz="5000"/>
          </a:p>
        </p:txBody>
      </p:sp>
      <p:graphicFrame>
        <p:nvGraphicFramePr>
          <p:cNvPr id="128" name="Google Shape;128;g115b528d3a4_0_5"/>
          <p:cNvGraphicFramePr/>
          <p:nvPr/>
        </p:nvGraphicFramePr>
        <p:xfrm>
          <a:off x="457200" y="233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{36547E7D-156A-4FBC-AD23-ECE76B74D31B}</a:tableStyleId>
              </a:tblPr>
              <a:tblGrid>
                <a:gridCol w="3886200"/>
                <a:gridCol w="3886200"/>
              </a:tblGrid>
              <a:tr h="89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since the last presentation                              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3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Learned Android Studio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Created Login/Sign In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Upload video for avatar</a:t>
                      </a:r>
                      <a:endParaRPr b="1"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Create shopping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Create support function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Response function for video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9" name="Google Shape;129;g115b528d3a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377029"/>
            <a:ext cx="3886200" cy="218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15b528d3a4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200" y="4304875"/>
            <a:ext cx="2220225" cy="22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b528d3a4_0_10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20000"/>
              <a:buFont typeface="Arial"/>
              <a:buNone/>
            </a:pPr>
            <a:r>
              <a:rPr lang="en-US" sz="5000"/>
              <a:t>Machine Learning Subsystem</a:t>
            </a:r>
            <a:endParaRPr sz="5000"/>
          </a:p>
        </p:txBody>
      </p:sp>
      <p:graphicFrame>
        <p:nvGraphicFramePr>
          <p:cNvPr id="136" name="Google Shape;136;g115b528d3a4_0_10"/>
          <p:cNvGraphicFramePr/>
          <p:nvPr/>
        </p:nvGraphicFramePr>
        <p:xfrm>
          <a:off x="685800" y="221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{36547E7D-156A-4FBC-AD23-ECE76B74D31B}</a:tableStyleId>
              </a:tblPr>
              <a:tblGrid>
                <a:gridCol w="3886200"/>
                <a:gridCol w="3886200"/>
              </a:tblGrid>
              <a:tr h="89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since the last presentation                              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Familiarized with up-to-date paper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Partially updated Octopus code and its dependencies to python3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Keep updating Octopus Code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Gain understanding of Tensorflow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Setup home server to run Octopus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7" name="Google Shape;137;g115b528d3a4_0_10"/>
          <p:cNvPicPr preferRelativeResize="0"/>
          <p:nvPr/>
        </p:nvPicPr>
        <p:blipFill rotWithShape="1">
          <a:blip r:embed="rId3">
            <a:alphaModFix/>
          </a:blip>
          <a:srcRect b="39847" l="2527" r="2820" t="5627"/>
          <a:stretch/>
        </p:blipFill>
        <p:spPr>
          <a:xfrm>
            <a:off x="6287650" y="5076575"/>
            <a:ext cx="2547301" cy="16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15b528d3a4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325" y="5076575"/>
            <a:ext cx="1270337" cy="169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15b528d3a4_0_10"/>
          <p:cNvPicPr preferRelativeResize="0"/>
          <p:nvPr/>
        </p:nvPicPr>
        <p:blipFill rotWithShape="1">
          <a:blip r:embed="rId5">
            <a:alphaModFix/>
          </a:blip>
          <a:srcRect b="0" l="0" r="36281" t="0"/>
          <a:stretch/>
        </p:blipFill>
        <p:spPr>
          <a:xfrm>
            <a:off x="978650" y="5325425"/>
            <a:ext cx="3562501" cy="11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b528d3a4_3_3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Cloud Database Subsystem</a:t>
            </a:r>
            <a:endParaRPr sz="5000"/>
          </a:p>
        </p:txBody>
      </p:sp>
      <p:graphicFrame>
        <p:nvGraphicFramePr>
          <p:cNvPr id="146" name="Google Shape;146;g115b528d3a4_3_35"/>
          <p:cNvGraphicFramePr/>
          <p:nvPr/>
        </p:nvGraphicFramePr>
        <p:xfrm>
          <a:off x="685800" y="233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{36547E7D-156A-4FBC-AD23-ECE76B74D31B}</a:tableStyleId>
              </a:tblPr>
              <a:tblGrid>
                <a:gridCol w="3886200"/>
                <a:gridCol w="3886200"/>
              </a:tblGrid>
              <a:tr h="81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since the last presentation                               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14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95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Set up Database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Establishing connection to database.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Bug fixing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Set up a query system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Properly allocate a document in the database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7" name="Google Shape;147;g115b528d3a4_3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4762500"/>
            <a:ext cx="5467349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b528d3a4_2_0"/>
          <p:cNvSpPr txBox="1"/>
          <p:nvPr>
            <p:ph type="title"/>
          </p:nvPr>
        </p:nvSpPr>
        <p:spPr>
          <a:xfrm>
            <a:off x="455375" y="10132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000"/>
              <a:t>Execution and Validation</a:t>
            </a:r>
            <a:endParaRPr sz="5000"/>
          </a:p>
        </p:txBody>
      </p:sp>
      <p:graphicFrame>
        <p:nvGraphicFramePr>
          <p:cNvPr id="154" name="Google Shape;154;g115b528d3a4_2_0"/>
          <p:cNvGraphicFramePr/>
          <p:nvPr/>
        </p:nvGraphicFramePr>
        <p:xfrm>
          <a:off x="53650" y="2061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{36547E7D-156A-4FBC-AD23-ECE76B74D31B}</a:tableStyleId>
              </a:tblPr>
              <a:tblGrid>
                <a:gridCol w="1704425"/>
                <a:gridCol w="565000"/>
                <a:gridCol w="522825"/>
                <a:gridCol w="589600"/>
                <a:gridCol w="589600"/>
                <a:gridCol w="589600"/>
                <a:gridCol w="522825"/>
                <a:gridCol w="589600"/>
                <a:gridCol w="589600"/>
                <a:gridCol w="589600"/>
                <a:gridCol w="522825"/>
                <a:gridCol w="577125"/>
                <a:gridCol w="545525"/>
                <a:gridCol w="534900"/>
              </a:tblGrid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1/31/22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2/7/22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2/14/22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2/21/22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2/28/22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3/7/22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3/14/22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3/21/22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3/28/22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4/4/22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4/11/22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4/18/22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4/25/22</a:t>
                      </a:r>
                      <a:endParaRPr b="1" sz="11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0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Researching Problem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54: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1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Done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Splitting Subsystems 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54: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54:2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In Progress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2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2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2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2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Write ConOps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54: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54:3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Behind 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3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Midterm Presentation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54: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4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Not started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4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4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4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4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Writing FSR, ICD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54: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5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5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5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5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5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Learning Android Studio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6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6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6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6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6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Setup database 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7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7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7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7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7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Updating Octopus Code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54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54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54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54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54:8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8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8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8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8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8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Establish connection with database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154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154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154:9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9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9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9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9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9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GUI Theme Created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54:1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54:10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0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Setup query system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1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Status Update Presentation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154:1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2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Populate database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54:1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3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3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3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3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3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GUI Layout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54:1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4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4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4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4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4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Train Neural Network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54:1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5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154:15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5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5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5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Final Presentation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6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6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6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Final Report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154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54:17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7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154:17:13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155" name="Google Shape;155;g115b528d3a4_2_0"/>
          <p:cNvSpPr/>
          <p:nvPr/>
        </p:nvSpPr>
        <p:spPr>
          <a:xfrm>
            <a:off x="2323075" y="2818025"/>
            <a:ext cx="799500" cy="252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 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