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62"/>
  </p:normalViewPr>
  <p:slideViewPr>
    <p:cSldViewPr snapToGrid="0" snapToObjects="1" showGuides="1">
      <p:cViewPr varScale="1">
        <p:scale>
          <a:sx n="74" d="100"/>
          <a:sy n="74" d="100"/>
        </p:scale>
        <p:origin x="176" y="86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C9C2-A326-164A-B475-EF906415DF2F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06E6-CDCB-E448-B195-285801D6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3329" y="640723"/>
            <a:ext cx="1675051" cy="10115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3329" y="5224271"/>
            <a:ext cx="1675051" cy="1011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2403" y="8726990"/>
            <a:ext cx="1675051" cy="101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3330" y="2923247"/>
            <a:ext cx="1675051" cy="101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34737" y="558350"/>
            <a:ext cx="1675051" cy="101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34737" y="2567197"/>
            <a:ext cx="1675051" cy="101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05879" y="4079402"/>
            <a:ext cx="1675051" cy="1011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 flipV="1">
            <a:off x="4978380" y="1064103"/>
            <a:ext cx="4256357" cy="8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4140855" y="1652228"/>
            <a:ext cx="1" cy="127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32" idx="2"/>
          </p:cNvCxnSpPr>
          <p:nvPr/>
        </p:nvCxnSpPr>
        <p:spPr>
          <a:xfrm>
            <a:off x="4978381" y="3429000"/>
            <a:ext cx="1411146" cy="20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8" idx="1"/>
          </p:cNvCxnSpPr>
          <p:nvPr/>
        </p:nvCxnSpPr>
        <p:spPr>
          <a:xfrm flipV="1">
            <a:off x="4140856" y="1064103"/>
            <a:ext cx="5093881" cy="185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48272" y="3072949"/>
            <a:ext cx="2701496" cy="25659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2" idx="6"/>
          </p:cNvCxnSpPr>
          <p:nvPr/>
        </p:nvCxnSpPr>
        <p:spPr>
          <a:xfrm>
            <a:off x="7797703" y="3637523"/>
            <a:ext cx="1411146" cy="9103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0" idx="0"/>
          </p:cNvCxnSpPr>
          <p:nvPr/>
        </p:nvCxnSpPr>
        <p:spPr>
          <a:xfrm>
            <a:off x="10072263" y="1569855"/>
            <a:ext cx="0" cy="99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89527" y="2969122"/>
            <a:ext cx="1408176" cy="13368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6"/>
            <a:endCxn id="8" idx="2"/>
          </p:cNvCxnSpPr>
          <p:nvPr/>
        </p:nvCxnSpPr>
        <p:spPr>
          <a:xfrm flipV="1">
            <a:off x="7797703" y="1569855"/>
            <a:ext cx="2274560" cy="20676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6"/>
            <a:endCxn id="10" idx="1"/>
          </p:cNvCxnSpPr>
          <p:nvPr/>
        </p:nvCxnSpPr>
        <p:spPr>
          <a:xfrm flipV="1">
            <a:off x="7797703" y="3072950"/>
            <a:ext cx="1437034" cy="56457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7"/>
            <a:endCxn id="8" idx="2"/>
          </p:cNvCxnSpPr>
          <p:nvPr/>
        </p:nvCxnSpPr>
        <p:spPr>
          <a:xfrm flipV="1">
            <a:off x="7591480" y="1569855"/>
            <a:ext cx="2480783" cy="15950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02088" y="3176836"/>
            <a:ext cx="1120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VFB.OWL</a:t>
            </a:r>
          </a:p>
          <a:p>
            <a:r>
              <a:rPr lang="en-US" dirty="0" smtClean="0"/>
              <a:t>+ external</a:t>
            </a:r>
          </a:p>
          <a:p>
            <a:r>
              <a:rPr lang="en-US" dirty="0" smtClean="0"/>
              <a:t>OWL files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27223" y="3605569"/>
            <a:ext cx="114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 </a:t>
            </a:r>
          </a:p>
          <a:p>
            <a:r>
              <a:rPr lang="en-US" dirty="0" smtClean="0"/>
              <a:t>Neo2OWL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976592" y="1553862"/>
            <a:ext cx="98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KB2Prod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60550" y="789023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FB2Prod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01768" y="2901724"/>
            <a:ext cx="95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OLS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LOADER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6628" y="1869774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Prod2SOLR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423729" y="4383548"/>
            <a:ext cx="108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AberOWL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" idx="0"/>
            <a:endCxn id="7" idx="2"/>
          </p:cNvCxnSpPr>
          <p:nvPr/>
        </p:nvCxnSpPr>
        <p:spPr>
          <a:xfrm flipV="1">
            <a:off x="4140855" y="3934752"/>
            <a:ext cx="1" cy="1289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81859" y="5545357"/>
            <a:ext cx="131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LMB MySQL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929938" y="91137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FB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534885" y="3209370"/>
            <a:ext cx="128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VFB Neo KB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346240" y="879436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VFB Neo Prod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13309" y="28542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SOLR</a:t>
            </a:r>
            <a:endParaRPr lang="en-US" dirty="0"/>
          </a:p>
        </p:txBody>
      </p:sp>
      <p:cxnSp>
        <p:nvCxnSpPr>
          <p:cNvPr id="64" name="Straight Arrow Connector 63"/>
          <p:cNvCxnSpPr>
            <a:endCxn id="7" idx="1"/>
          </p:cNvCxnSpPr>
          <p:nvPr/>
        </p:nvCxnSpPr>
        <p:spPr>
          <a:xfrm flipV="1">
            <a:off x="2403526" y="3429000"/>
            <a:ext cx="899804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" idx="1"/>
          </p:cNvCxnSpPr>
          <p:nvPr/>
        </p:nvCxnSpPr>
        <p:spPr>
          <a:xfrm>
            <a:off x="2383612" y="2920485"/>
            <a:ext cx="919718" cy="50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83805" y="260438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Annotation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906376" y="4014216"/>
            <a:ext cx="881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</a:p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384209" y="236705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URI sync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381772" y="4136134"/>
            <a:ext cx="165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Import_clusters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81772" y="453385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Import_annotations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99288" y="2074949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OWL2Prod</a:t>
            </a:r>
          </a:p>
          <a:p>
            <a:r>
              <a:rPr lang="en-US" sz="1400" dirty="0" smtClean="0"/>
              <a:t>- Side loading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212403" y="922179"/>
            <a:ext cx="1195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Ontologies</a:t>
            </a:r>
          </a:p>
          <a:p>
            <a:pPr algn="ctr"/>
            <a:r>
              <a:rPr lang="en-US" sz="1200" dirty="0" err="1" smtClean="0"/>
              <a:t>fbbi</a:t>
            </a:r>
            <a:r>
              <a:rPr lang="en-US" sz="1200" dirty="0" smtClean="0"/>
              <a:t>, </a:t>
            </a:r>
            <a:r>
              <a:rPr lang="en-US" sz="1200" dirty="0" err="1" smtClean="0"/>
              <a:t>fbbt</a:t>
            </a:r>
            <a:r>
              <a:rPr lang="en-US" sz="1200" dirty="0" smtClean="0"/>
              <a:t>, </a:t>
            </a:r>
          </a:p>
          <a:p>
            <a:pPr algn="ctr"/>
            <a:r>
              <a:rPr lang="en-US" sz="1200" dirty="0" smtClean="0"/>
              <a:t>v</a:t>
            </a:r>
            <a:r>
              <a:rPr lang="en-GB" sz="1200" dirty="0" err="1" smtClean="0"/>
              <a:t>fbext</a:t>
            </a:r>
            <a:r>
              <a:rPr lang="is-IS" sz="1200" dirty="0" smtClean="0"/>
              <a:t>…</a:t>
            </a:r>
            <a:endParaRPr lang="en-US" sz="1200" dirty="0" smtClean="0"/>
          </a:p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1212404" y="703665"/>
            <a:ext cx="1233624" cy="1179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3" idx="5"/>
            <a:endCxn id="7" idx="0"/>
          </p:cNvCxnSpPr>
          <p:nvPr/>
        </p:nvCxnSpPr>
        <p:spPr>
          <a:xfrm>
            <a:off x="2265368" y="1710575"/>
            <a:ext cx="1875488" cy="12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982618" y="3802545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AberOWL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b="1" dirty="0" smtClean="0">
                <a:solidFill>
                  <a:schemeClr val="accent6"/>
                </a:solidFill>
              </a:rPr>
              <a:t>LOADER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512001" y="3243777"/>
            <a:ext cx="767545" cy="468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454592" y="3293275"/>
            <a:ext cx="85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URIgen</a:t>
            </a:r>
            <a:endParaRPr lang="en-US" dirty="0"/>
          </a:p>
        </p:txBody>
      </p:sp>
      <p:cxnSp>
        <p:nvCxnSpPr>
          <p:cNvPr id="133" name="Straight Arrow Connector 132"/>
          <p:cNvCxnSpPr>
            <a:stCxn id="130" idx="3"/>
          </p:cNvCxnSpPr>
          <p:nvPr/>
        </p:nvCxnSpPr>
        <p:spPr>
          <a:xfrm>
            <a:off x="2279546" y="3477942"/>
            <a:ext cx="508353" cy="23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47067" y="4854938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Import_overlaps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52871" y="3253062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gen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638500" y="65226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prod2prod</a:t>
            </a:r>
            <a:endParaRPr lang="en-US"/>
          </a:p>
        </p:txBody>
      </p:sp>
      <p:sp>
        <p:nvSpPr>
          <p:cNvPr id="145" name="U-Turn Arrow 144"/>
          <p:cNvSpPr/>
          <p:nvPr/>
        </p:nvSpPr>
        <p:spPr>
          <a:xfrm>
            <a:off x="10043404" y="366326"/>
            <a:ext cx="252740" cy="262265"/>
          </a:xfrm>
          <a:prstGeom prst="uturnArrow">
            <a:avLst>
              <a:gd name="adj1" fmla="val 25000"/>
              <a:gd name="adj2" fmla="val 25000"/>
              <a:gd name="adj3" fmla="val 32236"/>
              <a:gd name="adj4" fmla="val 43750"/>
              <a:gd name="adj5" fmla="val 750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2017-03-02T14:32:59Z</dcterms:created>
  <dcterms:modified xsi:type="dcterms:W3CDTF">2017-03-03T07:38:16Z</dcterms:modified>
</cp:coreProperties>
</file>