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1" r:id="rId4"/>
    <p:sldId id="277" r:id="rId5"/>
    <p:sldId id="268" r:id="rId6"/>
    <p:sldId id="267" r:id="rId7"/>
    <p:sldId id="276" r:id="rId8"/>
    <p:sldId id="275" r:id="rId9"/>
    <p:sldId id="271" r:id="rId10"/>
    <p:sldId id="272" r:id="rId11"/>
    <p:sldId id="269" r:id="rId12"/>
    <p:sldId id="273" r:id="rId13"/>
    <p:sldId id="274" r:id="rId14"/>
    <p:sldId id="278" r:id="rId15"/>
    <p:sldId id="262" r:id="rId16"/>
    <p:sldId id="258" r:id="rId17"/>
    <p:sldId id="283" r:id="rId18"/>
    <p:sldId id="265" r:id="rId19"/>
    <p:sldId id="282" r:id="rId20"/>
    <p:sldId id="281" r:id="rId21"/>
    <p:sldId id="266" r:id="rId22"/>
    <p:sldId id="259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0FF"/>
    <a:srgbClr val="705532"/>
    <a:srgbClr val="D68B1C"/>
    <a:srgbClr val="CC9900"/>
    <a:srgbClr val="986F38"/>
    <a:srgbClr val="4FD165"/>
    <a:srgbClr val="FF9E1D"/>
    <a:srgbClr val="D096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37CD-97C8-482B-9B43-643F5686701E}" type="datetimeFigureOut">
              <a:rPr lang="en-US" smtClean="0"/>
              <a:t>30-Jun-16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C63B-8035-4E1A-BA00-CBD47C618F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5C63B-8035-4E1A-BA00-CBD47C618F6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4" y="2970885"/>
            <a:ext cx="7931815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Mapping Ideas</a:t>
            </a:r>
            <a:br>
              <a:rPr lang="en-US" dirty="0" smtClean="0"/>
            </a:br>
            <a:r>
              <a:rPr lang="en-US" dirty="0" smtClean="0"/>
              <a:t>The HYIP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55747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The basic concept of our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19800"/>
            <a:ext cx="7696200" cy="68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completely lost..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 descr="http://s3.amazonaws.com/digitaltrends-uploads-prod/2014/05/head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8782" y="914400"/>
            <a:ext cx="7385218" cy="5105399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 many..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943600"/>
            <a:ext cx="41148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map then?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artremote.com/wp-content/uploads/2011/03/Mind_Map_Template_Mulit_Rnd_small.jpg"/>
          <p:cNvPicPr>
            <a:picLocks noGrp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7391400" cy="48006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not mapping..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791200"/>
            <a:ext cx="75438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Let’s start from </a:t>
            </a:r>
            <a:r>
              <a:rPr lang="en-US" sz="3200" dirty="0" smtClean="0"/>
              <a:t>how the ideas are categorized</a:t>
            </a:r>
            <a:endParaRPr lang="en-US" sz="3200" dirty="0"/>
          </a:p>
        </p:txBody>
      </p:sp>
      <p:pic>
        <p:nvPicPr>
          <p:cNvPr id="30722" name="Picture 2" descr="http://ctle.utah.edu/resources/images/concept%20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7391400" cy="47244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Starting on Mapping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791200"/>
            <a:ext cx="60960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find the best way and the easiest one to replicate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748" name="Picture 4" descr="http://cdn2.drprem.com/life/wp-content/uploads/sites/5/2014/08/put-an-idea-in-the-center-of-a-circle-and-then-branch-it-out-through-spikes-that-represent-secondary-ide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00200"/>
            <a:ext cx="5715000" cy="4162426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on Mapping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Picture Placeholder 5" descr="definitio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20" b="8820"/>
          <a:stretch>
            <a:fillRect/>
          </a:stretch>
        </p:blipFill>
        <p:spPr>
          <a:xfrm>
            <a:off x="1828800" y="1371600"/>
            <a:ext cx="6705600" cy="4343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replication of ideas 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5791200"/>
            <a:ext cx="6096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 range of replication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 descr="organizatio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066800"/>
            <a:ext cx="7324344" cy="5029200"/>
          </a:xfr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Replication on Organization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52600" y="6096000"/>
            <a:ext cx="80772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Replication is one of  the important role on organization development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on Replication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8800" y="1901950"/>
            <a:ext cx="2748268" cy="639762"/>
          </a:xfrm>
        </p:spPr>
        <p:txBody>
          <a:bodyPr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895600"/>
            <a:ext cx="2667000" cy="27432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594360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Replication is happen till a smallest thing - a cell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16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2819400"/>
            <a:ext cx="3124200" cy="2743200"/>
          </a:xfr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on Replication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8800" y="1901950"/>
            <a:ext cx="2748268" cy="639762"/>
          </a:xfrm>
        </p:spPr>
        <p:txBody>
          <a:bodyPr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901950"/>
            <a:ext cx="2594280" cy="639762"/>
          </a:xfrm>
        </p:spPr>
        <p:txBody>
          <a:bodyPr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9" name="Content Placeholder 8" descr="bases.png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40552" y="2743200"/>
            <a:ext cx="3203448" cy="3035808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09800" y="6019800"/>
            <a:ext cx="6477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There 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(three)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process 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116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16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2819400"/>
            <a:ext cx="4038600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slideplayer.com/25/8068889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1"/>
            <a:ext cx="7391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General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1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867400"/>
            <a:ext cx="421005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The 4 bases are identical by 2 in pair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http://www.councilforresponsiblegenetics.org/geneticprivacy/images/c16x6bas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28384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General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89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019800"/>
            <a:ext cx="48006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D68B1C"/>
                </a:solidFill>
                <a:latin typeface="Calibri" pitchFamily="34" charset="0"/>
                <a:ea typeface="Roboto Light" panose="02000000000000000000" pitchFamily="2" charset="0"/>
              </a:rPr>
              <a:t>Definition ranges of idea</a:t>
            </a:r>
            <a:endParaRPr lang="en-US" sz="3200" dirty="0">
              <a:solidFill>
                <a:srgbClr val="D68B1C"/>
              </a:solidFill>
              <a:latin typeface="Calibri" pitchFamily="34" charset="0"/>
              <a:ea typeface="Roboto Light" panose="02000000000000000000" pitchFamily="2" charset="0"/>
            </a:endParaRPr>
          </a:p>
        </p:txBody>
      </p:sp>
      <p:pic>
        <p:nvPicPr>
          <p:cNvPr id="7" name="Picture Placeholder 6" descr="idea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4" r="64"/>
          <a:stretch>
            <a:fillRect/>
          </a:stretch>
        </p:blipFill>
        <p:spPr>
          <a:xfrm>
            <a:off x="1755140" y="1066800"/>
            <a:ext cx="7388860" cy="4876800"/>
          </a:xfrm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idea..?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791200"/>
            <a:ext cx="6400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The 4 bases are in between 3’ to 5’ and 5’ to 3’ by 2 in pair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600200"/>
            <a:ext cx="67056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Concept on Ideas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Objective to Solutions</a:t>
            </a:r>
            <a:endParaRPr lang="en-US" dirty="0" smtClean="0"/>
          </a:p>
          <a:p>
            <a:r>
              <a:rPr lang="en-US" dirty="0" smtClean="0"/>
              <a:t>Maintain the Best</a:t>
            </a:r>
          </a:p>
          <a:p>
            <a:r>
              <a:rPr lang="en-US" dirty="0" smtClean="0"/>
              <a:t>Easiest to Replicate</a:t>
            </a:r>
          </a:p>
          <a:p>
            <a:r>
              <a:rPr lang="en-US" dirty="0" smtClean="0"/>
              <a:t>Adopt the </a:t>
            </a:r>
            <a:r>
              <a:rPr lang="en-US" dirty="0" smtClean="0"/>
              <a:t>Nature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Our Mapping Ideas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 (two) pairs</a:t>
            </a:r>
            <a:endParaRPr lang="en-US" dirty="0" smtClean="0"/>
          </a:p>
          <a:p>
            <a:r>
              <a:rPr lang="en-US" dirty="0" smtClean="0"/>
              <a:t>3 (three) steps</a:t>
            </a:r>
          </a:p>
          <a:p>
            <a:r>
              <a:rPr lang="en-US" dirty="0" smtClean="0"/>
              <a:t>4 (four) bases</a:t>
            </a:r>
          </a:p>
          <a:p>
            <a:r>
              <a:rPr lang="en-US" dirty="0" smtClean="0"/>
              <a:t>5 (five) </a:t>
            </a:r>
            <a:r>
              <a:rPr lang="en-US" dirty="0" smtClean="0"/>
              <a:t>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919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Mapping </a:t>
            </a:r>
            <a:r>
              <a:rPr lang="en-US" dirty="0" smtClean="0"/>
              <a:t>R</a:t>
            </a:r>
            <a:r>
              <a:rPr lang="en-US" dirty="0" smtClean="0"/>
              <a:t>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deas</a:t>
            </a:r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olutions</a:t>
            </a:r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ut</a:t>
            </a:r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roup</a:t>
            </a:r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elations</a:t>
            </a:r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ctivities</a:t>
            </a:r>
          </a:p>
          <a:p>
            <a:r>
              <a:rPr lang="en-US" dirty="0" smtClean="0"/>
              <a:t>Mapping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aps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Next Mapping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14600" y="1752600"/>
            <a:ext cx="2739720" cy="639762"/>
          </a:xfrm>
        </p:spPr>
        <p:txBody>
          <a:bodyPr/>
          <a:lstStyle/>
          <a:p>
            <a:r>
              <a:rPr lang="en-US" dirty="0" smtClean="0"/>
              <a:t>Mapping Solutions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2743200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48400" y="1828800"/>
            <a:ext cx="2594280" cy="639762"/>
          </a:xfrm>
        </p:spPr>
        <p:txBody>
          <a:bodyPr/>
          <a:lstStyle/>
          <a:p>
            <a:pPr algn="ctr"/>
            <a:r>
              <a:rPr lang="en-US" dirty="0" smtClean="0"/>
              <a:t>Mapping Out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5600" y="2895600"/>
            <a:ext cx="1860000" cy="2000000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33600" y="601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 you on our next mapping..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1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920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on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concept map or conceptual diagram is a diagram that depicts suggested relationships between </a:t>
            </a:r>
            <a:r>
              <a:rPr lang="en-US" dirty="0" smtClean="0"/>
              <a:t>concepts. It is a graphical tool that instructional designers, engineers, technical writers, and others use </a:t>
            </a:r>
            <a:r>
              <a:rPr lang="en-US" dirty="0"/>
              <a:t>“</a:t>
            </a:r>
            <a:r>
              <a:rPr lang="en-US" dirty="0" smtClean="0"/>
              <a:t>to organize and structure knowledge”.</a:t>
            </a:r>
          </a:p>
          <a:p>
            <a:r>
              <a:rPr lang="en-US" dirty="0"/>
              <a:t>Mind mapping is one of the best ways to capture your thoughts and bring them to life in visual </a:t>
            </a:r>
            <a:r>
              <a:rPr lang="en-US" dirty="0" smtClean="0"/>
              <a:t>form</a:t>
            </a:r>
            <a:r>
              <a:rPr lang="en-US" dirty="0"/>
              <a:t> </a:t>
            </a:r>
            <a:r>
              <a:rPr lang="en-US" dirty="0" smtClean="0"/>
              <a:t>(“maps out”).</a:t>
            </a:r>
          </a:p>
          <a:p>
            <a:r>
              <a:rPr lang="en-US" dirty="0" smtClean="0"/>
              <a:t>Definition </a:t>
            </a:r>
            <a:r>
              <a:rPr lang="en-US" dirty="0"/>
              <a:t>of our Mapping </a:t>
            </a:r>
            <a:r>
              <a:rPr lang="en-US" dirty="0" smtClean="0"/>
              <a:t>Ideas </a:t>
            </a:r>
            <a:r>
              <a:rPr lang="en-US" dirty="0"/>
              <a:t>is closer to Concept Map rather than Mind Mapping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96000"/>
            <a:ext cx="8305800" cy="5667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705532"/>
                </a:solidFill>
              </a:rPr>
              <a:t>The objective of an idea is to get a solution</a:t>
            </a:r>
            <a:endParaRPr lang="en-US" sz="3200" dirty="0">
              <a:solidFill>
                <a:srgbClr val="705532"/>
              </a:solidFill>
            </a:endParaRPr>
          </a:p>
        </p:txBody>
      </p:sp>
      <p:pic>
        <p:nvPicPr>
          <p:cNvPr id="34818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7391400" cy="50292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General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867400"/>
            <a:ext cx="7772400" cy="56673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ithout a concept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lead to wrong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solution..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Placeholder 6" descr="mind_map.jpg"/>
          <p:cNvPicPr>
            <a:picLocks noGrp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066800"/>
            <a:ext cx="7391400" cy="4876800"/>
          </a:xfr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Concept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19800"/>
            <a:ext cx="6477000" cy="5667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160FF"/>
                </a:solidFill>
              </a:rPr>
              <a:t>An objective may create </a:t>
            </a:r>
            <a:r>
              <a:rPr lang="en-US" sz="3200" dirty="0" smtClean="0">
                <a:solidFill>
                  <a:srgbClr val="1160FF"/>
                </a:solidFill>
              </a:rPr>
              <a:t>many ideas</a:t>
            </a:r>
            <a:endParaRPr lang="en-US" sz="3200" dirty="0">
              <a:solidFill>
                <a:srgbClr val="1160FF"/>
              </a:solidFill>
            </a:endParaRPr>
          </a:p>
        </p:txBody>
      </p:sp>
      <p:pic>
        <p:nvPicPr>
          <p:cNvPr id="3074" name="Picture 2" descr="http://prcoach.co.uk/wp-content/uploads/2012/12/DSC_0228-mind-mapp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7391400" cy="48768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to deal with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00"/>
            <a:ext cx="7162800" cy="6556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People has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their own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concept.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Which one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better?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3657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1200" y="2209800"/>
            <a:ext cx="3048000" cy="3200400"/>
          </a:xfrm>
        </p:spPr>
      </p:pic>
      <p:pic>
        <p:nvPicPr>
          <p:cNvPr id="32770" name="Picture 2" descr="https://wazisoft.files.wordpress.com/2013/10/proce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3048000" cy="32004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Concept of the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791200"/>
            <a:ext cx="7315200" cy="5667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Innovation creates sub-ideas.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Shall we look them all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2" name="Picture 4" descr="http://www.matchware.com/images/special/mind-map-62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6553200" cy="4343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Sub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0"/>
            <a:ext cx="8610600" cy="5667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case of many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parameters.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you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should start?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0" name="Picture 2" descr="http://www.damianholmes.com/blog/wp-content/uploads/2010/05/ideas_diagram_sketch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0674" y="1143000"/>
            <a:ext cx="7363326" cy="50292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1038</TotalTime>
  <Words>383</Words>
  <Application>Microsoft Office PowerPoint</Application>
  <PresentationFormat>On-screen Show (4:3)</PresentationFormat>
  <Paragraphs>69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Mapping Ideas The HYIP Project</vt:lpstr>
      <vt:lpstr>Definition ranges of idea</vt:lpstr>
      <vt:lpstr>Definition on Wikipedia</vt:lpstr>
      <vt:lpstr>The objective of an idea is to get a solution</vt:lpstr>
      <vt:lpstr>Without a concept can lead to wrong solution..</vt:lpstr>
      <vt:lpstr>An objective may create many ideas</vt:lpstr>
      <vt:lpstr>People has their own concept. Which one better?</vt:lpstr>
      <vt:lpstr>Innovation creates sub-ideas. Shall we look them all?</vt:lpstr>
      <vt:lpstr>In case of many parameters. Where you should start?</vt:lpstr>
      <vt:lpstr>You may completely lost.. </vt:lpstr>
      <vt:lpstr>How to map then?</vt:lpstr>
      <vt:lpstr> Let’s start from how the ideas are categorized</vt:lpstr>
      <vt:lpstr> Then find the best way and the easiest one to replicate</vt:lpstr>
      <vt:lpstr>Slide Title</vt:lpstr>
      <vt:lpstr>Slide 15</vt:lpstr>
      <vt:lpstr>Basic on Replication</vt:lpstr>
      <vt:lpstr>Basic on Replication</vt:lpstr>
      <vt:lpstr>Slide 18</vt:lpstr>
      <vt:lpstr> The 4 bases are identical by 2 in pair</vt:lpstr>
      <vt:lpstr> The 4 bases are in between 3’ to 5’ and 5’ to 3’ by 2 in pair</vt:lpstr>
      <vt:lpstr>Overview</vt:lpstr>
      <vt:lpstr>Our Mapping Ranges</vt:lpstr>
      <vt:lpstr>Our Next Mapping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monty</cp:lastModifiedBy>
  <cp:revision>96</cp:revision>
  <dcterms:created xsi:type="dcterms:W3CDTF">2013-08-21T19:17:07Z</dcterms:created>
  <dcterms:modified xsi:type="dcterms:W3CDTF">2016-06-30T04:51:27Z</dcterms:modified>
</cp:coreProperties>
</file>