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09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95BDC-DB0A-4A8D-AEEC-CEA77BF348BA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A3E3-2CB5-4BE9-9BD2-9782CF87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664F-B72F-43D8-AA2F-EBB2CC4AC728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6201-981F-4DA1-B993-F9DFEE3DB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0C033-B604-4210-9D45-041B2C58C527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44E4-DBC6-4E3B-A770-C96883FFF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4841-5A92-4DEE-8AF9-93DA7F25150F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E6327-DD4A-4FC9-8993-7315EDCCE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44A7-45D7-40F8-833C-F8FF377D9AC1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9530-1EEC-4A8A-B0B0-89FB7469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9AC2-E2D1-4F9D-B27B-604EB3F7C13B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7666-FC5A-422B-91D6-E5EE73C7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E519-7268-4C52-B921-9DC26FDAEA8F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79D3-3634-4D05-A686-27D6C01A4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ED60-B6B8-4A73-9C21-C5B7547D0E84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A918-BF5E-44D2-B47E-254982707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EAD6A-6C0C-4A80-9FE4-825589173A64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73C3-0664-4DD2-8F93-4017E4056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28C9-CEFA-4D1C-AA68-A5B22D6CDCDE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70391-AAA6-4FE5-BC45-20E369EAC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7052B-C2AE-4163-987E-B74C87E57889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F3930-1720-4842-A540-2CE90CB28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ECEA7B-B37B-427C-B298-B8E35475BCEB}" type="datetimeFigureOut">
              <a:rPr lang="en-US"/>
              <a:pPr>
                <a:defRPr/>
              </a:pPr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BD5769-FAA4-4DB1-8A07-8F700CDAB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628900"/>
            <a:ext cx="610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33350"/>
            <a:ext cx="61055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4321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4321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4321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628900"/>
            <a:ext cx="610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71738"/>
            <a:ext cx="61055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71738"/>
            <a:ext cx="61055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76425"/>
            <a:ext cx="6105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76425"/>
            <a:ext cx="6105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76425"/>
            <a:ext cx="6105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57450"/>
            <a:ext cx="6105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843213"/>
            <a:ext cx="61055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843213"/>
            <a:ext cx="61055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843213"/>
            <a:ext cx="61055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5400"/>
            <a:ext cx="61055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On-screen Show (4:3)</PresentationFormat>
  <Paragraphs>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2016-06-25T21:10:34Z</dcterms:created>
  <dcterms:modified xsi:type="dcterms:W3CDTF">2016-06-26T00:09:27Z</dcterms:modified>
</cp:coreProperties>
</file>