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5" r:id="rId5"/>
    <p:sldId id="259" r:id="rId6"/>
    <p:sldId id="266" r:id="rId7"/>
    <p:sldId id="262" r:id="rId8"/>
    <p:sldId id="263" r:id="rId9"/>
    <p:sldId id="264" r:id="rId10"/>
    <p:sldId id="257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pPr/>
              <a:t>27-Jun-16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pPr/>
              <a:t>27-Jun-16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pPr/>
              <a:t>27-Jun-16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pPr/>
              <a:t>27-Jun-16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pPr/>
              <a:t>27-Jun-16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pPr/>
              <a:t>27-Jun-16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pPr/>
              <a:t>27-Jun-16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pPr/>
              <a:t>27-Jun-16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pPr/>
              <a:t>27-Jun-16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pPr/>
              <a:t>27-Jun-16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pPr/>
              <a:t>27-Jun-16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A92C-D0ED-457D-A27D-9D4097CE7452}" type="datetimeFigureOut">
              <a:rPr lang="en-US" smtClean="0"/>
              <a:pPr/>
              <a:t>27-Jun-16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0222-D06A-48EF-A685-C7C380A78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Where </a:t>
            </a:r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are </a:t>
            </a:r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you now?</a:t>
            </a:r>
            <a:endParaRPr lang="en-US" dirty="0">
              <a:solidFill>
                <a:srgbClr val="C00000"/>
              </a:solidFill>
              <a:latin typeface="Segoe Marker" pitchFamily="66" charset="0"/>
            </a:endParaRPr>
          </a:p>
        </p:txBody>
      </p:sp>
      <p:pic>
        <p:nvPicPr>
          <p:cNvPr id="6" name="Content Placeholder 5" descr="individual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813" y="1600200"/>
            <a:ext cx="8140374" cy="4525963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Even if</a:t>
            </a:r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you </a:t>
            </a:r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don’t care..</a:t>
            </a:r>
            <a:endParaRPr lang="en-US" dirty="0">
              <a:solidFill>
                <a:srgbClr val="C00000"/>
              </a:solidFill>
              <a:latin typeface="Segoe Marker" pitchFamily="66" charset="0"/>
            </a:endParaRPr>
          </a:p>
        </p:txBody>
      </p:sp>
      <p:pic>
        <p:nvPicPr>
          <p:cNvPr id="6" name="Content Placeholder 5" descr="individual_2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38160" cy="452628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You can </a:t>
            </a:r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say: “This </a:t>
            </a:r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is my way</a:t>
            </a:r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..”</a:t>
            </a:r>
            <a:endParaRPr lang="en-US" dirty="0">
              <a:solidFill>
                <a:srgbClr val="C00000"/>
              </a:solidFill>
              <a:latin typeface="Segoe Marker" pitchFamily="66" charset="0"/>
            </a:endParaRPr>
          </a:p>
        </p:txBody>
      </p:sp>
      <p:pic>
        <p:nvPicPr>
          <p:cNvPr id="6" name="Content Placeholder 5" descr="single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38160" cy="452628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Are you in the circle?</a:t>
            </a:r>
            <a:endParaRPr lang="en-US" dirty="0">
              <a:solidFill>
                <a:srgbClr val="C00000"/>
              </a:solidFill>
              <a:latin typeface="Segoe Marker" pitchFamily="66" charset="0"/>
            </a:endParaRPr>
          </a:p>
        </p:txBody>
      </p:sp>
      <p:pic>
        <p:nvPicPr>
          <p:cNvPr id="7" name="Content Placeholder 6" descr="individual_4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38160" cy="452628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Or you are already on </a:t>
            </a:r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the top..</a:t>
            </a:r>
            <a:endParaRPr lang="en-US" dirty="0">
              <a:solidFill>
                <a:srgbClr val="C00000"/>
              </a:solidFill>
              <a:latin typeface="Segoe Marker" pitchFamily="66" charset="0"/>
            </a:endParaRPr>
          </a:p>
        </p:txBody>
      </p:sp>
      <p:pic>
        <p:nvPicPr>
          <p:cNvPr id="7" name="Content Placeholder 6" descr="individual_5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38160" cy="452628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Are you happy </a:t>
            </a:r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being yourself?</a:t>
            </a:r>
            <a:endParaRPr lang="en-US" dirty="0">
              <a:solidFill>
                <a:srgbClr val="C00000"/>
              </a:solidFill>
              <a:latin typeface="Segoe Marker" pitchFamily="66" charset="0"/>
            </a:endParaRPr>
          </a:p>
        </p:txBody>
      </p:sp>
      <p:pic>
        <p:nvPicPr>
          <p:cNvPr id="6" name="Content Placeholder 5" descr="individual_8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83880" cy="452628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Or </a:t>
            </a:r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you still run for something</a:t>
            </a:r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..</a:t>
            </a:r>
            <a:endParaRPr lang="en-US" dirty="0">
              <a:solidFill>
                <a:srgbClr val="C00000"/>
              </a:solidFill>
              <a:latin typeface="Segoe Marker" pitchFamily="66" charset="0"/>
            </a:endParaRPr>
          </a:p>
        </p:txBody>
      </p:sp>
      <p:pic>
        <p:nvPicPr>
          <p:cNvPr id="6" name="Content Placeholder 5" descr="individual_3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38160" cy="452628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Are you in </a:t>
            </a:r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the right direction?</a:t>
            </a:r>
            <a:endParaRPr lang="en-US" dirty="0">
              <a:solidFill>
                <a:srgbClr val="C00000"/>
              </a:solidFill>
              <a:latin typeface="Segoe Marker" pitchFamily="66" charset="0"/>
            </a:endParaRPr>
          </a:p>
        </p:txBody>
      </p:sp>
      <p:pic>
        <p:nvPicPr>
          <p:cNvPr id="6" name="Content Placeholder 5" descr="ideas2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38160" cy="452628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Or still thinking</a:t>
            </a:r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Which </a:t>
            </a:r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Way?</a:t>
            </a:r>
            <a:endParaRPr lang="en-US" dirty="0">
              <a:solidFill>
                <a:srgbClr val="C00000"/>
              </a:solidFill>
              <a:latin typeface="Segoe Marker" pitchFamily="66" charset="0"/>
            </a:endParaRPr>
          </a:p>
        </p:txBody>
      </p:sp>
      <p:pic>
        <p:nvPicPr>
          <p:cNvPr id="6" name="Content Placeholder 5" descr="individual_6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38160" cy="452628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Why not mapping..</a:t>
            </a:r>
            <a:endParaRPr lang="en-US" dirty="0">
              <a:solidFill>
                <a:srgbClr val="C00000"/>
              </a:solidFill>
              <a:latin typeface="Segoe Marker" pitchFamily="66" charset="0"/>
            </a:endParaRPr>
          </a:p>
        </p:txBody>
      </p:sp>
      <p:pic>
        <p:nvPicPr>
          <p:cNvPr id="6" name="Content Placeholder 5" descr="individual_7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38160" cy="452628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Segoe Marker" pitchFamily="66" charset="0"/>
              </a:rPr>
              <a:t>So from where are you now..</a:t>
            </a:r>
            <a:endParaRPr lang="en-US" dirty="0">
              <a:solidFill>
                <a:srgbClr val="C00000"/>
              </a:solidFill>
              <a:latin typeface="Segoe Marker" pitchFamily="66" charset="0"/>
            </a:endParaRPr>
          </a:p>
        </p:txBody>
      </p:sp>
      <p:pic>
        <p:nvPicPr>
          <p:cNvPr id="6" name="Content Placeholder 5" descr="individual_9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38160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73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Where are you now?</vt:lpstr>
      <vt:lpstr>Are you in the circle?</vt:lpstr>
      <vt:lpstr>Or you are already on the top..</vt:lpstr>
      <vt:lpstr>Are you happy being yourself?</vt:lpstr>
      <vt:lpstr>Or you still run for something..</vt:lpstr>
      <vt:lpstr>Are you in the right direction?</vt:lpstr>
      <vt:lpstr>Or still thinking: Which Way?</vt:lpstr>
      <vt:lpstr>Why not mapping..</vt:lpstr>
      <vt:lpstr>So from where are you now..</vt:lpstr>
      <vt:lpstr>Even if you don’t care..</vt:lpstr>
      <vt:lpstr>You can say: “This is my way..”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monty</dc:creator>
  <cp:lastModifiedBy>monty</cp:lastModifiedBy>
  <cp:revision>13</cp:revision>
  <dcterms:created xsi:type="dcterms:W3CDTF">2016-06-27T03:04:01Z</dcterms:created>
  <dcterms:modified xsi:type="dcterms:W3CDTF">2016-06-27T07:25:01Z</dcterms:modified>
</cp:coreProperties>
</file>