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7" d="100"/>
          <a:sy n="87" d="100"/>
        </p:scale>
        <p:origin x="56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91CAE-A4F7-4FDE-947D-DC3EFDCF833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6B7A90B-8064-474E-A475-75F9068339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58C8012-1C6B-4DEA-924E-323707A949DF}"/>
              </a:ext>
            </a:extLst>
          </p:cNvPr>
          <p:cNvSpPr>
            <a:spLocks noGrp="1"/>
          </p:cNvSpPr>
          <p:nvPr>
            <p:ph type="dt" sz="half" idx="10"/>
          </p:nvPr>
        </p:nvSpPr>
        <p:spPr/>
        <p:txBody>
          <a:bodyPr/>
          <a:lstStyle/>
          <a:p>
            <a:fld id="{23AC7CFD-682B-4908-8216-4918EBF42398}" type="datetimeFigureOut">
              <a:rPr lang="zh-CN" altLang="en-US" smtClean="0"/>
              <a:t>2022/3/10</a:t>
            </a:fld>
            <a:endParaRPr lang="zh-CN" altLang="en-US"/>
          </a:p>
        </p:txBody>
      </p:sp>
      <p:sp>
        <p:nvSpPr>
          <p:cNvPr id="5" name="页脚占位符 4">
            <a:extLst>
              <a:ext uri="{FF2B5EF4-FFF2-40B4-BE49-F238E27FC236}">
                <a16:creationId xmlns:a16="http://schemas.microsoft.com/office/drawing/2014/main" id="{F476F5CF-D6F3-4A61-9349-2EBEB6995D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F6A0D5-F6DF-4AD3-8BAB-10F4CA6460FF}"/>
              </a:ext>
            </a:extLst>
          </p:cNvPr>
          <p:cNvSpPr>
            <a:spLocks noGrp="1"/>
          </p:cNvSpPr>
          <p:nvPr>
            <p:ph type="sldNum" sz="quarter" idx="12"/>
          </p:nvPr>
        </p:nvSpPr>
        <p:spPr/>
        <p:txBody>
          <a:bodyPr/>
          <a:lstStyle/>
          <a:p>
            <a:fld id="{0C79DEE7-9A01-4D15-9882-C9051B731115}" type="slidenum">
              <a:rPr lang="zh-CN" altLang="en-US" smtClean="0"/>
              <a:t>‹#›</a:t>
            </a:fld>
            <a:endParaRPr lang="zh-CN" altLang="en-US"/>
          </a:p>
        </p:txBody>
      </p:sp>
    </p:spTree>
    <p:extLst>
      <p:ext uri="{BB962C8B-B14F-4D97-AF65-F5344CB8AC3E}">
        <p14:creationId xmlns:p14="http://schemas.microsoft.com/office/powerpoint/2010/main" val="956329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CB7C95-55E3-4499-AA18-FC07E005F5C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8BD21D9-35F5-48FA-88EE-CB6EE9C8D65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B71C3F-C866-4E3E-ABD2-81A84423D796}"/>
              </a:ext>
            </a:extLst>
          </p:cNvPr>
          <p:cNvSpPr>
            <a:spLocks noGrp="1"/>
          </p:cNvSpPr>
          <p:nvPr>
            <p:ph type="dt" sz="half" idx="10"/>
          </p:nvPr>
        </p:nvSpPr>
        <p:spPr/>
        <p:txBody>
          <a:bodyPr/>
          <a:lstStyle/>
          <a:p>
            <a:fld id="{23AC7CFD-682B-4908-8216-4918EBF42398}" type="datetimeFigureOut">
              <a:rPr lang="zh-CN" altLang="en-US" smtClean="0"/>
              <a:t>2022/3/10</a:t>
            </a:fld>
            <a:endParaRPr lang="zh-CN" altLang="en-US"/>
          </a:p>
        </p:txBody>
      </p:sp>
      <p:sp>
        <p:nvSpPr>
          <p:cNvPr id="5" name="页脚占位符 4">
            <a:extLst>
              <a:ext uri="{FF2B5EF4-FFF2-40B4-BE49-F238E27FC236}">
                <a16:creationId xmlns:a16="http://schemas.microsoft.com/office/drawing/2014/main" id="{4B1B81DB-D5B1-42B5-86E8-6BA2587185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55C21E-5363-42CF-A498-A64DDAE86323}"/>
              </a:ext>
            </a:extLst>
          </p:cNvPr>
          <p:cNvSpPr>
            <a:spLocks noGrp="1"/>
          </p:cNvSpPr>
          <p:nvPr>
            <p:ph type="sldNum" sz="quarter" idx="12"/>
          </p:nvPr>
        </p:nvSpPr>
        <p:spPr/>
        <p:txBody>
          <a:bodyPr/>
          <a:lstStyle/>
          <a:p>
            <a:fld id="{0C79DEE7-9A01-4D15-9882-C9051B731115}" type="slidenum">
              <a:rPr lang="zh-CN" altLang="en-US" smtClean="0"/>
              <a:t>‹#›</a:t>
            </a:fld>
            <a:endParaRPr lang="zh-CN" altLang="en-US"/>
          </a:p>
        </p:txBody>
      </p:sp>
    </p:spTree>
    <p:extLst>
      <p:ext uri="{BB962C8B-B14F-4D97-AF65-F5344CB8AC3E}">
        <p14:creationId xmlns:p14="http://schemas.microsoft.com/office/powerpoint/2010/main" val="2316619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3CAAB7-A418-4959-B17C-1D662008F51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9017356-4609-42C3-BC9C-171CED08C08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51BF55-191B-4A7E-AA0E-4E1A45725E1F}"/>
              </a:ext>
            </a:extLst>
          </p:cNvPr>
          <p:cNvSpPr>
            <a:spLocks noGrp="1"/>
          </p:cNvSpPr>
          <p:nvPr>
            <p:ph type="dt" sz="half" idx="10"/>
          </p:nvPr>
        </p:nvSpPr>
        <p:spPr/>
        <p:txBody>
          <a:bodyPr/>
          <a:lstStyle/>
          <a:p>
            <a:fld id="{23AC7CFD-682B-4908-8216-4918EBF42398}" type="datetimeFigureOut">
              <a:rPr lang="zh-CN" altLang="en-US" smtClean="0"/>
              <a:t>2022/3/10</a:t>
            </a:fld>
            <a:endParaRPr lang="zh-CN" altLang="en-US"/>
          </a:p>
        </p:txBody>
      </p:sp>
      <p:sp>
        <p:nvSpPr>
          <p:cNvPr id="5" name="页脚占位符 4">
            <a:extLst>
              <a:ext uri="{FF2B5EF4-FFF2-40B4-BE49-F238E27FC236}">
                <a16:creationId xmlns:a16="http://schemas.microsoft.com/office/drawing/2014/main" id="{A30B6ECD-3A27-4822-A1AC-2C43EE596F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ACD57B-7CDA-410B-B28E-6E862D8A54FB}"/>
              </a:ext>
            </a:extLst>
          </p:cNvPr>
          <p:cNvSpPr>
            <a:spLocks noGrp="1"/>
          </p:cNvSpPr>
          <p:nvPr>
            <p:ph type="sldNum" sz="quarter" idx="12"/>
          </p:nvPr>
        </p:nvSpPr>
        <p:spPr/>
        <p:txBody>
          <a:bodyPr/>
          <a:lstStyle/>
          <a:p>
            <a:fld id="{0C79DEE7-9A01-4D15-9882-C9051B731115}" type="slidenum">
              <a:rPr lang="zh-CN" altLang="en-US" smtClean="0"/>
              <a:t>‹#›</a:t>
            </a:fld>
            <a:endParaRPr lang="zh-CN" altLang="en-US"/>
          </a:p>
        </p:txBody>
      </p:sp>
    </p:spTree>
    <p:extLst>
      <p:ext uri="{BB962C8B-B14F-4D97-AF65-F5344CB8AC3E}">
        <p14:creationId xmlns:p14="http://schemas.microsoft.com/office/powerpoint/2010/main" val="2742602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4C1AB-33E4-42C7-8474-D4414A8A0E7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4B5D4DC-FC4D-48A7-8E8D-7F55958D9D7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8A8AA6-4D98-46F0-8593-B09568DCA985}"/>
              </a:ext>
            </a:extLst>
          </p:cNvPr>
          <p:cNvSpPr>
            <a:spLocks noGrp="1"/>
          </p:cNvSpPr>
          <p:nvPr>
            <p:ph type="dt" sz="half" idx="10"/>
          </p:nvPr>
        </p:nvSpPr>
        <p:spPr/>
        <p:txBody>
          <a:bodyPr/>
          <a:lstStyle/>
          <a:p>
            <a:fld id="{23AC7CFD-682B-4908-8216-4918EBF42398}" type="datetimeFigureOut">
              <a:rPr lang="zh-CN" altLang="en-US" smtClean="0"/>
              <a:t>2022/3/10</a:t>
            </a:fld>
            <a:endParaRPr lang="zh-CN" altLang="en-US"/>
          </a:p>
        </p:txBody>
      </p:sp>
      <p:sp>
        <p:nvSpPr>
          <p:cNvPr id="5" name="页脚占位符 4">
            <a:extLst>
              <a:ext uri="{FF2B5EF4-FFF2-40B4-BE49-F238E27FC236}">
                <a16:creationId xmlns:a16="http://schemas.microsoft.com/office/drawing/2014/main" id="{2B8311F0-A730-427F-A8A7-87A12DC369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CCABD5-CA15-4950-87BC-11D62F5AA061}"/>
              </a:ext>
            </a:extLst>
          </p:cNvPr>
          <p:cNvSpPr>
            <a:spLocks noGrp="1"/>
          </p:cNvSpPr>
          <p:nvPr>
            <p:ph type="sldNum" sz="quarter" idx="12"/>
          </p:nvPr>
        </p:nvSpPr>
        <p:spPr/>
        <p:txBody>
          <a:bodyPr/>
          <a:lstStyle/>
          <a:p>
            <a:fld id="{0C79DEE7-9A01-4D15-9882-C9051B731115}" type="slidenum">
              <a:rPr lang="zh-CN" altLang="en-US" smtClean="0"/>
              <a:t>‹#›</a:t>
            </a:fld>
            <a:endParaRPr lang="zh-CN" altLang="en-US"/>
          </a:p>
        </p:txBody>
      </p:sp>
    </p:spTree>
    <p:extLst>
      <p:ext uri="{BB962C8B-B14F-4D97-AF65-F5344CB8AC3E}">
        <p14:creationId xmlns:p14="http://schemas.microsoft.com/office/powerpoint/2010/main" val="3241714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02BFB7-5346-4818-9F14-1558F86D4EA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0693F90-FEE8-46D1-9D8D-9CFCCABA7A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5ED7B79-35EE-43B7-91D5-087170CF1D01}"/>
              </a:ext>
            </a:extLst>
          </p:cNvPr>
          <p:cNvSpPr>
            <a:spLocks noGrp="1"/>
          </p:cNvSpPr>
          <p:nvPr>
            <p:ph type="dt" sz="half" idx="10"/>
          </p:nvPr>
        </p:nvSpPr>
        <p:spPr/>
        <p:txBody>
          <a:bodyPr/>
          <a:lstStyle/>
          <a:p>
            <a:fld id="{23AC7CFD-682B-4908-8216-4918EBF42398}" type="datetimeFigureOut">
              <a:rPr lang="zh-CN" altLang="en-US" smtClean="0"/>
              <a:t>2022/3/10</a:t>
            </a:fld>
            <a:endParaRPr lang="zh-CN" altLang="en-US"/>
          </a:p>
        </p:txBody>
      </p:sp>
      <p:sp>
        <p:nvSpPr>
          <p:cNvPr id="5" name="页脚占位符 4">
            <a:extLst>
              <a:ext uri="{FF2B5EF4-FFF2-40B4-BE49-F238E27FC236}">
                <a16:creationId xmlns:a16="http://schemas.microsoft.com/office/drawing/2014/main" id="{8B4561DE-4455-417C-BE8C-BFFD99DA7C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1D4343-1539-4AA6-815B-276FDE91ED9C}"/>
              </a:ext>
            </a:extLst>
          </p:cNvPr>
          <p:cNvSpPr>
            <a:spLocks noGrp="1"/>
          </p:cNvSpPr>
          <p:nvPr>
            <p:ph type="sldNum" sz="quarter" idx="12"/>
          </p:nvPr>
        </p:nvSpPr>
        <p:spPr/>
        <p:txBody>
          <a:bodyPr/>
          <a:lstStyle/>
          <a:p>
            <a:fld id="{0C79DEE7-9A01-4D15-9882-C9051B731115}" type="slidenum">
              <a:rPr lang="zh-CN" altLang="en-US" smtClean="0"/>
              <a:t>‹#›</a:t>
            </a:fld>
            <a:endParaRPr lang="zh-CN" altLang="en-US"/>
          </a:p>
        </p:txBody>
      </p:sp>
    </p:spTree>
    <p:extLst>
      <p:ext uri="{BB962C8B-B14F-4D97-AF65-F5344CB8AC3E}">
        <p14:creationId xmlns:p14="http://schemas.microsoft.com/office/powerpoint/2010/main" val="3202103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A0FB8D-1485-4EFE-8A18-C4784B4DA23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C4D0138-BE67-4268-ABD7-C974781A1C7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3D7308D-727A-44F3-8637-98072EC09A0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2A3DA7E-3D06-45B0-A760-1FDDC69F3329}"/>
              </a:ext>
            </a:extLst>
          </p:cNvPr>
          <p:cNvSpPr>
            <a:spLocks noGrp="1"/>
          </p:cNvSpPr>
          <p:nvPr>
            <p:ph type="dt" sz="half" idx="10"/>
          </p:nvPr>
        </p:nvSpPr>
        <p:spPr/>
        <p:txBody>
          <a:bodyPr/>
          <a:lstStyle/>
          <a:p>
            <a:fld id="{23AC7CFD-682B-4908-8216-4918EBF42398}" type="datetimeFigureOut">
              <a:rPr lang="zh-CN" altLang="en-US" smtClean="0"/>
              <a:t>2022/3/10</a:t>
            </a:fld>
            <a:endParaRPr lang="zh-CN" altLang="en-US"/>
          </a:p>
        </p:txBody>
      </p:sp>
      <p:sp>
        <p:nvSpPr>
          <p:cNvPr id="6" name="页脚占位符 5">
            <a:extLst>
              <a:ext uri="{FF2B5EF4-FFF2-40B4-BE49-F238E27FC236}">
                <a16:creationId xmlns:a16="http://schemas.microsoft.com/office/drawing/2014/main" id="{0FB4E1E4-408A-48F1-921D-C53EBB004F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46D865-933C-4602-A3A5-0490BD047F90}"/>
              </a:ext>
            </a:extLst>
          </p:cNvPr>
          <p:cNvSpPr>
            <a:spLocks noGrp="1"/>
          </p:cNvSpPr>
          <p:nvPr>
            <p:ph type="sldNum" sz="quarter" idx="12"/>
          </p:nvPr>
        </p:nvSpPr>
        <p:spPr/>
        <p:txBody>
          <a:bodyPr/>
          <a:lstStyle/>
          <a:p>
            <a:fld id="{0C79DEE7-9A01-4D15-9882-C9051B731115}" type="slidenum">
              <a:rPr lang="zh-CN" altLang="en-US" smtClean="0"/>
              <a:t>‹#›</a:t>
            </a:fld>
            <a:endParaRPr lang="zh-CN" altLang="en-US"/>
          </a:p>
        </p:txBody>
      </p:sp>
    </p:spTree>
    <p:extLst>
      <p:ext uri="{BB962C8B-B14F-4D97-AF65-F5344CB8AC3E}">
        <p14:creationId xmlns:p14="http://schemas.microsoft.com/office/powerpoint/2010/main" val="1482013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33EF31-E9F0-46D0-92FC-0C20301CF33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0B91503-F57C-4C11-9F71-BA016B0D86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356F114-1742-4FBC-8446-DAEB6F4310F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6708B83-E078-42C7-890C-A9952D8280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AE4883B-A7DC-40B3-B1C1-2F9A4A4180B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FA0DB2E-7664-4847-B693-5FF064D8A890}"/>
              </a:ext>
            </a:extLst>
          </p:cNvPr>
          <p:cNvSpPr>
            <a:spLocks noGrp="1"/>
          </p:cNvSpPr>
          <p:nvPr>
            <p:ph type="dt" sz="half" idx="10"/>
          </p:nvPr>
        </p:nvSpPr>
        <p:spPr/>
        <p:txBody>
          <a:bodyPr/>
          <a:lstStyle/>
          <a:p>
            <a:fld id="{23AC7CFD-682B-4908-8216-4918EBF42398}" type="datetimeFigureOut">
              <a:rPr lang="zh-CN" altLang="en-US" smtClean="0"/>
              <a:t>2022/3/10</a:t>
            </a:fld>
            <a:endParaRPr lang="zh-CN" altLang="en-US"/>
          </a:p>
        </p:txBody>
      </p:sp>
      <p:sp>
        <p:nvSpPr>
          <p:cNvPr id="8" name="页脚占位符 7">
            <a:extLst>
              <a:ext uri="{FF2B5EF4-FFF2-40B4-BE49-F238E27FC236}">
                <a16:creationId xmlns:a16="http://schemas.microsoft.com/office/drawing/2014/main" id="{C29ADFE8-3FBC-4CF5-9395-04C26901B7A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6363802-07CA-40A2-90B8-7D337DD1F2CC}"/>
              </a:ext>
            </a:extLst>
          </p:cNvPr>
          <p:cNvSpPr>
            <a:spLocks noGrp="1"/>
          </p:cNvSpPr>
          <p:nvPr>
            <p:ph type="sldNum" sz="quarter" idx="12"/>
          </p:nvPr>
        </p:nvSpPr>
        <p:spPr/>
        <p:txBody>
          <a:bodyPr/>
          <a:lstStyle/>
          <a:p>
            <a:fld id="{0C79DEE7-9A01-4D15-9882-C9051B731115}" type="slidenum">
              <a:rPr lang="zh-CN" altLang="en-US" smtClean="0"/>
              <a:t>‹#›</a:t>
            </a:fld>
            <a:endParaRPr lang="zh-CN" altLang="en-US"/>
          </a:p>
        </p:txBody>
      </p:sp>
    </p:spTree>
    <p:extLst>
      <p:ext uri="{BB962C8B-B14F-4D97-AF65-F5344CB8AC3E}">
        <p14:creationId xmlns:p14="http://schemas.microsoft.com/office/powerpoint/2010/main" val="521563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BE93B4-E251-46C5-95D2-85128FC825F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9CE5592-1A4B-47ED-9D21-399151662A09}"/>
              </a:ext>
            </a:extLst>
          </p:cNvPr>
          <p:cNvSpPr>
            <a:spLocks noGrp="1"/>
          </p:cNvSpPr>
          <p:nvPr>
            <p:ph type="dt" sz="half" idx="10"/>
          </p:nvPr>
        </p:nvSpPr>
        <p:spPr/>
        <p:txBody>
          <a:bodyPr/>
          <a:lstStyle/>
          <a:p>
            <a:fld id="{23AC7CFD-682B-4908-8216-4918EBF42398}" type="datetimeFigureOut">
              <a:rPr lang="zh-CN" altLang="en-US" smtClean="0"/>
              <a:t>2022/3/10</a:t>
            </a:fld>
            <a:endParaRPr lang="zh-CN" altLang="en-US"/>
          </a:p>
        </p:txBody>
      </p:sp>
      <p:sp>
        <p:nvSpPr>
          <p:cNvPr id="4" name="页脚占位符 3">
            <a:extLst>
              <a:ext uri="{FF2B5EF4-FFF2-40B4-BE49-F238E27FC236}">
                <a16:creationId xmlns:a16="http://schemas.microsoft.com/office/drawing/2014/main" id="{3F678EA5-E6E4-490A-A4DD-15E82C2784D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61A3385-D048-4AFA-B9DA-F7FCBBA4A6DA}"/>
              </a:ext>
            </a:extLst>
          </p:cNvPr>
          <p:cNvSpPr>
            <a:spLocks noGrp="1"/>
          </p:cNvSpPr>
          <p:nvPr>
            <p:ph type="sldNum" sz="quarter" idx="12"/>
          </p:nvPr>
        </p:nvSpPr>
        <p:spPr/>
        <p:txBody>
          <a:bodyPr/>
          <a:lstStyle/>
          <a:p>
            <a:fld id="{0C79DEE7-9A01-4D15-9882-C9051B731115}" type="slidenum">
              <a:rPr lang="zh-CN" altLang="en-US" smtClean="0"/>
              <a:t>‹#›</a:t>
            </a:fld>
            <a:endParaRPr lang="zh-CN" altLang="en-US"/>
          </a:p>
        </p:txBody>
      </p:sp>
    </p:spTree>
    <p:extLst>
      <p:ext uri="{BB962C8B-B14F-4D97-AF65-F5344CB8AC3E}">
        <p14:creationId xmlns:p14="http://schemas.microsoft.com/office/powerpoint/2010/main" val="3273596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7FE1711-037B-45ED-B236-6D1118D336C3}"/>
              </a:ext>
            </a:extLst>
          </p:cNvPr>
          <p:cNvSpPr>
            <a:spLocks noGrp="1"/>
          </p:cNvSpPr>
          <p:nvPr>
            <p:ph type="dt" sz="half" idx="10"/>
          </p:nvPr>
        </p:nvSpPr>
        <p:spPr/>
        <p:txBody>
          <a:bodyPr/>
          <a:lstStyle/>
          <a:p>
            <a:fld id="{23AC7CFD-682B-4908-8216-4918EBF42398}" type="datetimeFigureOut">
              <a:rPr lang="zh-CN" altLang="en-US" smtClean="0"/>
              <a:t>2022/3/10</a:t>
            </a:fld>
            <a:endParaRPr lang="zh-CN" altLang="en-US"/>
          </a:p>
        </p:txBody>
      </p:sp>
      <p:sp>
        <p:nvSpPr>
          <p:cNvPr id="3" name="页脚占位符 2">
            <a:extLst>
              <a:ext uri="{FF2B5EF4-FFF2-40B4-BE49-F238E27FC236}">
                <a16:creationId xmlns:a16="http://schemas.microsoft.com/office/drawing/2014/main" id="{3E50AD9D-8AF2-4E0B-B626-5EFA9049BAE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3255125-FA2E-4E12-8E49-B70A53356FA0}"/>
              </a:ext>
            </a:extLst>
          </p:cNvPr>
          <p:cNvSpPr>
            <a:spLocks noGrp="1"/>
          </p:cNvSpPr>
          <p:nvPr>
            <p:ph type="sldNum" sz="quarter" idx="12"/>
          </p:nvPr>
        </p:nvSpPr>
        <p:spPr/>
        <p:txBody>
          <a:bodyPr/>
          <a:lstStyle/>
          <a:p>
            <a:fld id="{0C79DEE7-9A01-4D15-9882-C9051B731115}" type="slidenum">
              <a:rPr lang="zh-CN" altLang="en-US" smtClean="0"/>
              <a:t>‹#›</a:t>
            </a:fld>
            <a:endParaRPr lang="zh-CN" altLang="en-US"/>
          </a:p>
        </p:txBody>
      </p:sp>
    </p:spTree>
    <p:extLst>
      <p:ext uri="{BB962C8B-B14F-4D97-AF65-F5344CB8AC3E}">
        <p14:creationId xmlns:p14="http://schemas.microsoft.com/office/powerpoint/2010/main" val="1336734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77C25A-06A6-4260-9E66-E74DD834447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024E319-74FE-4D23-BB8D-332524B708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5E4F8D1-E6B2-42F8-A37F-3DE519AE1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E9A5944-518D-4431-A699-BF02E6017B13}"/>
              </a:ext>
            </a:extLst>
          </p:cNvPr>
          <p:cNvSpPr>
            <a:spLocks noGrp="1"/>
          </p:cNvSpPr>
          <p:nvPr>
            <p:ph type="dt" sz="half" idx="10"/>
          </p:nvPr>
        </p:nvSpPr>
        <p:spPr/>
        <p:txBody>
          <a:bodyPr/>
          <a:lstStyle/>
          <a:p>
            <a:fld id="{23AC7CFD-682B-4908-8216-4918EBF42398}" type="datetimeFigureOut">
              <a:rPr lang="zh-CN" altLang="en-US" smtClean="0"/>
              <a:t>2022/3/10</a:t>
            </a:fld>
            <a:endParaRPr lang="zh-CN" altLang="en-US"/>
          </a:p>
        </p:txBody>
      </p:sp>
      <p:sp>
        <p:nvSpPr>
          <p:cNvPr id="6" name="页脚占位符 5">
            <a:extLst>
              <a:ext uri="{FF2B5EF4-FFF2-40B4-BE49-F238E27FC236}">
                <a16:creationId xmlns:a16="http://schemas.microsoft.com/office/drawing/2014/main" id="{966C0219-29F0-4F7F-8D7F-EDF569A904E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4CEDFD5-E94F-4120-AA71-4BB269DE1FE8}"/>
              </a:ext>
            </a:extLst>
          </p:cNvPr>
          <p:cNvSpPr>
            <a:spLocks noGrp="1"/>
          </p:cNvSpPr>
          <p:nvPr>
            <p:ph type="sldNum" sz="quarter" idx="12"/>
          </p:nvPr>
        </p:nvSpPr>
        <p:spPr/>
        <p:txBody>
          <a:bodyPr/>
          <a:lstStyle/>
          <a:p>
            <a:fld id="{0C79DEE7-9A01-4D15-9882-C9051B731115}" type="slidenum">
              <a:rPr lang="zh-CN" altLang="en-US" smtClean="0"/>
              <a:t>‹#›</a:t>
            </a:fld>
            <a:endParaRPr lang="zh-CN" altLang="en-US"/>
          </a:p>
        </p:txBody>
      </p:sp>
    </p:spTree>
    <p:extLst>
      <p:ext uri="{BB962C8B-B14F-4D97-AF65-F5344CB8AC3E}">
        <p14:creationId xmlns:p14="http://schemas.microsoft.com/office/powerpoint/2010/main" val="2408893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B22E1-BE61-47B4-85A5-A86C3AB750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133CFCE-8571-441F-9C0F-C662E9481D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AD11520-C83C-4C05-B32B-143853006B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0587B99-85BC-42E5-AB0B-31BB82B08043}"/>
              </a:ext>
            </a:extLst>
          </p:cNvPr>
          <p:cNvSpPr>
            <a:spLocks noGrp="1"/>
          </p:cNvSpPr>
          <p:nvPr>
            <p:ph type="dt" sz="half" idx="10"/>
          </p:nvPr>
        </p:nvSpPr>
        <p:spPr/>
        <p:txBody>
          <a:bodyPr/>
          <a:lstStyle/>
          <a:p>
            <a:fld id="{23AC7CFD-682B-4908-8216-4918EBF42398}" type="datetimeFigureOut">
              <a:rPr lang="zh-CN" altLang="en-US" smtClean="0"/>
              <a:t>2022/3/10</a:t>
            </a:fld>
            <a:endParaRPr lang="zh-CN" altLang="en-US"/>
          </a:p>
        </p:txBody>
      </p:sp>
      <p:sp>
        <p:nvSpPr>
          <p:cNvPr id="6" name="页脚占位符 5">
            <a:extLst>
              <a:ext uri="{FF2B5EF4-FFF2-40B4-BE49-F238E27FC236}">
                <a16:creationId xmlns:a16="http://schemas.microsoft.com/office/drawing/2014/main" id="{BFAC1A99-D98A-4CAE-A03A-4A5D46B70E4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326AC6F-CB72-4F6A-BF14-D0EA5DCE2482}"/>
              </a:ext>
            </a:extLst>
          </p:cNvPr>
          <p:cNvSpPr>
            <a:spLocks noGrp="1"/>
          </p:cNvSpPr>
          <p:nvPr>
            <p:ph type="sldNum" sz="quarter" idx="12"/>
          </p:nvPr>
        </p:nvSpPr>
        <p:spPr/>
        <p:txBody>
          <a:bodyPr/>
          <a:lstStyle/>
          <a:p>
            <a:fld id="{0C79DEE7-9A01-4D15-9882-C9051B731115}" type="slidenum">
              <a:rPr lang="zh-CN" altLang="en-US" smtClean="0"/>
              <a:t>‹#›</a:t>
            </a:fld>
            <a:endParaRPr lang="zh-CN" altLang="en-US"/>
          </a:p>
        </p:txBody>
      </p:sp>
    </p:spTree>
    <p:extLst>
      <p:ext uri="{BB962C8B-B14F-4D97-AF65-F5344CB8AC3E}">
        <p14:creationId xmlns:p14="http://schemas.microsoft.com/office/powerpoint/2010/main" val="2057532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0175A6A-6160-4FD2-B661-9A28C95D68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8A53089-29FF-49FC-820F-78051BC094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49FB56-30E0-4086-903B-A2301EC696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AC7CFD-682B-4908-8216-4918EBF42398}" type="datetimeFigureOut">
              <a:rPr lang="zh-CN" altLang="en-US" smtClean="0"/>
              <a:t>2022/3/10</a:t>
            </a:fld>
            <a:endParaRPr lang="zh-CN" altLang="en-US"/>
          </a:p>
        </p:txBody>
      </p:sp>
      <p:sp>
        <p:nvSpPr>
          <p:cNvPr id="5" name="页脚占位符 4">
            <a:extLst>
              <a:ext uri="{FF2B5EF4-FFF2-40B4-BE49-F238E27FC236}">
                <a16:creationId xmlns:a16="http://schemas.microsoft.com/office/drawing/2014/main" id="{6E76F511-DB55-4EF0-A97A-D9EC977627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50AC5F8-4A5E-445F-9970-4B4B4967DE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79DEE7-9A01-4D15-9882-C9051B731115}" type="slidenum">
              <a:rPr lang="zh-CN" altLang="en-US" smtClean="0"/>
              <a:t>‹#›</a:t>
            </a:fld>
            <a:endParaRPr lang="zh-CN" altLang="en-US"/>
          </a:p>
        </p:txBody>
      </p:sp>
    </p:spTree>
    <p:extLst>
      <p:ext uri="{BB962C8B-B14F-4D97-AF65-F5344CB8AC3E}">
        <p14:creationId xmlns:p14="http://schemas.microsoft.com/office/powerpoint/2010/main" val="1036108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AC69D-E02D-4E07-8CE6-6B503402B5C5}"/>
              </a:ext>
            </a:extLst>
          </p:cNvPr>
          <p:cNvSpPr>
            <a:spLocks noGrp="1"/>
          </p:cNvSpPr>
          <p:nvPr>
            <p:ph type="ctrTitle"/>
          </p:nvPr>
        </p:nvSpPr>
        <p:spPr>
          <a:xfrm>
            <a:off x="1524000" y="1122363"/>
            <a:ext cx="9144000" cy="999400"/>
          </a:xfrm>
        </p:spPr>
        <p:txBody>
          <a:bodyPr/>
          <a:lstStyle/>
          <a:p>
            <a:r>
              <a:rPr lang="zh-CN" altLang="en-US" dirty="0"/>
              <a:t>排序算法性能分析</a:t>
            </a:r>
          </a:p>
        </p:txBody>
      </p:sp>
      <p:sp>
        <p:nvSpPr>
          <p:cNvPr id="3" name="副标题 2">
            <a:extLst>
              <a:ext uri="{FF2B5EF4-FFF2-40B4-BE49-F238E27FC236}">
                <a16:creationId xmlns:a16="http://schemas.microsoft.com/office/drawing/2014/main" id="{C1FDCF22-364C-49A6-9D6A-69084BED5C31}"/>
              </a:ext>
            </a:extLst>
          </p:cNvPr>
          <p:cNvSpPr>
            <a:spLocks noGrp="1"/>
          </p:cNvSpPr>
          <p:nvPr>
            <p:ph type="subTitle" idx="1"/>
          </p:nvPr>
        </p:nvSpPr>
        <p:spPr>
          <a:xfrm>
            <a:off x="1524000" y="4428399"/>
            <a:ext cx="9144000" cy="827881"/>
          </a:xfrm>
        </p:spPr>
        <p:txBody>
          <a:bodyPr>
            <a:normAutofit lnSpcReduction="10000"/>
          </a:bodyPr>
          <a:lstStyle/>
          <a:p>
            <a:r>
              <a:rPr lang="zh-CN" altLang="en-US" dirty="0"/>
              <a:t>何腾骏 </a:t>
            </a:r>
            <a:r>
              <a:rPr lang="en-US" altLang="zh-CN" dirty="0"/>
              <a:t>2020101057  </a:t>
            </a:r>
          </a:p>
          <a:p>
            <a:r>
              <a:rPr lang="zh-CN" altLang="en-US" dirty="0"/>
              <a:t>指导老师：杨</a:t>
            </a:r>
            <a:r>
              <a:rPr lang="zh-CN" altLang="en-US" b="0" i="0" dirty="0">
                <a:solidFill>
                  <a:srgbClr val="000000"/>
                </a:solidFill>
                <a:effectLst/>
                <a:latin typeface="lucida Grande"/>
              </a:rPr>
              <a:t>烜</a:t>
            </a:r>
            <a:endParaRPr lang="zh-CN" altLang="en-US" dirty="0"/>
          </a:p>
        </p:txBody>
      </p:sp>
    </p:spTree>
    <p:extLst>
      <p:ext uri="{BB962C8B-B14F-4D97-AF65-F5344CB8AC3E}">
        <p14:creationId xmlns:p14="http://schemas.microsoft.com/office/powerpoint/2010/main" val="3829768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3EE774-AD54-4C38-8D23-C31959AEE724}"/>
              </a:ext>
            </a:extLst>
          </p:cNvPr>
          <p:cNvSpPr>
            <a:spLocks noGrp="1"/>
          </p:cNvSpPr>
          <p:nvPr>
            <p:ph type="title"/>
          </p:nvPr>
        </p:nvSpPr>
        <p:spPr/>
        <p:txBody>
          <a:bodyPr/>
          <a:lstStyle/>
          <a:p>
            <a:r>
              <a:rPr lang="zh-CN" altLang="en-US" dirty="0"/>
              <a:t>冒泡排序</a:t>
            </a:r>
          </a:p>
        </p:txBody>
      </p:sp>
      <p:sp>
        <p:nvSpPr>
          <p:cNvPr id="3" name="内容占位符 2">
            <a:extLst>
              <a:ext uri="{FF2B5EF4-FFF2-40B4-BE49-F238E27FC236}">
                <a16:creationId xmlns:a16="http://schemas.microsoft.com/office/drawing/2014/main" id="{852BF1DA-34B2-4931-9395-1449575DF518}"/>
              </a:ext>
            </a:extLst>
          </p:cNvPr>
          <p:cNvSpPr>
            <a:spLocks noGrp="1"/>
          </p:cNvSpPr>
          <p:nvPr>
            <p:ph idx="1"/>
          </p:nvPr>
        </p:nvSpPr>
        <p:spPr/>
        <p:txBody>
          <a:bodyPr>
            <a:normAutofit/>
          </a:bodyPr>
          <a:lstStyle/>
          <a:p>
            <a:r>
              <a:rPr lang="zh-CN" altLang="en-US" sz="1800" dirty="0"/>
              <a:t>冒泡排序的效率受到数组初始状态的影响</a:t>
            </a:r>
            <a:endParaRPr lang="en-US" altLang="zh-CN" sz="1800" dirty="0"/>
          </a:p>
          <a:p>
            <a:r>
              <a:rPr lang="zh-CN" altLang="en-US" sz="1800" dirty="0"/>
              <a:t>最好的情况时数组已经排序完毕，只需一轮扫描就可以完成排序，时间复杂度为</a:t>
            </a:r>
            <a:r>
              <a:rPr lang="en-US" altLang="zh-CN" sz="1800" dirty="0"/>
              <a:t>O(n)</a:t>
            </a:r>
          </a:p>
          <a:p>
            <a:pPr marL="0" indent="0">
              <a:buNone/>
            </a:pPr>
            <a:r>
              <a:rPr lang="zh-CN" altLang="en-US" sz="1800" dirty="0"/>
              <a:t>右图是对序列（</a:t>
            </a:r>
            <a:r>
              <a:rPr lang="en-US" altLang="zh-CN" sz="1800" dirty="0"/>
              <a:t>3  4  2  1</a:t>
            </a:r>
            <a:r>
              <a:rPr lang="zh-CN" altLang="en-US" sz="1800" dirty="0"/>
              <a:t>）的一次排序，最开始时最小的数</a:t>
            </a:r>
            <a:r>
              <a:rPr lang="en-US" altLang="zh-CN" sz="1800" dirty="0"/>
              <a:t>1</a:t>
            </a:r>
            <a:r>
              <a:rPr lang="zh-CN" altLang="en-US" sz="1800" dirty="0"/>
              <a:t>在序列的右</a:t>
            </a:r>
            <a:endParaRPr lang="en-US" altLang="zh-CN" sz="1800" dirty="0"/>
          </a:p>
          <a:p>
            <a:pPr marL="0" indent="0">
              <a:buNone/>
            </a:pPr>
            <a:r>
              <a:rPr lang="zh-CN" altLang="en-US" sz="1800" dirty="0"/>
              <a:t>端，每一次扫描仅能让</a:t>
            </a:r>
            <a:r>
              <a:rPr lang="en-US" altLang="zh-CN" sz="1800" dirty="0"/>
              <a:t>1</a:t>
            </a:r>
            <a:r>
              <a:rPr lang="zh-CN" altLang="en-US" sz="1800" dirty="0"/>
              <a:t>往右移动一位，所以需要对表扫描</a:t>
            </a:r>
            <a:r>
              <a:rPr lang="en-US" altLang="zh-CN" sz="1800" dirty="0"/>
              <a:t>3</a:t>
            </a:r>
            <a:r>
              <a:rPr lang="zh-CN" altLang="en-US" sz="1800" dirty="0"/>
              <a:t>次才能让</a:t>
            </a:r>
            <a:endParaRPr lang="en-US" altLang="zh-CN" sz="1800" dirty="0"/>
          </a:p>
          <a:p>
            <a:pPr marL="0" indent="0">
              <a:buNone/>
            </a:pPr>
            <a:r>
              <a:rPr lang="en-US" altLang="zh-CN" sz="1800" dirty="0"/>
              <a:t>1</a:t>
            </a:r>
            <a:r>
              <a:rPr lang="zh-CN" altLang="en-US" sz="1800" dirty="0"/>
              <a:t>回到正确位置</a:t>
            </a:r>
            <a:endParaRPr lang="en-US" altLang="zh-CN" sz="1800" dirty="0"/>
          </a:p>
          <a:p>
            <a:pPr marL="0" indent="0">
              <a:buNone/>
            </a:pPr>
            <a:r>
              <a:rPr lang="zh-CN" altLang="en-US" sz="1800" dirty="0"/>
              <a:t>对任何规模的数据，当最小的数出现在序列末端时，都需要扫描</a:t>
            </a:r>
            <a:r>
              <a:rPr lang="en-US" altLang="zh-CN" sz="1800" dirty="0"/>
              <a:t>n-1</a:t>
            </a:r>
            <a:r>
              <a:rPr lang="zh-CN" altLang="en-US" sz="1800" dirty="0"/>
              <a:t>轮</a:t>
            </a:r>
            <a:endParaRPr lang="en-US" altLang="zh-CN" sz="1800" dirty="0"/>
          </a:p>
          <a:p>
            <a:pPr marL="0" indent="0">
              <a:buNone/>
            </a:pPr>
            <a:r>
              <a:rPr lang="zh-CN" altLang="en-US" sz="1800" dirty="0"/>
              <a:t>每轮扫描</a:t>
            </a:r>
            <a:r>
              <a:rPr lang="en-US" altLang="zh-CN" sz="1800" dirty="0"/>
              <a:t>n</a:t>
            </a:r>
            <a:r>
              <a:rPr lang="zh-CN" altLang="en-US" sz="1800" dirty="0"/>
              <a:t>次，复杂度为</a:t>
            </a:r>
            <a:r>
              <a:rPr lang="en-US" altLang="zh-CN" sz="1800" dirty="0"/>
              <a:t>O(n^2)</a:t>
            </a:r>
            <a:endParaRPr lang="en-US" altLang="zh-CN" sz="2400" dirty="0"/>
          </a:p>
          <a:p>
            <a:endParaRPr lang="en-US" altLang="zh-CN" sz="2400" dirty="0"/>
          </a:p>
        </p:txBody>
      </p:sp>
      <p:pic>
        <p:nvPicPr>
          <p:cNvPr id="5" name="图片 4">
            <a:extLst>
              <a:ext uri="{FF2B5EF4-FFF2-40B4-BE49-F238E27FC236}">
                <a16:creationId xmlns:a16="http://schemas.microsoft.com/office/drawing/2014/main" id="{83AD4B93-9071-4CAA-96DD-B07D411981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0504" y="2756470"/>
            <a:ext cx="2466596" cy="1244824"/>
          </a:xfrm>
          <a:prstGeom prst="rect">
            <a:avLst/>
          </a:prstGeom>
        </p:spPr>
      </p:pic>
      <p:pic>
        <p:nvPicPr>
          <p:cNvPr id="7" name="图片 6">
            <a:extLst>
              <a:ext uri="{FF2B5EF4-FFF2-40B4-BE49-F238E27FC236}">
                <a16:creationId xmlns:a16="http://schemas.microsoft.com/office/drawing/2014/main" id="{5F2685A9-6CA0-4B19-8900-1C52255D28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1945" y="4125054"/>
            <a:ext cx="2866747" cy="2247222"/>
          </a:xfrm>
          <a:prstGeom prst="rect">
            <a:avLst/>
          </a:prstGeom>
        </p:spPr>
      </p:pic>
      <p:pic>
        <p:nvPicPr>
          <p:cNvPr id="9" name="图片 8">
            <a:extLst>
              <a:ext uri="{FF2B5EF4-FFF2-40B4-BE49-F238E27FC236}">
                <a16:creationId xmlns:a16="http://schemas.microsoft.com/office/drawing/2014/main" id="{8FDE3BBD-7A17-419A-810F-FB407716F028}"/>
              </a:ext>
            </a:extLst>
          </p:cNvPr>
          <p:cNvPicPr>
            <a:picLocks noChangeAspect="1"/>
          </p:cNvPicPr>
          <p:nvPr/>
        </p:nvPicPr>
        <p:blipFill>
          <a:blip r:embed="rId4"/>
          <a:stretch>
            <a:fillRect/>
          </a:stretch>
        </p:blipFill>
        <p:spPr>
          <a:xfrm>
            <a:off x="8052047" y="4103479"/>
            <a:ext cx="2946645" cy="2268797"/>
          </a:xfrm>
          <a:prstGeom prst="rect">
            <a:avLst/>
          </a:prstGeom>
        </p:spPr>
      </p:pic>
    </p:spTree>
    <p:extLst>
      <p:ext uri="{BB962C8B-B14F-4D97-AF65-F5344CB8AC3E}">
        <p14:creationId xmlns:p14="http://schemas.microsoft.com/office/powerpoint/2010/main" val="2557278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139402-3E41-4377-920C-2EEA73541C7E}"/>
              </a:ext>
            </a:extLst>
          </p:cNvPr>
          <p:cNvSpPr>
            <a:spLocks noGrp="1"/>
          </p:cNvSpPr>
          <p:nvPr>
            <p:ph type="title"/>
          </p:nvPr>
        </p:nvSpPr>
        <p:spPr/>
        <p:txBody>
          <a:bodyPr/>
          <a:lstStyle/>
          <a:p>
            <a:r>
              <a:rPr lang="zh-CN" altLang="en-US" dirty="0"/>
              <a:t>选择排序和插入排序</a:t>
            </a:r>
          </a:p>
        </p:txBody>
      </p:sp>
      <p:sp>
        <p:nvSpPr>
          <p:cNvPr id="3" name="内容占位符 2">
            <a:extLst>
              <a:ext uri="{FF2B5EF4-FFF2-40B4-BE49-F238E27FC236}">
                <a16:creationId xmlns:a16="http://schemas.microsoft.com/office/drawing/2014/main" id="{15CF86FD-8379-4402-9C75-D8EC1D2D2EEE}"/>
              </a:ext>
            </a:extLst>
          </p:cNvPr>
          <p:cNvSpPr>
            <a:spLocks noGrp="1"/>
          </p:cNvSpPr>
          <p:nvPr>
            <p:ph idx="1"/>
          </p:nvPr>
        </p:nvSpPr>
        <p:spPr/>
        <p:txBody>
          <a:bodyPr>
            <a:normAutofit/>
          </a:bodyPr>
          <a:lstStyle/>
          <a:p>
            <a:r>
              <a:rPr lang="zh-CN" altLang="en-US" sz="1800" dirty="0"/>
              <a:t>选择排序每次扫描全序列中没有被选择过的数，选出最小的数并将其加入有序尾部</a:t>
            </a:r>
            <a:endParaRPr lang="en-US" altLang="zh-CN" sz="1800" dirty="0"/>
          </a:p>
          <a:p>
            <a:r>
              <a:rPr lang="zh-CN" altLang="en-US" sz="1800" dirty="0"/>
              <a:t>插入排序每次在未排序序列中取出一个数并将其插入到有序序列合适的位置</a:t>
            </a:r>
            <a:endParaRPr lang="en-US" altLang="zh-CN" sz="1800" dirty="0"/>
          </a:p>
          <a:p>
            <a:r>
              <a:rPr lang="zh-CN" altLang="en-US" sz="1800" dirty="0"/>
              <a:t>两者都是稳定的排序方式，不论初始状态下序列是否有序，每轮选择都需要进行</a:t>
            </a:r>
            <a:r>
              <a:rPr lang="en-US" altLang="zh-CN" sz="1800" dirty="0"/>
              <a:t>O(n)</a:t>
            </a:r>
            <a:r>
              <a:rPr lang="zh-CN" altLang="en-US" sz="1800" dirty="0"/>
              <a:t>规模的扫描，选择排序是为了找到最小的数，插入排序则是为了找到合适的位置</a:t>
            </a:r>
            <a:endParaRPr lang="en-US" altLang="zh-CN" sz="1800" dirty="0"/>
          </a:p>
          <a:p>
            <a:pPr marL="0" indent="0">
              <a:buNone/>
            </a:pPr>
            <a:r>
              <a:rPr lang="zh-CN" altLang="en-US" sz="1800" dirty="0"/>
              <a:t>最终一共需要扫描</a:t>
            </a:r>
            <a:r>
              <a:rPr lang="en-US" altLang="zh-CN" sz="1800" dirty="0"/>
              <a:t>n</a:t>
            </a:r>
            <a:r>
              <a:rPr lang="zh-CN" altLang="en-US" sz="1800" dirty="0"/>
              <a:t>次，复杂度是</a:t>
            </a:r>
            <a:r>
              <a:rPr lang="en-US" altLang="zh-CN" sz="1800" dirty="0"/>
              <a:t>O</a:t>
            </a:r>
            <a:r>
              <a:rPr lang="zh-CN" altLang="en-US" sz="1800" dirty="0"/>
              <a:t>（</a:t>
            </a:r>
            <a:r>
              <a:rPr lang="en-US" altLang="zh-CN" sz="1800" dirty="0"/>
              <a:t>n^2</a:t>
            </a:r>
            <a:r>
              <a:rPr lang="zh-CN" altLang="en-US" sz="1800" dirty="0"/>
              <a:t>）</a:t>
            </a:r>
            <a:endParaRPr lang="en-US" altLang="zh-CN" sz="1800" dirty="0"/>
          </a:p>
          <a:p>
            <a:pPr marL="0" indent="0">
              <a:buNone/>
            </a:pPr>
            <a:endParaRPr lang="en-US" altLang="zh-CN" sz="1800" dirty="0"/>
          </a:p>
          <a:p>
            <a:pPr marL="0" indent="0">
              <a:buNone/>
            </a:pPr>
            <a:r>
              <a:rPr lang="zh-CN" altLang="en-US" sz="1800" dirty="0"/>
              <a:t>性能分析：扫描对比次数选择排序和插入排序</a:t>
            </a:r>
            <a:endParaRPr lang="en-US" altLang="zh-CN" sz="1800" dirty="0"/>
          </a:p>
          <a:p>
            <a:pPr marL="0" indent="0">
              <a:buNone/>
            </a:pPr>
            <a:r>
              <a:rPr lang="zh-CN" altLang="en-US" sz="1800" dirty="0"/>
              <a:t>大致相同，但插入排序为了插入正确的位置需要</a:t>
            </a:r>
            <a:endParaRPr lang="en-US" altLang="zh-CN" sz="1800" dirty="0"/>
          </a:p>
          <a:p>
            <a:pPr marL="0" indent="0">
              <a:buNone/>
            </a:pPr>
            <a:r>
              <a:rPr lang="zh-CN" altLang="en-US" sz="1800" dirty="0"/>
              <a:t>较多次数的交换，耗时相对较多</a:t>
            </a:r>
            <a:endParaRPr lang="en-US" altLang="zh-CN" sz="1800" dirty="0"/>
          </a:p>
          <a:p>
            <a:pPr marL="0" indent="0">
              <a:buNone/>
            </a:pPr>
            <a:endParaRPr lang="en-US" altLang="zh-CN" sz="1800" dirty="0"/>
          </a:p>
          <a:p>
            <a:pPr marL="0" indent="0">
              <a:buNone/>
            </a:pPr>
            <a:endParaRPr lang="zh-CN" altLang="en-US" sz="1800" dirty="0"/>
          </a:p>
        </p:txBody>
      </p:sp>
      <p:pic>
        <p:nvPicPr>
          <p:cNvPr id="7" name="图片 6">
            <a:extLst>
              <a:ext uri="{FF2B5EF4-FFF2-40B4-BE49-F238E27FC236}">
                <a16:creationId xmlns:a16="http://schemas.microsoft.com/office/drawing/2014/main" id="{991ACB57-2DBD-48AC-9A13-59AC134D455F}"/>
              </a:ext>
            </a:extLst>
          </p:cNvPr>
          <p:cNvPicPr>
            <a:picLocks noChangeAspect="1"/>
          </p:cNvPicPr>
          <p:nvPr/>
        </p:nvPicPr>
        <p:blipFill>
          <a:blip r:embed="rId2"/>
          <a:stretch>
            <a:fillRect/>
          </a:stretch>
        </p:blipFill>
        <p:spPr>
          <a:xfrm>
            <a:off x="7276287" y="3169328"/>
            <a:ext cx="3893439" cy="2774272"/>
          </a:xfrm>
          <a:prstGeom prst="rect">
            <a:avLst/>
          </a:prstGeom>
        </p:spPr>
      </p:pic>
    </p:spTree>
    <p:extLst>
      <p:ext uri="{BB962C8B-B14F-4D97-AF65-F5344CB8AC3E}">
        <p14:creationId xmlns:p14="http://schemas.microsoft.com/office/powerpoint/2010/main" val="3028669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7C857-BAE8-4ED6-965F-F4B18535A1EF}"/>
              </a:ext>
            </a:extLst>
          </p:cNvPr>
          <p:cNvSpPr>
            <a:spLocks noGrp="1"/>
          </p:cNvSpPr>
          <p:nvPr>
            <p:ph type="title"/>
          </p:nvPr>
        </p:nvSpPr>
        <p:spPr/>
        <p:txBody>
          <a:bodyPr/>
          <a:lstStyle/>
          <a:p>
            <a:r>
              <a:rPr lang="zh-CN" altLang="en-US" dirty="0"/>
              <a:t>快速排序和归并排序</a:t>
            </a:r>
          </a:p>
        </p:txBody>
      </p:sp>
      <p:sp>
        <p:nvSpPr>
          <p:cNvPr id="3" name="内容占位符 2">
            <a:extLst>
              <a:ext uri="{FF2B5EF4-FFF2-40B4-BE49-F238E27FC236}">
                <a16:creationId xmlns:a16="http://schemas.microsoft.com/office/drawing/2014/main" id="{0124AE8A-0224-45E7-904B-43AB66DE9DAA}"/>
              </a:ext>
            </a:extLst>
          </p:cNvPr>
          <p:cNvSpPr>
            <a:spLocks noGrp="1"/>
          </p:cNvSpPr>
          <p:nvPr>
            <p:ph idx="1"/>
          </p:nvPr>
        </p:nvSpPr>
        <p:spPr/>
        <p:txBody>
          <a:bodyPr>
            <a:normAutofit/>
          </a:bodyPr>
          <a:lstStyle/>
          <a:p>
            <a:r>
              <a:rPr lang="zh-CN" altLang="en-US" sz="1800" dirty="0"/>
              <a:t>两种算法都源于分治思想，但归并排序是自下而上的排序，先部分后整体，快速排序则是自上而下，先整体后部分</a:t>
            </a:r>
            <a:endParaRPr lang="en-US" altLang="zh-CN" sz="1800" dirty="0"/>
          </a:p>
          <a:p>
            <a:endParaRPr lang="zh-CN" altLang="en-US" sz="1800" dirty="0"/>
          </a:p>
        </p:txBody>
      </p:sp>
      <p:pic>
        <p:nvPicPr>
          <p:cNvPr id="9" name="图片 8">
            <a:extLst>
              <a:ext uri="{FF2B5EF4-FFF2-40B4-BE49-F238E27FC236}">
                <a16:creationId xmlns:a16="http://schemas.microsoft.com/office/drawing/2014/main" id="{E6D5627B-092A-4A91-8B8B-36FB6D3967B9}"/>
              </a:ext>
            </a:extLst>
          </p:cNvPr>
          <p:cNvPicPr>
            <a:picLocks noChangeAspect="1"/>
          </p:cNvPicPr>
          <p:nvPr/>
        </p:nvPicPr>
        <p:blipFill>
          <a:blip r:embed="rId2"/>
          <a:stretch>
            <a:fillRect/>
          </a:stretch>
        </p:blipFill>
        <p:spPr>
          <a:xfrm>
            <a:off x="1064164" y="2403490"/>
            <a:ext cx="7032271" cy="2051019"/>
          </a:xfrm>
          <a:prstGeom prst="rect">
            <a:avLst/>
          </a:prstGeom>
        </p:spPr>
      </p:pic>
      <p:pic>
        <p:nvPicPr>
          <p:cNvPr id="11" name="图片 10">
            <a:extLst>
              <a:ext uri="{FF2B5EF4-FFF2-40B4-BE49-F238E27FC236}">
                <a16:creationId xmlns:a16="http://schemas.microsoft.com/office/drawing/2014/main" id="{5CAB8279-FA9E-4A5E-BDCA-45B2BB9D6077}"/>
              </a:ext>
            </a:extLst>
          </p:cNvPr>
          <p:cNvPicPr>
            <a:picLocks noChangeAspect="1"/>
          </p:cNvPicPr>
          <p:nvPr/>
        </p:nvPicPr>
        <p:blipFill>
          <a:blip r:embed="rId3"/>
          <a:stretch>
            <a:fillRect/>
          </a:stretch>
        </p:blipFill>
        <p:spPr>
          <a:xfrm>
            <a:off x="838200" y="4518734"/>
            <a:ext cx="5527089" cy="1658229"/>
          </a:xfrm>
          <a:prstGeom prst="rect">
            <a:avLst/>
          </a:prstGeom>
        </p:spPr>
      </p:pic>
    </p:spTree>
    <p:extLst>
      <p:ext uri="{BB962C8B-B14F-4D97-AF65-F5344CB8AC3E}">
        <p14:creationId xmlns:p14="http://schemas.microsoft.com/office/powerpoint/2010/main" val="2245296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C80EE2-B71B-4D66-8F02-E9A3E59D45DC}"/>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FD80D674-9850-4602-9911-CCF6C7BE7767}"/>
              </a:ext>
            </a:extLst>
          </p:cNvPr>
          <p:cNvPicPr>
            <a:picLocks noGrp="1" noChangeAspect="1"/>
          </p:cNvPicPr>
          <p:nvPr>
            <p:ph idx="1"/>
          </p:nvPr>
        </p:nvPicPr>
        <p:blipFill>
          <a:blip r:embed="rId2"/>
          <a:stretch>
            <a:fillRect/>
          </a:stretch>
        </p:blipFill>
        <p:spPr>
          <a:xfrm>
            <a:off x="838200" y="365126"/>
            <a:ext cx="5257800" cy="4006952"/>
          </a:xfrm>
          <a:prstGeom prst="rect">
            <a:avLst/>
          </a:prstGeom>
        </p:spPr>
      </p:pic>
      <p:pic>
        <p:nvPicPr>
          <p:cNvPr id="5" name="图片 4">
            <a:extLst>
              <a:ext uri="{FF2B5EF4-FFF2-40B4-BE49-F238E27FC236}">
                <a16:creationId xmlns:a16="http://schemas.microsoft.com/office/drawing/2014/main" id="{99F32984-8C73-45B8-BBBF-408C2F29242E}"/>
              </a:ext>
            </a:extLst>
          </p:cNvPr>
          <p:cNvPicPr>
            <a:picLocks noChangeAspect="1"/>
          </p:cNvPicPr>
          <p:nvPr/>
        </p:nvPicPr>
        <p:blipFill>
          <a:blip r:embed="rId3"/>
          <a:stretch>
            <a:fillRect/>
          </a:stretch>
        </p:blipFill>
        <p:spPr>
          <a:xfrm>
            <a:off x="6096001" y="365124"/>
            <a:ext cx="5427216" cy="4196755"/>
          </a:xfrm>
          <a:prstGeom prst="rect">
            <a:avLst/>
          </a:prstGeom>
        </p:spPr>
      </p:pic>
    </p:spTree>
    <p:extLst>
      <p:ext uri="{BB962C8B-B14F-4D97-AF65-F5344CB8AC3E}">
        <p14:creationId xmlns:p14="http://schemas.microsoft.com/office/powerpoint/2010/main" val="3911705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CA776-9C6D-4C86-9B47-D7E33E54E02D}"/>
              </a:ext>
            </a:extLst>
          </p:cNvPr>
          <p:cNvSpPr>
            <a:spLocks noGrp="1"/>
          </p:cNvSpPr>
          <p:nvPr>
            <p:ph type="title"/>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现在有</a:t>
            </a:r>
            <a:r>
              <a:rPr lang="en-US" altLang="zh-CN" sz="1800" kern="100" dirty="0">
                <a:effectLst/>
                <a:latin typeface="Times New Roman" panose="02020603050405020304" pitchFamily="18" charset="0"/>
                <a:ea typeface="宋体" panose="02010600030101010101" pitchFamily="2" charset="-122"/>
              </a:rPr>
              <a:t>10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亿的数据（每个数据四个字节），请快速挑选出最大的十个数</a:t>
            </a:r>
            <a:endParaRPr lang="zh-CN" altLang="en-US" dirty="0"/>
          </a:p>
        </p:txBody>
      </p:sp>
      <p:sp>
        <p:nvSpPr>
          <p:cNvPr id="3" name="内容占位符 2">
            <a:extLst>
              <a:ext uri="{FF2B5EF4-FFF2-40B4-BE49-F238E27FC236}">
                <a16:creationId xmlns:a16="http://schemas.microsoft.com/office/drawing/2014/main" id="{7F14B1E1-0CEB-42C1-A61A-9C69EC537FAF}"/>
              </a:ext>
            </a:extLst>
          </p:cNvPr>
          <p:cNvSpPr>
            <a:spLocks noGrp="1"/>
          </p:cNvSpPr>
          <p:nvPr>
            <p:ph idx="1"/>
          </p:nvPr>
        </p:nvSpPr>
        <p:spPr/>
        <p:txBody>
          <a:bodyPr>
            <a:normAutofit/>
          </a:bodyPr>
          <a:lstStyle/>
          <a:p>
            <a:r>
              <a:rPr lang="zh-CN" altLang="en-US" sz="1800" dirty="0"/>
              <a:t>由于数据规模</a:t>
            </a:r>
            <a:r>
              <a:rPr lang="en-US" altLang="zh-CN" sz="1800" dirty="0"/>
              <a:t>10^9,4*10^9</a:t>
            </a:r>
            <a:r>
              <a:rPr lang="zh-CN" altLang="en-US" sz="1800" dirty="0"/>
              <a:t>的字节（大约</a:t>
            </a:r>
            <a:r>
              <a:rPr lang="en-US" altLang="zh-CN" sz="1800" dirty="0"/>
              <a:t>3.7G</a:t>
            </a:r>
            <a:r>
              <a:rPr lang="zh-CN" altLang="en-US" sz="1800" dirty="0"/>
              <a:t>），不可能把所有数据读进内存再排序</a:t>
            </a:r>
            <a:endParaRPr lang="en-US" altLang="zh-CN" sz="1800" dirty="0"/>
          </a:p>
          <a:p>
            <a:r>
              <a:rPr lang="zh-CN" altLang="en-US" sz="1800" dirty="0"/>
              <a:t>考虑使用小根堆，依次扫描数据</a:t>
            </a:r>
            <a:endParaRPr lang="en-US" altLang="zh-CN" sz="1800" dirty="0"/>
          </a:p>
          <a:p>
            <a:r>
              <a:rPr lang="en-US" altLang="zh-CN" sz="1800" dirty="0"/>
              <a:t>1.</a:t>
            </a:r>
            <a:r>
              <a:rPr lang="zh-CN" altLang="en-US" sz="1800" dirty="0"/>
              <a:t>当堆规模小于</a:t>
            </a:r>
            <a:r>
              <a:rPr lang="en-US" altLang="zh-CN" sz="1800" dirty="0"/>
              <a:t>10</a:t>
            </a:r>
            <a:r>
              <a:rPr lang="zh-CN" altLang="en-US" sz="1800" dirty="0"/>
              <a:t>时，直接压入当前元素</a:t>
            </a:r>
            <a:endParaRPr lang="en-US" altLang="zh-CN" sz="1800" dirty="0"/>
          </a:p>
          <a:p>
            <a:r>
              <a:rPr lang="en-US" altLang="zh-CN" sz="1800" dirty="0"/>
              <a:t>2.</a:t>
            </a:r>
            <a:r>
              <a:rPr lang="zh-CN" altLang="en-US" sz="1800" dirty="0"/>
              <a:t>当堆规模等于</a:t>
            </a:r>
            <a:r>
              <a:rPr lang="en-US" altLang="zh-CN" sz="1800" dirty="0"/>
              <a:t>10</a:t>
            </a:r>
            <a:r>
              <a:rPr lang="zh-CN" altLang="en-US" sz="1800" dirty="0"/>
              <a:t>时，压入一个元素并弹出堆顶的元素</a:t>
            </a:r>
            <a:endParaRPr lang="en-US" altLang="zh-CN" sz="1800" dirty="0"/>
          </a:p>
          <a:p>
            <a:pPr marL="0" indent="0">
              <a:buNone/>
            </a:pPr>
            <a:endParaRPr lang="en-US" altLang="zh-CN" sz="1800" dirty="0"/>
          </a:p>
          <a:p>
            <a:pPr marL="0" indent="0">
              <a:buNone/>
            </a:pPr>
            <a:r>
              <a:rPr lang="zh-CN" altLang="en-US" sz="1800" dirty="0"/>
              <a:t>这样只需维护一个大小为</a:t>
            </a:r>
            <a:r>
              <a:rPr lang="en-US" altLang="zh-CN" sz="1800" dirty="0"/>
              <a:t>10</a:t>
            </a:r>
            <a:r>
              <a:rPr lang="zh-CN" altLang="en-US" sz="1800" dirty="0"/>
              <a:t>的堆，就可以保证这</a:t>
            </a:r>
            <a:r>
              <a:rPr lang="en-US" altLang="zh-CN" sz="1800" dirty="0"/>
              <a:t>10</a:t>
            </a:r>
            <a:r>
              <a:rPr lang="zh-CN" altLang="en-US" sz="1800" dirty="0"/>
              <a:t>个数是当前范围内最大的</a:t>
            </a:r>
            <a:endParaRPr lang="en-US" altLang="zh-CN" sz="1800" dirty="0"/>
          </a:p>
          <a:p>
            <a:pPr marL="0" indent="0">
              <a:buNone/>
            </a:pPr>
            <a:endParaRPr lang="en-US" altLang="zh-CN" sz="1800" dirty="0"/>
          </a:p>
          <a:p>
            <a:pPr marL="0" indent="0">
              <a:buNone/>
            </a:pPr>
            <a:r>
              <a:rPr lang="zh-CN" altLang="en-US" sz="1800" dirty="0"/>
              <a:t>由于堆规模只有</a:t>
            </a:r>
            <a:r>
              <a:rPr lang="en-US" altLang="zh-CN" sz="1800" dirty="0"/>
              <a:t>10</a:t>
            </a:r>
            <a:r>
              <a:rPr lang="zh-CN" altLang="en-US" sz="1800" dirty="0"/>
              <a:t>，维护堆的时间成本是常数级别的</a:t>
            </a:r>
          </a:p>
        </p:txBody>
      </p:sp>
    </p:spTree>
    <p:extLst>
      <p:ext uri="{BB962C8B-B14F-4D97-AF65-F5344CB8AC3E}">
        <p14:creationId xmlns:p14="http://schemas.microsoft.com/office/powerpoint/2010/main" val="37679638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TotalTime>
  <Words>431</Words>
  <Application>Microsoft Office PowerPoint</Application>
  <PresentationFormat>宽屏</PresentationFormat>
  <Paragraphs>31</Paragraphs>
  <Slides>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lucida Grande</vt:lpstr>
      <vt:lpstr>等线</vt:lpstr>
      <vt:lpstr>等线 Light</vt:lpstr>
      <vt:lpstr>Arial</vt:lpstr>
      <vt:lpstr>Times New Roman</vt:lpstr>
      <vt:lpstr>Office 主题​​</vt:lpstr>
      <vt:lpstr>排序算法性能分析</vt:lpstr>
      <vt:lpstr>冒泡排序</vt:lpstr>
      <vt:lpstr>选择排序和插入排序</vt:lpstr>
      <vt:lpstr>快速排序和归并排序</vt:lpstr>
      <vt:lpstr>PowerPoint 演示文稿</vt:lpstr>
      <vt:lpstr>现在有10亿的数据（每个数据四个字节），请快速挑选出最大的十个数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qq ww</dc:creator>
  <cp:lastModifiedBy>qq ww</cp:lastModifiedBy>
  <cp:revision>12</cp:revision>
  <dcterms:created xsi:type="dcterms:W3CDTF">2022-03-10T15:18:44Z</dcterms:created>
  <dcterms:modified xsi:type="dcterms:W3CDTF">2022-03-11T02:28:54Z</dcterms:modified>
</cp:coreProperties>
</file>