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3FAE4-3167-475C-A42B-20881BFFA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647EC7-3DC9-449E-B534-4435DBBCE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16751-CA03-4EBE-8692-65A44556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DEB06-51DD-404F-9359-BE23639B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3DEE2-2925-4CE0-AF57-418FFBB2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8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0BCE1-C31C-47F7-8B45-DF0526D9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4144EC-BCE6-48CF-B18B-BC9EBD1F4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B6D72-0D4F-4C5B-A492-45EE3A37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D0700-2B70-44CD-B901-509942A6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D8C41-490B-4E4F-B191-3BA06C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3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E5D1E7-908B-401D-89C8-9AAA7C04F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138D4-FAF2-4D07-A3FC-92861798E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2E20E-71D3-421A-BC54-4BE9F36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1CB20-A2FA-41B2-B642-F992C934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D9731-3562-44C3-A50F-BCC7D130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4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FFC1D-D8D0-410E-862A-30652409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13FE3-1A58-43BB-973C-5396A177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1D04D-90BF-4C40-BD02-292F09A1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F3264-4598-4A13-BD15-5100FAB2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DDE60-C4D1-49B8-B92A-897A4BA7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5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20EF1-A622-4F90-AE5B-203107D5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AC471-CE24-4225-80D9-63E1695BB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963CF-E71D-47E8-86BD-AE331A48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B0A17-D21A-4604-93FF-D55AACB7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E8E10-2FE1-4601-9A41-831C5D05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18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E695E-8796-460C-BC12-9BADCBEB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E9747-469F-47D9-AF7C-93CF518D2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3AC3C-BBBD-4B95-B2AE-35A214913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96D51-0084-461A-96A7-10E6BC6A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B53BC-0A4F-40EF-A517-A9B537CA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74D9A-055C-488C-AD61-775C2064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27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73D4A-9DB6-49CB-92F8-659D5268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52D18-DABD-4ECD-A3CA-FCAB844E9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DEC61-4FD4-4945-8469-E091E0970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1F088F-9C5C-42AF-A9DB-BC40C19FC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06431C-30B0-4441-AA63-F592A465C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472141-AA14-43C5-BAD2-D8E2799E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1E07BB-9E52-4EE6-80B2-BD999F8A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B5CE6B-13DE-4360-9FDF-A87F3139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3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78470-AFDF-481B-854C-2A084C39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E24936-D556-484E-BF84-18B007F1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24B6DE-6A37-4F22-9211-F0E9FA5C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4801D3-A022-4E7A-9403-382E75F4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4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9451EB-FA3C-470E-8940-278E49BE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EEAEE3-61D6-4BDB-874E-FAB23966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18CAE6-3B86-43A6-9923-0F44F613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3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AA6E8-23F3-4538-8DB3-D086CD6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8F83D-E1CA-447C-BA53-F4A8E58F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68FA7-3EE4-4FCD-99BA-4025E2EB8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07D1F-D11B-43E3-B5D2-E8FC1273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3DC80-ECAB-439A-9A4B-28C0B788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777-365D-441B-A6DF-8ABA3DA2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6E48-FBF2-45DD-A5AD-805B8EAE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1E41EC-01D3-4143-B052-41F866F18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300921-7651-4D47-AF45-77E32C506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0870E-EF4C-47E8-9902-CE94415D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BBA30-76CF-4969-A545-D58492E8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3ABCC-D32B-40E5-8474-F4C4D1F1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CFF291-D2BD-43DF-8E3C-38D188B0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029B2-B79A-45BC-8540-33E04A8C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C2BAE-6E55-4C98-897E-FD0DDA749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204F-936A-4981-9D89-FEB571C0856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48BDA-53C9-4051-A061-DD2FD0A04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26B3E-EA12-4F3C-878E-5FCA8B327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3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8DEA6-EE7C-484F-97C0-902E0BDA9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最近点对算法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3B06F8-0845-45DD-B811-3673A281F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何腾骏 </a:t>
            </a:r>
            <a:r>
              <a:rPr lang="en-US" altLang="zh-CN" dirty="0"/>
              <a:t>2020101057</a:t>
            </a:r>
          </a:p>
          <a:p>
            <a:r>
              <a:rPr lang="zh-CN" altLang="en-US" dirty="0"/>
              <a:t>指导老师：杨烜</a:t>
            </a:r>
          </a:p>
        </p:txBody>
      </p:sp>
    </p:spTree>
    <p:extLst>
      <p:ext uri="{BB962C8B-B14F-4D97-AF65-F5344CB8AC3E}">
        <p14:creationId xmlns:p14="http://schemas.microsoft.com/office/powerpoint/2010/main" val="25810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16A0A-0DF0-4B3D-974A-E06874AB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92820-96B3-49CC-A25D-7D5879D19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预处理：随机生成点阵，然后使用</a:t>
            </a:r>
            <a:r>
              <a:rPr lang="en-US" altLang="zh-CN" dirty="0"/>
              <a:t>HashSet</a:t>
            </a:r>
            <a:r>
              <a:rPr lang="zh-CN" altLang="en-US" dirty="0"/>
              <a:t>去重</a:t>
            </a:r>
            <a:endParaRPr lang="en-US" altLang="zh-CN" dirty="0"/>
          </a:p>
          <a:p>
            <a:r>
              <a:rPr lang="zh-CN" altLang="en-US" dirty="0"/>
              <a:t>点阵范围是</a:t>
            </a:r>
            <a:r>
              <a:rPr lang="en-US" altLang="zh-CN" dirty="0"/>
              <a:t>50000</a:t>
            </a:r>
            <a:r>
              <a:rPr lang="zh-CN" altLang="en-US" dirty="0"/>
              <a:t>，实验时采用</a:t>
            </a:r>
            <a:r>
              <a:rPr lang="en-US" altLang="zh-CN" dirty="0"/>
              <a:t>10</a:t>
            </a:r>
            <a:r>
              <a:rPr lang="zh-CN" altLang="en-US" dirty="0"/>
              <a:t>次测试取平均</a:t>
            </a:r>
          </a:p>
        </p:txBody>
      </p:sp>
    </p:spTree>
    <p:extLst>
      <p:ext uri="{BB962C8B-B14F-4D97-AF65-F5344CB8AC3E}">
        <p14:creationId xmlns:p14="http://schemas.microsoft.com/office/powerpoint/2010/main" val="294428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0F169-596F-479E-B2B4-ED2EA696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蛮力法求最近点对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280A87-F696-4B27-88A7-DAED39039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1600" dirty="0"/>
              <a:t>蛮力法直接计算所有点对之间的距离并取最小值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这是一个稳定的算法，需要对</a:t>
            </a:r>
            <a:endParaRPr lang="en-US" altLang="zh-CN" sz="1600" dirty="0"/>
          </a:p>
          <a:p>
            <a:r>
              <a:rPr lang="zh-CN" altLang="en-US" sz="1600" dirty="0"/>
              <a:t>比</a:t>
            </a:r>
            <a:r>
              <a:rPr lang="en-US" altLang="zh-CN" sz="1600" dirty="0"/>
              <a:t>n*(n-1)/2</a:t>
            </a:r>
            <a:r>
              <a:rPr lang="zh-CN" altLang="en-US" sz="1600" dirty="0"/>
              <a:t>次，对比操作是常</a:t>
            </a:r>
            <a:endParaRPr lang="en-US" altLang="zh-CN" sz="1600" dirty="0"/>
          </a:p>
          <a:p>
            <a:r>
              <a:rPr lang="zh-CN" altLang="en-US" sz="1600" dirty="0"/>
              <a:t>数时间，所以总时间复杂度是</a:t>
            </a:r>
            <a:endParaRPr lang="en-US" altLang="zh-CN" sz="1600" dirty="0"/>
          </a:p>
          <a:p>
            <a:r>
              <a:rPr lang="en-US" altLang="zh-CN" sz="1600" dirty="0"/>
              <a:t>O</a:t>
            </a:r>
            <a:r>
              <a:rPr lang="zh-CN" altLang="en-US" sz="1600" dirty="0"/>
              <a:t>（</a:t>
            </a:r>
            <a:r>
              <a:rPr lang="en-US" altLang="zh-CN" sz="1600" dirty="0"/>
              <a:t>n^2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伪代码：</a:t>
            </a:r>
            <a:endParaRPr lang="en-US" altLang="zh-CN" sz="1600" dirty="0"/>
          </a:p>
          <a:p>
            <a:pPr algn="l" fontAlgn="base">
              <a:lnSpc>
                <a:spcPts val="1320"/>
              </a:lnSpc>
            </a:pPr>
            <a:r>
              <a:rPr lang="en-US" altLang="zh-CN" sz="1800" b="1" kern="0" dirty="0" err="1">
                <a:solidFill>
                  <a:srgbClr val="FF78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getMinDistance</a:t>
            </a:r>
            <a:r>
              <a:rPr lang="en-US" altLang="zh-CN" sz="1800" b="1" kern="0" dirty="0">
                <a:solidFill>
                  <a:srgbClr val="FF78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(points[]):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base">
              <a:lnSpc>
                <a:spcPts val="1320"/>
              </a:lnSpc>
            </a:pPr>
            <a:r>
              <a:rPr lang="en-US" altLang="zh-CN" sz="1800" b="1" kern="0" dirty="0">
                <a:solidFill>
                  <a:srgbClr val="FF78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= 0 to length step 1 do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   for j = i+1 to length step do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 </a:t>
            </a:r>
            <a:r>
              <a:rPr lang="en-US" altLang="zh-CN" sz="1800" b="1" kern="0" dirty="0">
                <a:solidFill>
                  <a:srgbClr val="FF78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dis = </a:t>
            </a:r>
            <a:r>
              <a:rPr lang="en-US" altLang="zh-CN" sz="1800" b="1" kern="0" dirty="0" err="1">
                <a:solidFill>
                  <a:srgbClr val="FF78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diatance</a:t>
            </a:r>
            <a:r>
              <a:rPr lang="en-US" altLang="zh-CN" sz="1800" b="1" kern="0" dirty="0">
                <a:solidFill>
                  <a:srgbClr val="FF78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(points[</a:t>
            </a:r>
            <a:r>
              <a:rPr lang="en-US" altLang="zh-CN" sz="1800" b="1" kern="0" dirty="0" err="1">
                <a:solidFill>
                  <a:srgbClr val="FF78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b="1" kern="0" dirty="0">
                <a:solidFill>
                  <a:srgbClr val="FF78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],points[j])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base">
              <a:lnSpc>
                <a:spcPts val="1320"/>
              </a:lnSpc>
            </a:pPr>
            <a:r>
              <a:rPr lang="en-US" altLang="zh-CN" sz="1800" b="1" kern="0" dirty="0">
                <a:solidFill>
                  <a:srgbClr val="FF78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</a:t>
            </a:r>
            <a:r>
              <a:rPr lang="en-US" altLang="zh-CN" sz="1800" b="1" kern="0" dirty="0" err="1">
                <a:solidFill>
                  <a:srgbClr val="FF78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minDistance</a:t>
            </a:r>
            <a:r>
              <a:rPr lang="en-US" altLang="zh-CN" sz="1800" b="1" kern="0" dirty="0">
                <a:solidFill>
                  <a:srgbClr val="FF78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min(</a:t>
            </a:r>
            <a:r>
              <a:rPr lang="en-US" altLang="zh-CN" sz="1800" b="1" kern="0" dirty="0" err="1">
                <a:solidFill>
                  <a:srgbClr val="FF78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minDistance,dis</a:t>
            </a:r>
            <a:r>
              <a:rPr lang="en-US" altLang="zh-CN" sz="1800" b="1" kern="0" dirty="0">
                <a:solidFill>
                  <a:srgbClr val="FF78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  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 distance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1600" dirty="0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29E5646B-36B1-49F9-97DF-4D380A2B1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291" y="365125"/>
            <a:ext cx="5004625" cy="38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0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10E37-4EE6-4FC6-8FB1-418C7D7A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分治法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3FCEAF-DB7B-4D2E-AF20-9688AA0B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分治法不需要计算所有点，只需要计算各区间</a:t>
            </a:r>
            <a:r>
              <a:rPr lang="en-US" altLang="zh-CN" sz="1600" dirty="0"/>
              <a:t>·</a:t>
            </a:r>
          </a:p>
          <a:p>
            <a:r>
              <a:rPr lang="zh-CN" altLang="en-US" sz="1600" dirty="0"/>
              <a:t>的最小值然后合并区间即可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由于合并的时候需要对子区间排序，合并效率</a:t>
            </a:r>
            <a:endParaRPr lang="en-US" altLang="zh-CN" sz="1600" dirty="0"/>
          </a:p>
          <a:p>
            <a:r>
              <a:rPr lang="zh-CN" altLang="en-US" sz="1600" dirty="0"/>
              <a:t>至少是</a:t>
            </a:r>
            <a:r>
              <a:rPr lang="en-US" altLang="zh-CN" sz="1600" dirty="0" err="1"/>
              <a:t>nlogn</a:t>
            </a:r>
            <a:r>
              <a:rPr lang="zh-CN" altLang="en-US" sz="1600" dirty="0"/>
              <a:t>（归并）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因此有</a:t>
            </a:r>
            <a:r>
              <a:rPr lang="en-US" altLang="zh-CN" sz="1600" dirty="0"/>
              <a:t>T</a:t>
            </a:r>
            <a:r>
              <a:rPr lang="zh-CN" altLang="en-US" sz="1600" dirty="0"/>
              <a:t>（</a:t>
            </a:r>
            <a:r>
              <a:rPr lang="en-US" altLang="zh-CN" sz="1600" dirty="0"/>
              <a:t>n</a:t>
            </a:r>
            <a:r>
              <a:rPr lang="zh-CN" altLang="en-US" sz="1600" dirty="0"/>
              <a:t>）</a:t>
            </a:r>
            <a:r>
              <a:rPr lang="en-US" altLang="zh-CN" sz="1600" dirty="0"/>
              <a:t>= 2T(n/2)+</a:t>
            </a:r>
            <a:r>
              <a:rPr lang="en-US" altLang="zh-CN" sz="1600" dirty="0" err="1"/>
              <a:t>nlogn</a:t>
            </a:r>
            <a:endParaRPr lang="en-US" altLang="zh-CN" sz="1600" dirty="0"/>
          </a:p>
          <a:p>
            <a:r>
              <a:rPr lang="zh-CN" altLang="en-US" sz="1600" dirty="0"/>
              <a:t>计算得出效率为</a:t>
            </a:r>
            <a:r>
              <a:rPr lang="en-US" altLang="zh-CN" sz="1600" dirty="0"/>
              <a:t>Θ</a:t>
            </a:r>
            <a:r>
              <a:rPr lang="zh-CN" altLang="en-US" sz="1600" dirty="0"/>
              <a:t>（</a:t>
            </a:r>
            <a:r>
              <a:rPr lang="en-US" altLang="zh-CN" sz="1600" dirty="0"/>
              <a:t>n(</a:t>
            </a:r>
            <a:r>
              <a:rPr lang="en-US" altLang="zh-CN" sz="1600" dirty="0" err="1"/>
              <a:t>logn</a:t>
            </a:r>
            <a:r>
              <a:rPr lang="en-US" altLang="zh-CN" sz="1600" dirty="0"/>
              <a:t>)^2</a:t>
            </a:r>
            <a:r>
              <a:rPr lang="zh-CN" altLang="en-US" sz="1600" dirty="0"/>
              <a:t>）</a:t>
            </a:r>
            <a:endParaRPr lang="en-US" altLang="zh-CN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733FAF-1D5A-4DFD-8EB5-D5DD803BA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08" y="1444919"/>
            <a:ext cx="4975347" cy="384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8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6DAE8-3739-443C-9593-24264DC4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654"/>
            <a:ext cx="10515600" cy="573330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关于线性效率合并子空间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1800" dirty="0"/>
              <a:t>每次检查的时候并不需要检查边界区域里面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的所有点，只需要检查离点位最近的</a:t>
            </a:r>
            <a:r>
              <a:rPr lang="en-US" altLang="zh-CN" sz="1800" dirty="0"/>
              <a:t>6</a:t>
            </a:r>
            <a:r>
              <a:rPr lang="zh-CN" altLang="en-US" sz="1800" dirty="0"/>
              <a:t>个点即可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实际操作的时候，对数据按</a:t>
            </a:r>
            <a:r>
              <a:rPr lang="en-US" altLang="zh-CN" sz="1800" dirty="0"/>
              <a:t>y</a:t>
            </a:r>
            <a:r>
              <a:rPr lang="zh-CN" altLang="en-US" sz="1800" dirty="0"/>
              <a:t>轴进行排序，中间点的</a:t>
            </a:r>
            <a:r>
              <a:rPr lang="en-US" altLang="zh-CN" sz="1800" dirty="0"/>
              <a:t>y</a:t>
            </a:r>
          </a:p>
          <a:p>
            <a:pPr marL="0" indent="0">
              <a:buNone/>
            </a:pPr>
            <a:r>
              <a:rPr lang="zh-CN" altLang="en-US" sz="1800" dirty="0"/>
              <a:t>轴坐标为</a:t>
            </a:r>
            <a:r>
              <a:rPr lang="en-US" altLang="zh-CN" sz="1800" dirty="0"/>
              <a:t>I,</a:t>
            </a:r>
            <a:r>
              <a:rPr lang="zh-CN" altLang="en-US" sz="1800" dirty="0"/>
              <a:t>则只需要从</a:t>
            </a:r>
            <a:r>
              <a:rPr lang="en-US" altLang="zh-CN" sz="1800" dirty="0"/>
              <a:t>I-d</a:t>
            </a:r>
            <a:r>
              <a:rPr lang="zh-CN" altLang="en-US" sz="1800" dirty="0"/>
              <a:t>开始找出</a:t>
            </a:r>
            <a:r>
              <a:rPr lang="en-US" altLang="zh-CN" sz="1800" dirty="0"/>
              <a:t>6</a:t>
            </a:r>
            <a:r>
              <a:rPr lang="zh-CN" altLang="en-US" sz="1800" dirty="0"/>
              <a:t>个点并对比即可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4602104-2CF4-466A-B41C-3337D9D7F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9FA27549-B7B1-46A7-89A2-382D141F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739" y="1769217"/>
            <a:ext cx="4972050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E3D2F97E-9954-42CD-BE1B-FFA428FC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284</Words>
  <Application>Microsoft Office PowerPoint</Application>
  <PresentationFormat>宽屏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Consolas</vt:lpstr>
      <vt:lpstr>Times New Roman</vt:lpstr>
      <vt:lpstr>Office 主题​​</vt:lpstr>
      <vt:lpstr>最近点对算法</vt:lpstr>
      <vt:lpstr>PowerPoint 演示文稿</vt:lpstr>
      <vt:lpstr>蛮力法求最近点对</vt:lpstr>
      <vt:lpstr>分治法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分治法求最近点对</dc:title>
  <dc:creator>qq ww</dc:creator>
  <cp:lastModifiedBy>qq ww</cp:lastModifiedBy>
  <cp:revision>14</cp:revision>
  <dcterms:created xsi:type="dcterms:W3CDTF">2022-03-31T15:35:36Z</dcterms:created>
  <dcterms:modified xsi:type="dcterms:W3CDTF">2022-04-02T14:53:28Z</dcterms:modified>
</cp:coreProperties>
</file>