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75" r:id="rId4"/>
    <p:sldId id="276" r:id="rId5"/>
    <p:sldId id="277" r:id="rId6"/>
    <p:sldId id="281" r:id="rId7"/>
    <p:sldId id="278" r:id="rId8"/>
    <p:sldId id="283" r:id="rId9"/>
    <p:sldId id="280" r:id="rId10"/>
    <p:sldId id="27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2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E760A-513A-4FE9-992A-6186B1C5668C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366D0-EDF7-4CCD-AFFF-6F9B6D9F6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75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3FAE4-3167-475C-A42B-20881BFFA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647EC7-3DC9-449E-B534-4435DBBCE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16751-CA03-4EBE-8692-65A44556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DEB06-51DD-404F-9359-BE23639B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3DEE2-2925-4CE0-AF57-418FFBB2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08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0BCE1-C31C-47F7-8B45-DF0526D9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4144EC-BCE6-48CF-B18B-BC9EBD1F4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7B6D72-0D4F-4C5B-A492-45EE3A37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7D0700-2B70-44CD-B901-509942A64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3D8C41-490B-4E4F-B191-3BA06C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23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E5D1E7-908B-401D-89C8-9AAA7C04F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5138D4-FAF2-4D07-A3FC-92861798E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2E20E-71D3-421A-BC54-4BE9F36B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D1CB20-A2FA-41B2-B642-F992C934C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7D9731-3562-44C3-A50F-BCC7D130B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94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FFC1D-D8D0-410E-862A-30652409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C13FE3-1A58-43BB-973C-5396A1773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31D04D-90BF-4C40-BD02-292F09A1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EF3264-4598-4A13-BD15-5100FAB24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EDDE60-C4D1-49B8-B92A-897A4BA7C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65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20EF1-A622-4F90-AE5B-203107D55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AAC471-CE24-4225-80D9-63E1695BB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E963CF-E71D-47E8-86BD-AE331A48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1B0A17-D21A-4604-93FF-D55AACB7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8E8E10-2FE1-4601-9A41-831C5D05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18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E695E-8796-460C-BC12-9BADCBEB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FE9747-469F-47D9-AF7C-93CF518D2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D3AC3C-BBBD-4B95-B2AE-35A214913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196D51-0084-461A-96A7-10E6BC6AC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7B53BC-0A4F-40EF-A517-A9B537CA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774D9A-055C-488C-AD61-775C2064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27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73D4A-9DB6-49CB-92F8-659D5268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952D18-DABD-4ECD-A3CA-FCAB844E9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CDEC61-4FD4-4945-8469-E091E0970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1F088F-9C5C-42AF-A9DB-BC40C19FC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06431C-30B0-4441-AA63-F592A465C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472141-AA14-43C5-BAD2-D8E2799E5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1E07BB-9E52-4EE6-80B2-BD999F8AE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B5CE6B-13DE-4360-9FDF-A87F3139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23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78470-AFDF-481B-854C-2A084C39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E24936-D556-484E-BF84-18B007F13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24B6DE-6A37-4F22-9211-F0E9FA5C0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4801D3-A022-4E7A-9403-382E75F4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44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9451EB-FA3C-470E-8940-278E49BE8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EEAEE3-61D6-4BDB-874E-FAB239663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18CAE6-3B86-43A6-9923-0F44F613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33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AA6E8-23F3-4538-8DB3-D086CD68C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8F83D-E1CA-447C-BA53-F4A8E58F2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B68FA7-3EE4-4FCD-99BA-4025E2EB8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C07D1F-D11B-43E3-B5D2-E8FC12739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93DC80-ECAB-439A-9A4B-28C0B7888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BC9777-365D-441B-A6DF-8ABA3DA2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64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C6E48-FBF2-45DD-A5AD-805B8EAE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1E41EC-01D3-4143-B052-41F866F183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300921-7651-4D47-AF45-77E32C506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00870E-EF4C-47E8-9902-CE94415DC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4BBA30-76CF-4969-A545-D58492E8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43ABCC-D32B-40E5-8474-F4C4D1F1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7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CFF291-D2BD-43DF-8E3C-38D188B0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4029B2-B79A-45BC-8540-33E04A8CD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C2BAE-6E55-4C98-897E-FD0DDA749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E204F-936A-4981-9D89-FEB571C08560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48BDA-53C9-4051-A061-DD2FD0A04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D26B3E-EA12-4F3C-878E-5FCA8B327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3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8DEA6-EE7C-484F-97C0-902E0BDA95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4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最大流应用</a:t>
            </a:r>
            <a:endParaRPr lang="zh-CN" altLang="zh-CN" sz="4400" b="1" kern="1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3B06F8-0845-45DD-B811-3673A281F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何腾骏 </a:t>
            </a:r>
            <a:r>
              <a:rPr lang="en-US" altLang="zh-CN" dirty="0"/>
              <a:t>2020101057</a:t>
            </a:r>
          </a:p>
          <a:p>
            <a:r>
              <a:rPr lang="zh-CN" altLang="en-US" dirty="0"/>
              <a:t>指导老师：杨烜</a:t>
            </a:r>
          </a:p>
        </p:txBody>
      </p:sp>
    </p:spTree>
    <p:extLst>
      <p:ext uri="{BB962C8B-B14F-4D97-AF65-F5344CB8AC3E}">
        <p14:creationId xmlns:p14="http://schemas.microsoft.com/office/powerpoint/2010/main" val="258106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7EFB4-A24A-4AD5-8CA5-28F488049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AF6AD-D55F-434D-A1F6-90BC7DCB2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8000" dirty="0"/>
          </a:p>
          <a:p>
            <a:pPr marL="0" indent="0" algn="ctr">
              <a:buNone/>
            </a:pPr>
            <a:endParaRPr lang="en-US" altLang="zh-CN" sz="8000" dirty="0"/>
          </a:p>
          <a:p>
            <a:pPr marL="0" indent="0" algn="ctr">
              <a:buNone/>
            </a:pPr>
            <a:r>
              <a:rPr lang="zh-CN" altLang="en-US" sz="8000" dirty="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94155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ED1DE-0E8C-44B4-834F-24924686F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50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ED527-9898-43F3-87D6-491258EF4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630"/>
            <a:ext cx="10515600" cy="4916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我们先提取出信息：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篇论文和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个评审，每篇论文需要安排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个评审，每个评审最多评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篇论文</a:t>
            </a:r>
            <a:endParaRPr lang="en-US" altLang="zh-CN" sz="1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98132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4B8E4-2CE9-40C3-B63F-81D730E4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6525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基准法分析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BDA3635-F443-4533-B7EE-305C3E78A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/>
              <a:t>伪代码：</a:t>
            </a:r>
            <a:endParaRPr lang="en-US" altLang="zh-CN" sz="1600" dirty="0"/>
          </a:p>
          <a:p>
            <a:r>
              <a:rPr lang="en-US" altLang="zh-CN" sz="1600" dirty="0"/>
              <a:t>Standard(graph):</a:t>
            </a:r>
            <a:br>
              <a:rPr lang="en-US" altLang="zh-CN" sz="1600" dirty="0"/>
            </a:br>
            <a:r>
              <a:rPr lang="en-US" altLang="zh-CN" sz="1600" dirty="0"/>
              <a:t>    for each line in graph:</a:t>
            </a:r>
            <a:br>
              <a:rPr lang="en-US" altLang="zh-CN" sz="1600" dirty="0"/>
            </a:br>
            <a:r>
              <a:rPr lang="en-US" altLang="zh-CN" sz="1600" dirty="0"/>
              <a:t>        remove line;</a:t>
            </a:r>
            <a:br>
              <a:rPr lang="en-US" altLang="zh-CN" sz="1600" dirty="0"/>
            </a:br>
            <a:r>
              <a:rPr lang="en-US" altLang="zh-CN" sz="1600" dirty="0"/>
              <a:t>        if(</a:t>
            </a:r>
            <a:r>
              <a:rPr lang="en-US" altLang="zh-CN" sz="1600" dirty="0" err="1"/>
              <a:t>dfs</a:t>
            </a:r>
            <a:r>
              <a:rPr lang="en-US" altLang="zh-CN" sz="1600" dirty="0"/>
              <a:t>(</a:t>
            </a:r>
            <a:r>
              <a:rPr lang="en-US" altLang="zh-CN" sz="1600" dirty="0" err="1"/>
              <a:t>line.left,line.right</a:t>
            </a:r>
            <a:r>
              <a:rPr lang="en-US" altLang="zh-CN" sz="1600" dirty="0"/>
              <a:t>)){</a:t>
            </a:r>
            <a:br>
              <a:rPr lang="en-US" altLang="zh-CN" sz="1600" dirty="0"/>
            </a:br>
            <a:r>
              <a:rPr lang="en-US" altLang="zh-CN" sz="1600" dirty="0"/>
              <a:t>            </a:t>
            </a:r>
            <a:r>
              <a:rPr lang="en-US" altLang="zh-CN" sz="1600" dirty="0" err="1"/>
              <a:t>bridgeSet.add</a:t>
            </a:r>
            <a:r>
              <a:rPr lang="en-US" altLang="zh-CN" sz="1600" dirty="0"/>
              <a:t>(line);</a:t>
            </a:r>
          </a:p>
          <a:p>
            <a:r>
              <a:rPr lang="en-US" altLang="zh-CN" sz="1600" dirty="0"/>
              <a:t>        };</a:t>
            </a:r>
            <a:br>
              <a:rPr lang="en-US" altLang="zh-CN" sz="1600" dirty="0"/>
            </a:br>
            <a:r>
              <a:rPr lang="en-US" altLang="zh-CN" sz="1600" dirty="0"/>
              <a:t>    end;</a:t>
            </a:r>
            <a:br>
              <a:rPr lang="en-US" altLang="zh-CN" sz="1600" dirty="0"/>
            </a:br>
            <a:r>
              <a:rPr lang="en-US" altLang="zh-CN" sz="1600" dirty="0"/>
              <a:t>end;</a:t>
            </a:r>
            <a:br>
              <a:rPr lang="en-US" altLang="zh-CN" sz="1600" dirty="0"/>
            </a:br>
            <a:br>
              <a:rPr lang="en-US" altLang="zh-CN" sz="1600" dirty="0"/>
            </a:br>
            <a:r>
              <a:rPr lang="zh-CN" altLang="en-US" sz="1600" dirty="0"/>
              <a:t>实验表明，基准法时间复杂度渐近于</a:t>
            </a:r>
            <a:r>
              <a:rPr lang="en-US" altLang="zh-CN" sz="1600" dirty="0"/>
              <a:t>O(n^2)</a:t>
            </a:r>
            <a:br>
              <a:rPr lang="en-US" altLang="zh-CN" sz="1600" dirty="0"/>
            </a:br>
            <a:r>
              <a:rPr lang="en-US" altLang="zh-CN" sz="1600" dirty="0"/>
              <a:t>       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A11A75-3C3C-4448-AAE9-53E749C20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217" y="1825625"/>
            <a:ext cx="5197319" cy="409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74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0CEB0-277B-4773-8151-C79C0A1F1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9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对基准法的反思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D9F5C7-A495-449E-B3B5-AE6ECA31C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852"/>
            <a:ext cx="10515600" cy="5005111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基准法下，时间复杂度为</a:t>
            </a:r>
            <a:r>
              <a:rPr lang="en-US" altLang="zh-CN" sz="1600" dirty="0"/>
              <a:t>O</a:t>
            </a:r>
            <a:r>
              <a:rPr lang="zh-CN" altLang="en-US" sz="1600" dirty="0"/>
              <a:t>（</a:t>
            </a:r>
            <a:r>
              <a:rPr lang="en-US" altLang="zh-CN" sz="1600" dirty="0"/>
              <a:t>e*n</a:t>
            </a:r>
            <a:r>
              <a:rPr lang="zh-CN" altLang="en-US" sz="1600" dirty="0"/>
              <a:t>），如果可以降低</a:t>
            </a:r>
            <a:r>
              <a:rPr lang="en-US" altLang="zh-CN" sz="1600" dirty="0"/>
              <a:t>e</a:t>
            </a:r>
            <a:r>
              <a:rPr lang="zh-CN" altLang="en-US" sz="1600" dirty="0"/>
              <a:t>和</a:t>
            </a:r>
            <a:r>
              <a:rPr lang="en-US" altLang="zh-CN" sz="1600" dirty="0"/>
              <a:t>n</a:t>
            </a:r>
            <a:r>
              <a:rPr lang="zh-CN" altLang="en-US" sz="1600" dirty="0"/>
              <a:t>的规模，就可以降低整体运行时间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由此得到两个优化的方向：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）减少搜索次数（剪枝）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）降低递归深度，不走重复的路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r>
              <a:rPr lang="zh-CN" altLang="en-US" sz="1600" dirty="0"/>
              <a:t>可以证明，如果某条边是桥，那么他一定位于这个连通分量的最小生成树上</a:t>
            </a:r>
            <a:endParaRPr lang="en-US" altLang="zh-CN" sz="1600" dirty="0"/>
          </a:p>
          <a:p>
            <a:r>
              <a:rPr lang="zh-CN" altLang="en-US" sz="1600" dirty="0"/>
              <a:t>最小生成树的性质，不在树上的边一定会和其他边组成环</a:t>
            </a:r>
            <a:endParaRPr lang="en-US" altLang="zh-CN" sz="1600" dirty="0"/>
          </a:p>
          <a:p>
            <a:r>
              <a:rPr lang="zh-CN" altLang="en-US" sz="1600" dirty="0"/>
              <a:t>由此我们可以通过逆向思维：我们不需要主动找桥，因为定义一条边是一座桥</a:t>
            </a:r>
            <a:r>
              <a:rPr lang="zh-CN" altLang="en-US" sz="1600" b="1" dirty="0"/>
              <a:t>当且仅当这条边不在任何环上</a:t>
            </a:r>
            <a:r>
              <a:rPr lang="zh-CN" altLang="en-US" sz="1600" dirty="0"/>
              <a:t>，只要我们把环边找出来，然后剩下的不是环边的边，就是桥了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445311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7D08D-BE8E-4A56-85CE-F80885DDC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292964"/>
            <a:ext cx="10515600" cy="72162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F6E2D-E0E4-4F9F-AC60-14ADD22C0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9192"/>
            <a:ext cx="10515600" cy="5537771"/>
          </a:xfrm>
        </p:spPr>
        <p:txBody>
          <a:bodyPr/>
          <a:lstStyle/>
          <a:p>
            <a:r>
              <a:rPr lang="zh-CN" altLang="en-US" dirty="0"/>
              <a:t>生成树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A1D8D69-1DDC-4DFC-B294-20293CE48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57379"/>
            <a:ext cx="4191646" cy="49076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9301887-1AA7-49B9-8CEC-74078480D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604" y="1657378"/>
            <a:ext cx="3828342" cy="456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42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276B-3DF3-4D6E-848F-3245A8B6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13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伪代码（通过</a:t>
            </a:r>
            <a:r>
              <a:rPr lang="en-US" altLang="zh-CN" sz="2800" dirty="0"/>
              <a:t>DFS</a:t>
            </a:r>
            <a:r>
              <a:rPr lang="zh-CN" altLang="en-US" sz="2800" dirty="0"/>
              <a:t>建立最小生成树）：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B32EC0-C70E-4388-9D65-F677CE465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262"/>
            <a:ext cx="10515600" cy="4889701"/>
          </a:xfrm>
        </p:spPr>
        <p:txBody>
          <a:bodyPr>
            <a:normAutofit/>
          </a:bodyPr>
          <a:lstStyle/>
          <a:p>
            <a:r>
              <a:rPr lang="en-US" altLang="zh-CN" sz="1600" dirty="0" err="1"/>
              <a:t>dfs</a:t>
            </a:r>
            <a:r>
              <a:rPr lang="en-US" altLang="zh-CN" sz="1600" dirty="0"/>
              <a:t>(point x):</a:t>
            </a:r>
          </a:p>
          <a:p>
            <a:r>
              <a:rPr lang="en-US" altLang="zh-CN" sz="1600" dirty="0"/>
              <a:t>    if </a:t>
            </a:r>
            <a:r>
              <a:rPr lang="en-US" altLang="zh-CN" sz="1600" dirty="0" err="1"/>
              <a:t>x.visited</a:t>
            </a:r>
            <a:r>
              <a:rPr lang="en-US" altLang="zh-CN" sz="1600" dirty="0"/>
              <a:t> :</a:t>
            </a:r>
          </a:p>
          <a:p>
            <a:r>
              <a:rPr lang="en-US" altLang="zh-CN" sz="1600" dirty="0"/>
              <a:t>        return;</a:t>
            </a:r>
          </a:p>
          <a:p>
            <a:r>
              <a:rPr lang="en-US" altLang="zh-CN" sz="1600" dirty="0"/>
              <a:t>    else:</a:t>
            </a:r>
          </a:p>
          <a:p>
            <a:r>
              <a:rPr lang="en-US" altLang="zh-CN" sz="1600" dirty="0"/>
              <a:t>        for each p near x:</a:t>
            </a:r>
          </a:p>
          <a:p>
            <a:r>
              <a:rPr lang="en-US" altLang="zh-CN" sz="1600" dirty="0"/>
              <a:t>            </a:t>
            </a:r>
            <a:r>
              <a:rPr lang="en-US" altLang="zh-CN" sz="1600" dirty="0" err="1"/>
              <a:t>p.visited</a:t>
            </a:r>
            <a:r>
              <a:rPr lang="en-US" altLang="zh-CN" sz="1600" dirty="0"/>
              <a:t> = true;</a:t>
            </a:r>
          </a:p>
          <a:p>
            <a:r>
              <a:rPr lang="en-US" altLang="zh-CN" sz="1600" dirty="0"/>
              <a:t>            </a:t>
            </a:r>
            <a:r>
              <a:rPr lang="en-US" altLang="zh-CN" sz="1600" dirty="0" err="1"/>
              <a:t>p.father</a:t>
            </a:r>
            <a:r>
              <a:rPr lang="en-US" altLang="zh-CN" sz="1600" dirty="0"/>
              <a:t> = x;</a:t>
            </a:r>
          </a:p>
          <a:p>
            <a:r>
              <a:rPr lang="en-US" altLang="zh-CN" sz="1600" dirty="0"/>
              <a:t>            </a:t>
            </a:r>
            <a:r>
              <a:rPr lang="en-US" altLang="zh-CN" sz="1600" dirty="0" err="1"/>
              <a:t>dfs</a:t>
            </a:r>
            <a:r>
              <a:rPr lang="en-US" altLang="zh-CN" sz="1600" dirty="0"/>
              <a:t>(p);</a:t>
            </a:r>
          </a:p>
          <a:p>
            <a:r>
              <a:rPr lang="en-US" altLang="zh-CN" sz="1600" dirty="0"/>
              <a:t>        end</a:t>
            </a:r>
          </a:p>
          <a:p>
            <a:r>
              <a:rPr lang="en-US" altLang="zh-CN" sz="1600" dirty="0"/>
              <a:t>    return;</a:t>
            </a:r>
          </a:p>
        </p:txBody>
      </p:sp>
    </p:spTree>
    <p:extLst>
      <p:ext uri="{BB962C8B-B14F-4D97-AF65-F5344CB8AC3E}">
        <p14:creationId xmlns:p14="http://schemas.microsoft.com/office/powerpoint/2010/main" val="2203427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9C8D3-FC63-4C55-9C87-E1CD3FA32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C3619D-55E9-4C41-8949-BCA78DFB8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2559"/>
            <a:ext cx="10515600" cy="5564404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优化方向</a:t>
            </a:r>
            <a:r>
              <a:rPr lang="en-US" altLang="zh-CN" sz="1600" dirty="0"/>
              <a:t>2:</a:t>
            </a:r>
            <a:r>
              <a:rPr lang="zh-CN" altLang="en-US" sz="1600" dirty="0"/>
              <a:t>路径压缩</a:t>
            </a:r>
            <a:endParaRPr lang="en-US" altLang="zh-CN" sz="1600" dirty="0"/>
          </a:p>
          <a:p>
            <a:r>
              <a:rPr lang="zh-CN" altLang="en-US" sz="1600" dirty="0"/>
              <a:t>由最小生成树的性质可以知道，树上任意两个节点之间有且仅有一条路，因此不必重复标记路径</a:t>
            </a:r>
            <a:endParaRPr lang="en-US" altLang="zh-CN" sz="1600" dirty="0"/>
          </a:p>
          <a:p>
            <a:r>
              <a:rPr lang="zh-CN" altLang="en-US" sz="1600" dirty="0"/>
              <a:t>当一个环检查过之后，可以将环上的所有点与他们的公共祖先节点相连，那么下一次遍历时就可以直接得知他们的祖先节点，不必重复遍历。</a:t>
            </a:r>
            <a:endParaRPr lang="en-US" altLang="zh-CN" sz="1600" dirty="0"/>
          </a:p>
          <a:p>
            <a:r>
              <a:rPr lang="zh-CN" altLang="en-US" sz="1600" dirty="0"/>
              <a:t>通过路径压缩，可以将</a:t>
            </a:r>
            <a:r>
              <a:rPr lang="en-US" altLang="zh-CN" sz="1600" dirty="0"/>
              <a:t>O(n)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dfs</a:t>
            </a:r>
            <a:r>
              <a:rPr lang="zh-CN" altLang="en-US" sz="1600" dirty="0"/>
              <a:t>递归深度减少至</a:t>
            </a:r>
            <a:r>
              <a:rPr lang="en-US" altLang="zh-CN" sz="1600" dirty="0"/>
              <a:t>O(1)</a:t>
            </a:r>
            <a:r>
              <a:rPr lang="zh-CN" altLang="en-US" sz="1600" dirty="0"/>
              <a:t>，一次查询即可得到结果</a:t>
            </a:r>
            <a:endParaRPr lang="en-US" altLang="zh-CN" sz="1600" dirty="0"/>
          </a:p>
          <a:p>
            <a:r>
              <a:rPr lang="zh-CN" altLang="en-US" sz="1600" dirty="0"/>
              <a:t>实际上是“查询”祖先之后，通过合并把子节点全部“合并”到公共祖先上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7EE38D-F858-4DC8-BCCA-30208C3FC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621023"/>
            <a:ext cx="6684950" cy="38033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316B5BA-5B2D-47FE-9A9C-F78CF5F71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151" y="2617289"/>
            <a:ext cx="4210126" cy="368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4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2FF1A-FE1C-4DEF-97F2-33EA1ABE3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03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2AB6EF-7C9A-4AFE-B35B-C851F3E3A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783"/>
            <a:ext cx="10515600" cy="5653180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最小生成树</a:t>
            </a:r>
            <a:r>
              <a:rPr lang="en-US" altLang="zh-CN" sz="1600" dirty="0"/>
              <a:t>+</a:t>
            </a:r>
            <a:r>
              <a:rPr lang="zh-CN" altLang="en-US" sz="1600" dirty="0"/>
              <a:t>并查集：结合两种方法的优势，先求出最小生成树，然后在求解环边的过程中通过路径压缩降低递归深度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4CAD6C-143B-4C2A-8D9F-3686A6F7E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02" y="1735584"/>
            <a:ext cx="10990556" cy="374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76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46DD9-B245-430F-9395-377E5F8E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1015"/>
          </a:xfrm>
        </p:spPr>
        <p:txBody>
          <a:bodyPr/>
          <a:lstStyle/>
          <a:p>
            <a:r>
              <a:rPr lang="zh-CN" altLang="en-US" dirty="0"/>
              <a:t>数据集测试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EBE05A9-3E5F-4D22-9FE9-DF11E1B9C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858"/>
            <a:ext cx="10515600" cy="4570105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实验结果表明，最小生成树和路径压缩均对算法效率有较大提升</a:t>
            </a:r>
            <a:endParaRPr lang="en-US" altLang="zh-CN" sz="1600" dirty="0"/>
          </a:p>
          <a:p>
            <a:r>
              <a:rPr lang="zh-CN" altLang="en-US" sz="1600" dirty="0"/>
              <a:t>通过路径压缩，理论上搜索深度可以压缩至</a:t>
            </a:r>
            <a:r>
              <a:rPr lang="en-US" altLang="zh-CN" sz="1600" dirty="0"/>
              <a:t>O(1)</a:t>
            </a:r>
            <a:r>
              <a:rPr lang="zh-CN" altLang="en-US" sz="1600" dirty="0"/>
              <a:t>，最小生成树可以减少</a:t>
            </a:r>
            <a:r>
              <a:rPr lang="en-US" altLang="zh-CN" sz="1600" dirty="0" err="1"/>
              <a:t>dfs</a:t>
            </a:r>
            <a:r>
              <a:rPr lang="zh-CN" altLang="en-US" sz="1600" dirty="0"/>
              <a:t>次数并储存结果</a:t>
            </a:r>
            <a:endParaRPr lang="en-US" altLang="zh-CN" sz="1600" dirty="0"/>
          </a:p>
          <a:p>
            <a:r>
              <a:rPr lang="zh-CN" altLang="en-US" sz="1600" dirty="0"/>
              <a:t>最小生成树和路径压缩优化之后时间成本相较于基准算法从</a:t>
            </a:r>
            <a:r>
              <a:rPr lang="en-US" altLang="zh-CN" sz="1600" dirty="0"/>
              <a:t>O(n^2)</a:t>
            </a:r>
            <a:r>
              <a:rPr lang="zh-CN" altLang="en-US" sz="1600" dirty="0"/>
              <a:t>减少到</a:t>
            </a:r>
            <a:r>
              <a:rPr lang="en-US" altLang="zh-CN" sz="1600" dirty="0"/>
              <a:t>O(n)</a:t>
            </a:r>
            <a:endParaRPr lang="zh-CN" altLang="en-US" sz="16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FE29180-A1A9-4F51-A864-EBE6C5A01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64977"/>
            <a:ext cx="7563775" cy="158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59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2906</TotalTime>
  <Words>543</Words>
  <Application>Microsoft Office PowerPoint</Application>
  <PresentationFormat>宽屏</PresentationFormat>
  <Paragraphs>45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Times New Roman</vt:lpstr>
      <vt:lpstr>Office 主题​​</vt:lpstr>
      <vt:lpstr>最大流应用</vt:lpstr>
      <vt:lpstr>PowerPoint 演示文稿</vt:lpstr>
      <vt:lpstr>基准法分析</vt:lpstr>
      <vt:lpstr>对基准法的反思</vt:lpstr>
      <vt:lpstr>PowerPoint 演示文稿</vt:lpstr>
      <vt:lpstr>伪代码（通过DFS建立最小生成树）：</vt:lpstr>
      <vt:lpstr>PowerPoint 演示文稿</vt:lpstr>
      <vt:lpstr>PowerPoint 演示文稿</vt:lpstr>
      <vt:lpstr>数据集测试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分治法求最近点对</dc:title>
  <dc:creator>qq ww</dc:creator>
  <cp:lastModifiedBy>qq ww</cp:lastModifiedBy>
  <cp:revision>112</cp:revision>
  <dcterms:created xsi:type="dcterms:W3CDTF">2022-03-31T15:35:36Z</dcterms:created>
  <dcterms:modified xsi:type="dcterms:W3CDTF">2022-06-13T07:13:05Z</dcterms:modified>
</cp:coreProperties>
</file>