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íkos Katalin" initials="CK" lastIdx="3" clrIdx="0">
    <p:extLst>
      <p:ext uri="{19B8F6BF-5375-455C-9EA6-DF929625EA0E}">
        <p15:presenceInfo xmlns:p15="http://schemas.microsoft.com/office/powerpoint/2012/main" userId="S::csikosk@inf.elte.hu::92df09e5-12f4-4f97-9ac4-67be1e14c0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5438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8124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98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937313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99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88256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6534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56774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9376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881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7030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0811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4503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3930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9818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94715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E71F-406B-8648-BAB1-257CA581695D}" type="datetimeFigureOut">
              <a:rPr lang="en-HU" smtClean="0"/>
              <a:t>2020. 05. 19.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8106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rtualspice.herokuapp.com/virtualspi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rtualspice.herokuapp.com/recep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irtualspice.herokuapp.com/shopping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0E62-C12C-7345-81BD-BCA092D6E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U" dirty="0"/>
              <a:t>Virtualpantry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855E2-4008-DE4F-9597-7D86C9098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U" sz="2000" b="1" dirty="0"/>
              <a:t>Felhasználói dokumentáció</a:t>
            </a:r>
          </a:p>
        </p:txBody>
      </p:sp>
    </p:spTree>
    <p:extLst>
      <p:ext uri="{BB962C8B-B14F-4D97-AF65-F5344CB8AC3E}">
        <p14:creationId xmlns:p14="http://schemas.microsoft.com/office/powerpoint/2010/main" val="164452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CE6E-4375-5A44-9784-805358AE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U" dirty="0"/>
              <a:t>Kezdő oldal : A virtuális spájz</a:t>
            </a:r>
            <a:br>
              <a:rPr lang="en-HU" dirty="0"/>
            </a:br>
            <a:r>
              <a:rPr lang="en-GB" sz="27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https://virtualspice.herokuapp.com/virtualspice</a:t>
            </a:r>
            <a:endParaRPr lang="en-HU" sz="2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7934F-5C62-1B4A-B3BE-4B5929EFD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70869" y="2160588"/>
            <a:ext cx="6210299" cy="388143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1A8E1-1F1B-AA41-8383-CCBAD614F6EA}"/>
              </a:ext>
            </a:extLst>
          </p:cNvPr>
          <p:cNvSpPr txBox="1"/>
          <p:nvPr/>
        </p:nvSpPr>
        <p:spPr>
          <a:xfrm>
            <a:off x="7886701" y="2414588"/>
            <a:ext cx="2514599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Új elem felvétele a spájzba: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kötelező mezők: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elem neve, típusa, lejárati dátum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Az elem hozzáadása:</a:t>
            </a:r>
          </a:p>
          <a:p>
            <a:r>
              <a:rPr lang="en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ITEM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nevű gombbal</a:t>
            </a:r>
          </a:p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 következő dián részletezve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87F2B-3547-B948-8630-6AEC8C54A436}"/>
              </a:ext>
            </a:extLst>
          </p:cNvPr>
          <p:cNvSpPr txBox="1"/>
          <p:nvPr/>
        </p:nvSpPr>
        <p:spPr>
          <a:xfrm>
            <a:off x="8193881" y="4138592"/>
            <a:ext cx="352901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spájz tartalma: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HU" sz="1400" dirty="0">
                <a:solidFill>
                  <a:schemeClr val="bg2">
                    <a:lumMod val="50000"/>
                  </a:schemeClr>
                </a:solidFill>
              </a:rPr>
              <a:t>z elem neve, típusa lejárati ideje, hol lehet beszerezni, a vásárlás dátuma.</a:t>
            </a:r>
          </a:p>
          <a:p>
            <a:r>
              <a:rPr lang="en-HU" sz="1400" dirty="0">
                <a:solidFill>
                  <a:schemeClr val="bg2">
                    <a:lumMod val="50000"/>
                  </a:schemeClr>
                </a:solidFill>
              </a:rPr>
              <a:t>Lehetőség van az 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elemet hozzáadni</a:t>
            </a:r>
            <a:r>
              <a:rPr lang="en-HU" sz="1400" dirty="0">
                <a:solidFill>
                  <a:schemeClr val="bg2">
                    <a:lumMod val="50000"/>
                  </a:schemeClr>
                </a:solidFill>
              </a:rPr>
              <a:t> a bevásárló listához, vagy 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törölni</a:t>
            </a:r>
            <a:r>
              <a:rPr lang="en-HU" sz="1400" dirty="0">
                <a:solidFill>
                  <a:schemeClr val="bg2">
                    <a:lumMod val="50000"/>
                  </a:schemeClr>
                </a:solidFill>
              </a:rPr>
              <a:t> azt a spájzból</a:t>
            </a:r>
            <a:endParaRPr lang="en-H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C0CB4-9767-F54B-84DE-E80C21326EA2}"/>
              </a:ext>
            </a:extLst>
          </p:cNvPr>
          <p:cNvSpPr txBox="1"/>
          <p:nvPr/>
        </p:nvSpPr>
        <p:spPr>
          <a:xfrm>
            <a:off x="328613" y="4219715"/>
            <a:ext cx="2393157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Tájékoztató kártyák</a:t>
            </a:r>
            <a:r>
              <a:rPr lang="en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milyen típusú elemből hány darab található a spájzban. A kártyák színe minden betöltéskor véletlenszerűen változik</a:t>
            </a:r>
          </a:p>
          <a:p>
            <a:endParaRPr lang="en-H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5AF16A-C3B2-BE44-9A5C-3F1C479B7A5B}"/>
              </a:ext>
            </a:extLst>
          </p:cNvPr>
          <p:cNvSpPr txBox="1"/>
          <p:nvPr/>
        </p:nvSpPr>
        <p:spPr>
          <a:xfrm>
            <a:off x="6846095" y="6116013"/>
            <a:ext cx="1719261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gombra kattintva az elem a bevásárló listára kerül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0433F-ACFC-2B4C-A0BE-A16772DA03AE}"/>
              </a:ext>
            </a:extLst>
          </p:cNvPr>
          <p:cNvSpPr txBox="1"/>
          <p:nvPr/>
        </p:nvSpPr>
        <p:spPr>
          <a:xfrm>
            <a:off x="2907507" y="6102865"/>
            <a:ext cx="3752850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Expiration date: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a lejárati idő: a lejárt termék cellájának háttere pirosra vált, figyelmeztetve a felhasználót, hogy lejárt termék van a spájzban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38C36-8800-EB46-BEC5-9E70EA0E40E5}"/>
              </a:ext>
            </a:extLst>
          </p:cNvPr>
          <p:cNvSpPr txBox="1"/>
          <p:nvPr/>
        </p:nvSpPr>
        <p:spPr>
          <a:xfrm>
            <a:off x="8081168" y="5525978"/>
            <a:ext cx="3529012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gombra kattintva az elem törlődik a spájzból . Az oldal újboli betöltésekor már nem szerepel a listában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5F1DE-1213-0240-877F-0F270FC1C72E}"/>
              </a:ext>
            </a:extLst>
          </p:cNvPr>
          <p:cNvSpPr txBox="1"/>
          <p:nvPr/>
        </p:nvSpPr>
        <p:spPr>
          <a:xfrm>
            <a:off x="0" y="5972215"/>
            <a:ext cx="272177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Amennibyen hozzáadunk egy elemet a bevásárló listához, felugrik egy ablak: 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Succesfully added to shopping list</a:t>
            </a:r>
          </a:p>
        </p:txBody>
      </p:sp>
    </p:spTree>
    <p:extLst>
      <p:ext uri="{BB962C8B-B14F-4D97-AF65-F5344CB8AC3E}">
        <p14:creationId xmlns:p14="http://schemas.microsoft.com/office/powerpoint/2010/main" val="149448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364F-2044-EA4E-9A75-9FF0B669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69586" cy="1320800"/>
          </a:xfrm>
        </p:spPr>
        <p:txBody>
          <a:bodyPr/>
          <a:lstStyle/>
          <a:p>
            <a:r>
              <a:rPr lang="en-HU" dirty="0"/>
              <a:t>Új elem rögzítése a virtuális spájz oldalon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139CD-17E9-1841-8E50-3677D6F9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95547"/>
            <a:ext cx="8314266" cy="2134934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F3735-822F-AC48-A224-B77579E3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26586"/>
            <a:ext cx="8314266" cy="2087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5A7DE-EB7D-A440-B513-450CAA8F5D1F}"/>
              </a:ext>
            </a:extLst>
          </p:cNvPr>
          <p:cNvSpPr txBox="1"/>
          <p:nvPr/>
        </p:nvSpPr>
        <p:spPr>
          <a:xfrm>
            <a:off x="8389620" y="1800472"/>
            <a:ext cx="2514599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Új elem felvétele a spájzba: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kötelező mezők: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elem neve, típusa, Location, lejárati dátum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Az elem hozzáadása:</a:t>
            </a:r>
          </a:p>
          <a:p>
            <a:r>
              <a:rPr lang="en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ITEM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nevű gombbal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D4C78-06D3-2E40-85CF-256A235C714C}"/>
              </a:ext>
            </a:extLst>
          </p:cNvPr>
          <p:cNvSpPr txBox="1"/>
          <p:nvPr/>
        </p:nvSpPr>
        <p:spPr>
          <a:xfrm>
            <a:off x="677334" y="3730481"/>
            <a:ext cx="2514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ITEM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gomb akkor válik aktívvá, ha minden mező ki van töltve és a lejárati dátum nem kisebb mint a mai dátum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E55F9-50B5-E045-9DA5-C35990768CBD}"/>
              </a:ext>
            </a:extLst>
          </p:cNvPr>
          <p:cNvSpPr txBox="1"/>
          <p:nvPr/>
        </p:nvSpPr>
        <p:spPr>
          <a:xfrm>
            <a:off x="1934633" y="5946060"/>
            <a:ext cx="2514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ITEM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 gombra kattintva az elem hozzáadódik a listához az oldal frissítését követően láthatóvá válik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904FCC-21D5-104E-A0A3-8021D08F2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13" y="6337476"/>
            <a:ext cx="7357533" cy="390816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E7988072-1CD4-7149-8B21-2BE9A3554BC6}"/>
              </a:ext>
            </a:extLst>
          </p:cNvPr>
          <p:cNvSpPr/>
          <p:nvPr/>
        </p:nvSpPr>
        <p:spPr>
          <a:xfrm>
            <a:off x="4572000" y="3730481"/>
            <a:ext cx="262467" cy="584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1350742-B9DB-5941-97FF-9A51D4A77073}"/>
              </a:ext>
            </a:extLst>
          </p:cNvPr>
          <p:cNvSpPr/>
          <p:nvPr/>
        </p:nvSpPr>
        <p:spPr>
          <a:xfrm rot="16200000">
            <a:off x="4571999" y="6240842"/>
            <a:ext cx="262467" cy="584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9891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F374-1271-D84D-A5A5-48F3A5DC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U" dirty="0"/>
              <a:t>Recepie : Receptek gyüjteménye</a:t>
            </a:r>
            <a:br>
              <a:rPr lang="en-HU" dirty="0"/>
            </a:br>
            <a:r>
              <a:rPr lang="en-GB" sz="27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https://virtualspice.herokuapp.com/recepie</a:t>
            </a:r>
            <a:endParaRPr lang="en-HU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7C6D7-A9D2-8B41-AAE5-58A5B8819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08134" y="2160588"/>
            <a:ext cx="6372859" cy="39830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F0481-A539-064D-8F4D-535BDCD21FBC}"/>
              </a:ext>
            </a:extLst>
          </p:cNvPr>
          <p:cNvSpPr txBox="1"/>
          <p:nvPr/>
        </p:nvSpPr>
        <p:spPr>
          <a:xfrm>
            <a:off x="5014913" y="2714625"/>
            <a:ext cx="3072947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recept kártyák egymás mellett jelennek meg</a:t>
            </a:r>
            <a:endParaRPr lang="en-HU" sz="12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A kártyán szerepel:</a:t>
            </a:r>
          </a:p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Recept neve (alatta kép, ha van hozzá)</a:t>
            </a:r>
          </a:p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Hozzávalók listája</a:t>
            </a:r>
          </a:p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Elkészítés módja ( lenyitható)</a:t>
            </a:r>
            <a:endParaRPr lang="en-HU" sz="14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HU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4DA0-DB5D-DA4D-8872-7CCEDE62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U" dirty="0"/>
              <a:t>Shopping List :Bevásárló lista</a:t>
            </a:r>
            <a:br>
              <a:rPr lang="en-HU" dirty="0"/>
            </a:br>
            <a:r>
              <a:rPr lang="en-GB" sz="30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https://virtualspice.herokuapp.com/shoppinglist</a:t>
            </a:r>
            <a:endParaRPr lang="en-HU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17538F-F1B7-7C4B-AD17-78046A097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7286" y="2206705"/>
            <a:ext cx="6210299" cy="38814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A3B13-74EF-1545-B942-845F8BC6CD3E}"/>
              </a:ext>
            </a:extLst>
          </p:cNvPr>
          <p:cNvSpPr txBox="1"/>
          <p:nvPr/>
        </p:nvSpPr>
        <p:spPr>
          <a:xfrm>
            <a:off x="8677585" y="2665057"/>
            <a:ext cx="194309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listán szerepel: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 neve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Típusa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Hol lehet beszerezni</a:t>
            </a:r>
            <a:endParaRPr lang="en-H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C1A25-0786-734A-B8E4-738480DA7F8C}"/>
              </a:ext>
            </a:extLst>
          </p:cNvPr>
          <p:cNvSpPr txBox="1"/>
          <p:nvPr/>
        </p:nvSpPr>
        <p:spPr>
          <a:xfrm>
            <a:off x="7905781" y="4472842"/>
            <a:ext cx="242155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gomb: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gomb megnyomásával törölhető az elem a listáról</a:t>
            </a:r>
            <a:endParaRPr lang="en-H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49A16-60B0-D440-BE52-962EC6E62122}"/>
              </a:ext>
            </a:extLst>
          </p:cNvPr>
          <p:cNvSpPr txBox="1"/>
          <p:nvPr/>
        </p:nvSpPr>
        <p:spPr>
          <a:xfrm>
            <a:off x="6022132" y="1751096"/>
            <a:ext cx="3480330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Bevásárló lista küldése e-mailben :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A funkció local-ban müködik, a heroku server esetében server error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95AD5-A98C-174C-BD48-E9EDDA41A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1" y="4398904"/>
            <a:ext cx="3086100" cy="52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C49AA3-F09A-E64A-86FC-6B71D0317BFB}"/>
              </a:ext>
            </a:extLst>
          </p:cNvPr>
          <p:cNvSpPr txBox="1"/>
          <p:nvPr/>
        </p:nvSpPr>
        <p:spPr>
          <a:xfrm>
            <a:off x="4340689" y="5103098"/>
            <a:ext cx="236810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-mail küldése esetén: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SEND gomb akkor válik aktívvá, ha helyes e-mail formátumot gépeltünk be</a:t>
            </a:r>
            <a:endParaRPr lang="en-H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60A382-9CBC-B643-AEEC-3062409A19BB}"/>
              </a:ext>
            </a:extLst>
          </p:cNvPr>
          <p:cNvCxnSpPr>
            <a:cxnSpLocks/>
          </p:cNvCxnSpPr>
          <p:nvPr/>
        </p:nvCxnSpPr>
        <p:spPr>
          <a:xfrm flipH="1">
            <a:off x="3968761" y="2768553"/>
            <a:ext cx="723230" cy="189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F70567-9B23-AD4B-8B6E-2AE7620D4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5" y="5070261"/>
            <a:ext cx="4277687" cy="14156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720CA3-0952-2D4A-B63F-47B08A46045E}"/>
              </a:ext>
            </a:extLst>
          </p:cNvPr>
          <p:cNvSpPr txBox="1"/>
          <p:nvPr/>
        </p:nvSpPr>
        <p:spPr>
          <a:xfrm>
            <a:off x="86248" y="3750512"/>
            <a:ext cx="2368107" cy="104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-mail</a:t>
            </a:r>
          </a:p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H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egkapjuk a bevásárló listán szereplő termékeket a virtualspiceapp@gmail.com címről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3F1CDD-9FFC-024D-9DEE-5348DD65660A}"/>
              </a:ext>
            </a:extLst>
          </p:cNvPr>
          <p:cNvCxnSpPr>
            <a:cxnSpLocks/>
          </p:cNvCxnSpPr>
          <p:nvPr/>
        </p:nvCxnSpPr>
        <p:spPr>
          <a:xfrm>
            <a:off x="1749052" y="4609016"/>
            <a:ext cx="0" cy="56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4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0D18-838A-BF40-B77A-EEA5CE81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Cluster</a:t>
            </a:r>
            <a:br>
              <a:rPr lang="en-GB" dirty="0"/>
            </a:br>
            <a:endParaRPr lang="en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249CE9-4A97-5E40-8A78-5D7B8FF944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46" y="2160588"/>
            <a:ext cx="6387206" cy="40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D64CC-0618-3D4A-B095-6ACBD71AB57F}"/>
              </a:ext>
            </a:extLst>
          </p:cNvPr>
          <p:cNvSpPr txBox="1"/>
          <p:nvPr/>
        </p:nvSpPr>
        <p:spPr>
          <a:xfrm>
            <a:off x="1446274" y="1407180"/>
            <a:ext cx="236810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hu-H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Virtualpantry</a:t>
            </a:r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adatbázisa</a:t>
            </a:r>
            <a:endParaRPr lang="en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Mongo</a:t>
            </a:r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DB-n 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található</a:t>
            </a:r>
            <a:endParaRPr lang="en-H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ECBDD-364F-654C-8933-824E8A6E8D4D}"/>
              </a:ext>
            </a:extLst>
          </p:cNvPr>
          <p:cNvSpPr txBox="1"/>
          <p:nvPr/>
        </p:nvSpPr>
        <p:spPr>
          <a:xfrm>
            <a:off x="1019941" y="4665991"/>
            <a:ext cx="2267270" cy="123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Három tábla található</a:t>
            </a:r>
          </a:p>
          <a:p>
            <a:r>
              <a:rPr lang="hu-H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adatbázisban </a:t>
            </a:r>
          </a:p>
          <a:p>
            <a:r>
              <a:rPr lang="hu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Recipe</a:t>
            </a:r>
            <a:r>
              <a:rPr lang="hu-H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receptek </a:t>
            </a:r>
          </a:p>
          <a:p>
            <a:r>
              <a:rPr lang="hu-HU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Shoppinglist</a:t>
            </a:r>
            <a:r>
              <a:rPr lang="hu-H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Bevásárló lista</a:t>
            </a:r>
          </a:p>
          <a:p>
            <a:r>
              <a:rPr lang="hu-HU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Spice</a:t>
            </a:r>
            <a:r>
              <a:rPr lang="hu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hu-H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spájz tartalma</a:t>
            </a:r>
          </a:p>
          <a:p>
            <a:endParaRPr lang="en-H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257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{37B2B66E-3003-5347-B61D-B84E3F3F3D9D}tf10001060</Template>
  <TotalTime>1308</TotalTime>
  <Words>400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Virtualpantry</vt:lpstr>
      <vt:lpstr>Kezdő oldal : A virtuális spájz https://virtualspice.herokuapp.com/virtualspice</vt:lpstr>
      <vt:lpstr>Új elem rögzítése a virtuális spájz oldalon</vt:lpstr>
      <vt:lpstr>Recepie : Receptek gyüjteménye https://virtualspice.herokuapp.com/recepie</vt:lpstr>
      <vt:lpstr>Shopping List :Bevásárló lista https://virtualspice.herokuapp.com/shoppinglist</vt:lpstr>
      <vt:lpstr>MongoDB Cluster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Csíkos Katalin</dc:creator>
  <cp:lastModifiedBy>Csíkos Katalin</cp:lastModifiedBy>
  <cp:revision>20</cp:revision>
  <dcterms:created xsi:type="dcterms:W3CDTF">2020-05-18T07:21:18Z</dcterms:created>
  <dcterms:modified xsi:type="dcterms:W3CDTF">2020-05-19T14:10:33Z</dcterms:modified>
</cp:coreProperties>
</file>