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FEE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96" d="100"/>
          <a:sy n="96" d="100"/>
        </p:scale>
        <p:origin x="-107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DBCCB-F02B-5948-960F-FA57E5A2C110}" type="datetimeFigureOut">
              <a:rPr lang="en-US" smtClean="0"/>
              <a:pPr/>
              <a:t>12/14/2010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6AF95-D03A-6F4F-8DE5-242ED85A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989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B9C19-8F4E-5D44-AF31-D0E24F8C4820}" type="datetimeFigureOut">
              <a:rPr lang="en-US" smtClean="0"/>
              <a:pPr/>
              <a:t>12/14/2010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4269F-001C-C84B-8C2D-7B1B5A2DCE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98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SRP – </a:t>
            </a:r>
            <a:r>
              <a:rPr lang="nb-NO" dirty="0" err="1" smtClean="0"/>
              <a:t>There</a:t>
            </a:r>
            <a:r>
              <a:rPr lang="nb-NO" dirty="0" smtClean="0"/>
              <a:t> </a:t>
            </a:r>
            <a:r>
              <a:rPr lang="nb-NO" dirty="0" err="1" smtClean="0"/>
              <a:t>should</a:t>
            </a:r>
            <a:r>
              <a:rPr lang="nb-NO" dirty="0" smtClean="0"/>
              <a:t> never be more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then</a:t>
            </a:r>
            <a:r>
              <a:rPr lang="nb-NO" baseline="0" dirty="0" smtClean="0"/>
              <a:t> on </a:t>
            </a:r>
            <a:r>
              <a:rPr lang="nb-NO" baseline="0" dirty="0" err="1" smtClean="0"/>
              <a:t>reason</a:t>
            </a:r>
            <a:r>
              <a:rPr lang="nb-NO" baseline="0" dirty="0" smtClean="0"/>
              <a:t> for a </a:t>
            </a:r>
            <a:r>
              <a:rPr lang="nb-NO" baseline="0" dirty="0" err="1" smtClean="0"/>
              <a:t>class</a:t>
            </a:r>
            <a:r>
              <a:rPr lang="nb-NO" baseline="0" dirty="0" smtClean="0"/>
              <a:t> to </a:t>
            </a:r>
            <a:r>
              <a:rPr lang="nb-NO" baseline="0" dirty="0" err="1" smtClean="0"/>
              <a:t>change</a:t>
            </a:r>
            <a:r>
              <a:rPr lang="nb-NO" baseline="0" dirty="0" smtClean="0"/>
              <a:t> (a </a:t>
            </a:r>
            <a:r>
              <a:rPr lang="nb-NO" baseline="0" dirty="0" err="1" smtClean="0"/>
              <a:t>class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hould</a:t>
            </a:r>
            <a:r>
              <a:rPr lang="nb-NO" baseline="0" dirty="0" smtClean="0"/>
              <a:t> hav one, and </a:t>
            </a:r>
            <a:r>
              <a:rPr lang="nb-NO" baseline="0" dirty="0" err="1" smtClean="0"/>
              <a:t>only</a:t>
            </a:r>
            <a:r>
              <a:rPr lang="nb-NO" baseline="0" dirty="0" smtClean="0"/>
              <a:t> one, </a:t>
            </a:r>
            <a:r>
              <a:rPr lang="nb-NO" baseline="0" dirty="0" err="1" smtClean="0"/>
              <a:t>reason</a:t>
            </a:r>
            <a:r>
              <a:rPr lang="nb-NO" baseline="0" dirty="0" smtClean="0"/>
              <a:t> to </a:t>
            </a:r>
            <a:r>
              <a:rPr lang="nb-NO" baseline="0" dirty="0" err="1" smtClean="0"/>
              <a:t>change</a:t>
            </a:r>
            <a:r>
              <a:rPr lang="nb-NO" baseline="0" dirty="0" smtClean="0"/>
              <a:t>)</a:t>
            </a:r>
          </a:p>
          <a:p>
            <a:r>
              <a:rPr lang="nb-NO" baseline="0" dirty="0" smtClean="0"/>
              <a:t>OCP – Software </a:t>
            </a:r>
            <a:r>
              <a:rPr lang="nb-NO" baseline="0" dirty="0" err="1" smtClean="0"/>
              <a:t>entities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should</a:t>
            </a:r>
            <a:r>
              <a:rPr lang="nb-NO" baseline="0" dirty="0" smtClean="0"/>
              <a:t> be </a:t>
            </a:r>
            <a:r>
              <a:rPr lang="nb-NO" baseline="0" dirty="0" err="1" smtClean="0"/>
              <a:t>open</a:t>
            </a:r>
            <a:r>
              <a:rPr lang="nb-NO" baseline="0" dirty="0" smtClean="0"/>
              <a:t> for </a:t>
            </a:r>
            <a:r>
              <a:rPr lang="nb-NO" baseline="0" dirty="0" err="1" smtClean="0"/>
              <a:t>extension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but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closed</a:t>
            </a:r>
            <a:r>
              <a:rPr lang="nb-NO" baseline="0" dirty="0" smtClean="0"/>
              <a:t> for </a:t>
            </a:r>
            <a:r>
              <a:rPr lang="nb-NO" baseline="0" dirty="0" err="1" smtClean="0"/>
              <a:t>modification</a:t>
            </a:r>
            <a:r>
              <a:rPr lang="nb-NO" baseline="0" dirty="0" smtClean="0"/>
              <a:t> (</a:t>
            </a:r>
            <a:r>
              <a:rPr lang="nb-NO" baseline="0" dirty="0" err="1" smtClean="0"/>
              <a:t>You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should</a:t>
            </a:r>
            <a:r>
              <a:rPr lang="nb-NO" baseline="0" dirty="0" smtClean="0"/>
              <a:t> be </a:t>
            </a:r>
            <a:r>
              <a:rPr lang="nb-NO" baseline="0" dirty="0" err="1" smtClean="0"/>
              <a:t>able</a:t>
            </a:r>
            <a:r>
              <a:rPr lang="nb-NO" baseline="0" dirty="0" smtClean="0"/>
              <a:t> to </a:t>
            </a:r>
            <a:r>
              <a:rPr lang="nb-NO" baseline="0" dirty="0" err="1" smtClean="0"/>
              <a:t>extend</a:t>
            </a:r>
            <a:r>
              <a:rPr lang="nb-NO" baseline="0" dirty="0" smtClean="0"/>
              <a:t> a </a:t>
            </a:r>
            <a:r>
              <a:rPr lang="nb-NO" baseline="0" dirty="0" err="1" smtClean="0"/>
              <a:t>class</a:t>
            </a:r>
            <a:r>
              <a:rPr lang="nb-NO" baseline="0" dirty="0" smtClean="0"/>
              <a:t>/</a:t>
            </a:r>
            <a:r>
              <a:rPr lang="nb-NO" baseline="0" dirty="0" err="1" smtClean="0"/>
              <a:t>metods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behavior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without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modifying</a:t>
            </a:r>
            <a:r>
              <a:rPr lang="nb-NO" baseline="0" dirty="0" smtClean="0"/>
              <a:t> it)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LSP – Base Software </a:t>
            </a:r>
            <a:r>
              <a:rPr lang="nb-NO" baseline="0" dirty="0" err="1" smtClean="0"/>
              <a:t>entities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behaviour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should</a:t>
            </a:r>
            <a:r>
              <a:rPr lang="nb-NO" baseline="0" dirty="0" smtClean="0"/>
              <a:t> not be alter be </a:t>
            </a:r>
            <a:r>
              <a:rPr lang="nb-NO" baseline="0" dirty="0" err="1" smtClean="0"/>
              <a:t>highere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level</a:t>
            </a:r>
            <a:r>
              <a:rPr lang="nb-NO" baseline="0" dirty="0" smtClean="0"/>
              <a:t> </a:t>
            </a:r>
            <a:r>
              <a:rPr lang="nb-NO" baseline="0" dirty="0" err="1" smtClean="0"/>
              <a:t>entities</a:t>
            </a:r>
            <a:r>
              <a:rPr lang="nb-NO" baseline="0" dirty="0" smtClean="0"/>
              <a:t>. (</a:t>
            </a:r>
            <a:r>
              <a:rPr lang="nb-NO" baseline="0" dirty="0" err="1" smtClean="0"/>
              <a:t>Derived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classes</a:t>
            </a:r>
            <a:r>
              <a:rPr lang="nb-NO" baseline="0" dirty="0" smtClean="0"/>
              <a:t> must be </a:t>
            </a:r>
            <a:r>
              <a:rPr lang="nb-NO" baseline="0" dirty="0" err="1" smtClean="0"/>
              <a:t>substitutable</a:t>
            </a:r>
            <a:r>
              <a:rPr lang="nb-NO" baseline="0" dirty="0" smtClean="0"/>
              <a:t> for </a:t>
            </a:r>
            <a:r>
              <a:rPr lang="nb-NO" baseline="0" dirty="0" err="1" smtClean="0"/>
              <a:t>their</a:t>
            </a:r>
            <a:r>
              <a:rPr lang="nb-NO" baseline="0" dirty="0" smtClean="0"/>
              <a:t> base </a:t>
            </a:r>
            <a:r>
              <a:rPr lang="nb-NO" baseline="0" dirty="0" err="1" smtClean="0"/>
              <a:t>classes</a:t>
            </a:r>
            <a:r>
              <a:rPr lang="nb-NO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nb-NO" dirty="0" smtClean="0"/>
              <a:t>ISP - </a:t>
            </a:r>
            <a:r>
              <a:rPr lang="nb-NO" dirty="0" err="1" smtClean="0"/>
              <a:t>Entities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should</a:t>
            </a:r>
            <a:r>
              <a:rPr lang="nb-NO" baseline="0" dirty="0" smtClean="0"/>
              <a:t> not be </a:t>
            </a:r>
            <a:r>
              <a:rPr lang="nb-NO" baseline="0" dirty="0" err="1" smtClean="0"/>
              <a:t>forced</a:t>
            </a:r>
            <a:r>
              <a:rPr lang="nb-NO" baseline="0" dirty="0" smtClean="0"/>
              <a:t> to </a:t>
            </a:r>
            <a:r>
              <a:rPr lang="nb-NO" baseline="0" dirty="0" err="1" smtClean="0"/>
              <a:t>implement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interfaces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don’t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use</a:t>
            </a:r>
            <a:r>
              <a:rPr lang="nb-NO" baseline="0" dirty="0" smtClean="0"/>
              <a:t>. Make </a:t>
            </a:r>
            <a:r>
              <a:rPr lang="nb-NO" baseline="0" dirty="0" err="1" smtClean="0"/>
              <a:t>fined</a:t>
            </a:r>
            <a:r>
              <a:rPr lang="nb-NO" baseline="0" dirty="0" smtClean="0"/>
              <a:t> </a:t>
            </a:r>
            <a:r>
              <a:rPr lang="nb-NO" baseline="0" dirty="0" err="1" smtClean="0"/>
              <a:t>grained</a:t>
            </a:r>
            <a:r>
              <a:rPr lang="nb-NO" baseline="0" dirty="0" smtClean="0"/>
              <a:t> </a:t>
            </a:r>
            <a:r>
              <a:rPr lang="nb-NO" baseline="0" dirty="0" err="1" smtClean="0"/>
              <a:t>interfaces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that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are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client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specific</a:t>
            </a:r>
            <a:r>
              <a:rPr lang="nb-NO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DIP: </a:t>
            </a:r>
            <a:r>
              <a:rPr lang="nb-NO" baseline="0" dirty="0" err="1" smtClean="0"/>
              <a:t>Depend</a:t>
            </a:r>
            <a:r>
              <a:rPr lang="nb-NO" baseline="0" dirty="0" smtClean="0"/>
              <a:t> on </a:t>
            </a:r>
            <a:r>
              <a:rPr lang="nb-NO" baseline="0" dirty="0" err="1" smtClean="0"/>
              <a:t>abstractions</a:t>
            </a:r>
            <a:r>
              <a:rPr lang="nb-NO" baseline="0" dirty="0" smtClean="0"/>
              <a:t>, not on </a:t>
            </a:r>
            <a:r>
              <a:rPr lang="nb-NO" baseline="0" dirty="0" err="1" smtClean="0"/>
              <a:t>cocreations</a:t>
            </a:r>
            <a:r>
              <a:rPr lang="nb-NO" baseline="0" dirty="0" smtClean="0"/>
              <a:t> (Vær avhengig av det abstrakte, ikke det </a:t>
            </a:r>
            <a:r>
              <a:rPr lang="nb-NO" baseline="0" dirty="0" err="1" smtClean="0"/>
              <a:t>konkrekte</a:t>
            </a:r>
            <a:r>
              <a:rPr lang="nb-NO" baseline="0" smtClean="0"/>
              <a:t>)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4269F-001C-C84B-8C2D-7B1B5A2DCE1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29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rikker_ppt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0000" y="180000"/>
            <a:ext cx="8811600" cy="38183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0" y="2160000"/>
            <a:ext cx="8064000" cy="1440000"/>
          </a:xfrm>
        </p:spPr>
        <p:txBody>
          <a:bodyPr anchor="b"/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0" y="4320000"/>
            <a:ext cx="8028000" cy="7200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273050"/>
            <a:ext cx="31055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2641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00" y="1435100"/>
            <a:ext cx="31055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Klikk ikonet for å legge til et bilde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2098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000" y="274638"/>
            <a:ext cx="61170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_bakgrun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0000" y="180000"/>
            <a:ext cx="8783610" cy="3821876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 userDrawn="1"/>
        </p:nvSpPr>
        <p:spPr>
          <a:xfrm>
            <a:off x="540000" y="2160000"/>
            <a:ext cx="8064000" cy="144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Verdana"/>
              <a:ea typeface="+mj-ea"/>
              <a:cs typeface="Verdana"/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540000" y="4320000"/>
            <a:ext cx="8028000" cy="7200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40000" y="2160000"/>
            <a:ext cx="8064000" cy="1440000"/>
          </a:xfrm>
        </p:spPr>
        <p:txBody>
          <a:bodyPr anchor="b"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_bakgrunn_2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0195" y="180000"/>
            <a:ext cx="8783610" cy="3742634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 userDrawn="1"/>
        </p:nvSpPr>
        <p:spPr>
          <a:xfrm>
            <a:off x="540000" y="2880000"/>
            <a:ext cx="8064000" cy="144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Verdana"/>
              <a:ea typeface="+mj-ea"/>
              <a:cs typeface="Verdana"/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540000" y="4680000"/>
            <a:ext cx="8028000" cy="7200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40000" y="2880000"/>
            <a:ext cx="8064000" cy="1440000"/>
          </a:xfrm>
        </p:spPr>
        <p:txBody>
          <a:bodyPr anchor="b"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80000" y="180000"/>
            <a:ext cx="8784000" cy="381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540000" y="4320000"/>
            <a:ext cx="8028000" cy="7200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40000" y="2160000"/>
            <a:ext cx="8064000" cy="1440000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4140000"/>
            <a:ext cx="8403000" cy="1440000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2520000"/>
            <a:ext cx="8403000" cy="14400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295400"/>
            <a:ext cx="41358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1718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276350"/>
            <a:ext cx="4137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00" y="1916112"/>
            <a:ext cx="4137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6350"/>
            <a:ext cx="41749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16112"/>
            <a:ext cx="41749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318000"/>
            <a:ext cx="9144000" cy="540000"/>
          </a:xfrm>
          <a:prstGeom prst="rect">
            <a:avLst/>
          </a:prstGeom>
          <a:gradFill flip="none" rotWithShape="1">
            <a:gsLst>
              <a:gs pos="50000">
                <a:schemeClr val="bg1"/>
              </a:gs>
              <a:gs pos="100000">
                <a:srgbClr val="EEEFEE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8460000" cy="72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8460000" cy="4860000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pic>
        <p:nvPicPr>
          <p:cNvPr id="12" name="Picture 11" descr="Bouvet_logo_2farger.wmf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55418" y="6453600"/>
            <a:ext cx="1264582" cy="25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000" b="1" kern="1200">
          <a:solidFill>
            <a:schemeClr val="accent1"/>
          </a:solidFill>
          <a:latin typeface="Verdana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3000" kern="1200">
          <a:solidFill>
            <a:schemeClr val="tx1"/>
          </a:solidFill>
          <a:latin typeface="Georgia"/>
          <a:ea typeface="+mn-ea"/>
          <a:cs typeface="Georg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2"/>
          </a:solidFill>
          <a:latin typeface="Georgia"/>
          <a:ea typeface="+mn-ea"/>
          <a:cs typeface="Georgia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2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accent3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en-US" sz="4800" dirty="0" smtClean="0"/>
              <a:t>Inversion Of Control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Quick and dirty – or S O L I </a:t>
            </a:r>
            <a:r>
              <a:rPr lang="en-US" b="1" dirty="0" smtClean="0">
                <a:solidFill>
                  <a:srgbClr val="FF0000"/>
                </a:solidFill>
              </a:rPr>
              <a:t>D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Contextual</a:t>
            </a:r>
            <a:r>
              <a:rPr lang="nb-NO" dirty="0" smtClean="0"/>
              <a:t> </a:t>
            </a:r>
            <a:r>
              <a:rPr lang="nb-NO" dirty="0" err="1" smtClean="0"/>
              <a:t>Lookup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En form for </a:t>
            </a:r>
            <a:r>
              <a:rPr lang="nb-NO" dirty="0" err="1" smtClean="0"/>
              <a:t>servicelocator</a:t>
            </a:r>
            <a:r>
              <a:rPr lang="nb-NO" dirty="0" smtClean="0"/>
              <a:t> med en nøkkel som angir hva slags objekt du har.</a:t>
            </a:r>
          </a:p>
          <a:p>
            <a:r>
              <a:rPr lang="nb-NO" dirty="0" smtClean="0"/>
              <a:t>Ofte basert på </a:t>
            </a:r>
            <a:r>
              <a:rPr lang="nb-NO" smtClean="0"/>
              <a:t>strenger.</a:t>
            </a:r>
          </a:p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24054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DI Frameworks	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Castle Windsor</a:t>
            </a:r>
          </a:p>
          <a:p>
            <a:r>
              <a:rPr lang="nb-NO" dirty="0" smtClean="0"/>
              <a:t>StructureMap</a:t>
            </a:r>
          </a:p>
          <a:p>
            <a:r>
              <a:rPr lang="nb-NO" dirty="0" err="1" smtClean="0"/>
              <a:t>Spring.Net</a:t>
            </a:r>
            <a:r>
              <a:rPr lang="nb-NO" dirty="0" smtClean="0"/>
              <a:t> (Java)</a:t>
            </a:r>
          </a:p>
          <a:p>
            <a:r>
              <a:rPr lang="nb-NO" dirty="0" err="1" smtClean="0"/>
              <a:t>Autofac</a:t>
            </a:r>
            <a:endParaRPr lang="nb-NO" dirty="0" smtClean="0"/>
          </a:p>
          <a:p>
            <a:r>
              <a:rPr lang="nb-NO" dirty="0" smtClean="0"/>
              <a:t>Unity</a:t>
            </a:r>
          </a:p>
          <a:p>
            <a:r>
              <a:rPr lang="nb-NO" dirty="0" err="1" smtClean="0"/>
              <a:t>Ninject</a:t>
            </a:r>
            <a:endParaRPr lang="nb-NO" dirty="0" smtClean="0"/>
          </a:p>
          <a:p>
            <a:r>
              <a:rPr lang="nb-NO" dirty="0" err="1" smtClean="0"/>
              <a:t>PicoContainer.Net</a:t>
            </a:r>
            <a:r>
              <a:rPr lang="nb-NO" dirty="0" smtClean="0"/>
              <a:t> (Java)</a:t>
            </a:r>
          </a:p>
        </p:txBody>
      </p:sp>
    </p:spTree>
    <p:extLst>
      <p:ext uri="{BB962C8B-B14F-4D97-AF65-F5344CB8AC3E}">
        <p14:creationId xmlns:p14="http://schemas.microsoft.com/office/powerpoint/2010/main" val="394046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 O L I </a:t>
            </a:r>
            <a:r>
              <a:rPr lang="nb-NO" dirty="0" smtClean="0">
                <a:solidFill>
                  <a:srgbClr val="FF0000"/>
                </a:solidFill>
              </a:rPr>
              <a:t>D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smtClean="0"/>
              <a:t>S(RP)</a:t>
            </a:r>
          </a:p>
          <a:p>
            <a:pPr lvl="1"/>
            <a:r>
              <a:rPr lang="nb-NO" dirty="0" smtClean="0"/>
              <a:t>Single </a:t>
            </a:r>
            <a:r>
              <a:rPr lang="nb-NO" dirty="0" err="1" smtClean="0"/>
              <a:t>Responsibility</a:t>
            </a:r>
            <a:r>
              <a:rPr lang="nb-NO" dirty="0" smtClean="0"/>
              <a:t> </a:t>
            </a:r>
            <a:r>
              <a:rPr lang="nb-NO" dirty="0" err="1" smtClean="0"/>
              <a:t>Principle</a:t>
            </a:r>
            <a:r>
              <a:rPr lang="nb-NO" dirty="0" smtClean="0"/>
              <a:t> (1979)</a:t>
            </a:r>
          </a:p>
          <a:p>
            <a:r>
              <a:rPr lang="nb-NO" dirty="0" smtClean="0"/>
              <a:t>O(CP)</a:t>
            </a:r>
          </a:p>
          <a:p>
            <a:pPr lvl="1"/>
            <a:r>
              <a:rPr lang="nb-NO" dirty="0" smtClean="0"/>
              <a:t>Open </a:t>
            </a:r>
            <a:r>
              <a:rPr lang="nb-NO" dirty="0" err="1" smtClean="0"/>
              <a:t>Closed</a:t>
            </a:r>
            <a:r>
              <a:rPr lang="nb-NO" dirty="0" smtClean="0"/>
              <a:t> </a:t>
            </a:r>
            <a:r>
              <a:rPr lang="nb-NO" dirty="0" err="1" smtClean="0"/>
              <a:t>Principle</a:t>
            </a:r>
            <a:r>
              <a:rPr lang="nb-NO" dirty="0" smtClean="0"/>
              <a:t> (1988)</a:t>
            </a:r>
          </a:p>
          <a:p>
            <a:r>
              <a:rPr lang="nb-NO" dirty="0" smtClean="0"/>
              <a:t>L(SP)</a:t>
            </a:r>
          </a:p>
          <a:p>
            <a:pPr lvl="1"/>
            <a:r>
              <a:rPr lang="nb-NO" dirty="0" err="1" smtClean="0"/>
              <a:t>Liskov</a:t>
            </a:r>
            <a:r>
              <a:rPr lang="nb-NO" dirty="0" smtClean="0"/>
              <a:t> </a:t>
            </a:r>
            <a:r>
              <a:rPr lang="nb-NO" dirty="0" err="1" smtClean="0"/>
              <a:t>Substitution</a:t>
            </a:r>
            <a:r>
              <a:rPr lang="nb-NO" dirty="0" smtClean="0"/>
              <a:t> </a:t>
            </a:r>
            <a:r>
              <a:rPr lang="nb-NO" dirty="0" err="1" smtClean="0"/>
              <a:t>Principle</a:t>
            </a:r>
            <a:r>
              <a:rPr lang="nb-NO" dirty="0" smtClean="0"/>
              <a:t> (1988)</a:t>
            </a:r>
          </a:p>
          <a:p>
            <a:r>
              <a:rPr lang="nb-NO" dirty="0" smtClean="0"/>
              <a:t>I(SP)</a:t>
            </a:r>
          </a:p>
          <a:p>
            <a:pPr lvl="1"/>
            <a:r>
              <a:rPr lang="nb-NO" dirty="0" smtClean="0"/>
              <a:t>Interface </a:t>
            </a:r>
            <a:r>
              <a:rPr lang="nb-NO" dirty="0" err="1" smtClean="0"/>
              <a:t>Segration</a:t>
            </a:r>
            <a:r>
              <a:rPr lang="nb-NO" dirty="0" smtClean="0"/>
              <a:t> </a:t>
            </a:r>
            <a:r>
              <a:rPr lang="nb-NO" dirty="0" err="1" smtClean="0"/>
              <a:t>Principle</a:t>
            </a:r>
            <a:r>
              <a:rPr lang="nb-NO" dirty="0" smtClean="0"/>
              <a:t> (1995)</a:t>
            </a:r>
          </a:p>
          <a:p>
            <a:r>
              <a:rPr lang="nb-NO" dirty="0" smtClean="0">
                <a:solidFill>
                  <a:srgbClr val="FF0000"/>
                </a:solidFill>
              </a:rPr>
              <a:t>D</a:t>
            </a:r>
            <a:r>
              <a:rPr lang="nb-NO" dirty="0" smtClean="0"/>
              <a:t>(IP)</a:t>
            </a:r>
          </a:p>
          <a:p>
            <a:pPr lvl="1"/>
            <a:r>
              <a:rPr lang="nb-NO" dirty="0" err="1" smtClean="0">
                <a:solidFill>
                  <a:schemeClr val="tx1"/>
                </a:solidFill>
              </a:rPr>
              <a:t>Dependency</a:t>
            </a:r>
            <a:r>
              <a:rPr lang="nb-NO" dirty="0" smtClean="0">
                <a:solidFill>
                  <a:schemeClr val="tx1"/>
                </a:solidFill>
              </a:rPr>
              <a:t> </a:t>
            </a:r>
            <a:r>
              <a:rPr lang="nb-NO" dirty="0" err="1" smtClean="0">
                <a:solidFill>
                  <a:schemeClr val="tx1"/>
                </a:solidFill>
              </a:rPr>
              <a:t>Inversion</a:t>
            </a:r>
            <a:r>
              <a:rPr lang="nb-NO" dirty="0" smtClean="0">
                <a:solidFill>
                  <a:schemeClr val="tx1"/>
                </a:solidFill>
              </a:rPr>
              <a:t> </a:t>
            </a:r>
            <a:r>
              <a:rPr lang="nb-NO" dirty="0" err="1" smtClean="0">
                <a:solidFill>
                  <a:schemeClr val="tx1"/>
                </a:solidFill>
              </a:rPr>
              <a:t>Principle</a:t>
            </a:r>
            <a:r>
              <a:rPr lang="nb-NO" dirty="0" smtClean="0">
                <a:solidFill>
                  <a:schemeClr val="tx1"/>
                </a:solidFill>
              </a:rPr>
              <a:t> (1995)</a:t>
            </a:r>
          </a:p>
          <a:p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2010564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IOC – Dependency Inversion Principle	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level modules should not depend upon low level modules. Both should depend upon abstractions</a:t>
            </a:r>
          </a:p>
          <a:p>
            <a:r>
              <a:rPr lang="en-US" dirty="0" smtClean="0"/>
              <a:t>Abstractions should not depend upon details. Details should depend on abstractions.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Technics 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Factory</a:t>
            </a:r>
            <a:r>
              <a:rPr lang="nb-NO" dirty="0" smtClean="0"/>
              <a:t> </a:t>
            </a:r>
            <a:r>
              <a:rPr lang="nb-NO" dirty="0" err="1" smtClean="0"/>
              <a:t>pattern</a:t>
            </a:r>
            <a:endParaRPr lang="nb-NO" dirty="0" smtClean="0"/>
          </a:p>
          <a:p>
            <a:r>
              <a:rPr lang="nb-NO" dirty="0" smtClean="0"/>
              <a:t>Service </a:t>
            </a:r>
            <a:r>
              <a:rPr lang="nb-NO" dirty="0" err="1" smtClean="0"/>
              <a:t>Locator</a:t>
            </a:r>
            <a:r>
              <a:rPr lang="nb-NO" dirty="0" smtClean="0"/>
              <a:t> </a:t>
            </a:r>
            <a:r>
              <a:rPr lang="nb-NO" dirty="0" err="1" smtClean="0"/>
              <a:t>Pattern</a:t>
            </a:r>
            <a:endParaRPr lang="nb-NO" dirty="0" smtClean="0"/>
          </a:p>
          <a:p>
            <a:r>
              <a:rPr lang="nb-NO" dirty="0" err="1" smtClean="0"/>
              <a:t>Constructor</a:t>
            </a:r>
            <a:r>
              <a:rPr lang="nb-NO" dirty="0" smtClean="0"/>
              <a:t> </a:t>
            </a:r>
            <a:r>
              <a:rPr lang="nb-NO" dirty="0" err="1" smtClean="0"/>
              <a:t>Injection</a:t>
            </a:r>
            <a:r>
              <a:rPr lang="nb-NO" dirty="0" smtClean="0"/>
              <a:t> (DI)</a:t>
            </a:r>
          </a:p>
          <a:p>
            <a:r>
              <a:rPr lang="nb-NO" dirty="0" smtClean="0"/>
              <a:t>Setter </a:t>
            </a:r>
            <a:r>
              <a:rPr lang="nb-NO" dirty="0" err="1" smtClean="0"/>
              <a:t>Injection</a:t>
            </a:r>
            <a:r>
              <a:rPr lang="nb-NO" dirty="0" smtClean="0"/>
              <a:t> (DI)</a:t>
            </a:r>
          </a:p>
          <a:p>
            <a:r>
              <a:rPr lang="nb-NO" dirty="0" smtClean="0"/>
              <a:t>Interface </a:t>
            </a:r>
            <a:r>
              <a:rPr lang="nb-NO" dirty="0" err="1" smtClean="0"/>
              <a:t>Injection</a:t>
            </a:r>
            <a:r>
              <a:rPr lang="nb-NO" dirty="0" smtClean="0"/>
              <a:t> (DI)</a:t>
            </a:r>
          </a:p>
          <a:p>
            <a:r>
              <a:rPr lang="nb-NO" dirty="0" err="1" smtClean="0"/>
              <a:t>Contextual</a:t>
            </a:r>
            <a:r>
              <a:rPr lang="nb-NO" dirty="0" smtClean="0"/>
              <a:t> </a:t>
            </a:r>
            <a:r>
              <a:rPr lang="nb-NO" dirty="0" err="1" smtClean="0"/>
              <a:t>Lookup</a:t>
            </a:r>
            <a:endParaRPr lang="nb-NO" dirty="0" smtClean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7021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Factory</a:t>
            </a:r>
            <a:r>
              <a:rPr lang="nb-NO" dirty="0" smtClean="0"/>
              <a:t> </a:t>
            </a:r>
            <a:r>
              <a:rPr lang="nb-NO" dirty="0" err="1" smtClean="0"/>
              <a:t>pattern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400" dirty="0" smtClean="0"/>
              <a:t>Skjuler implementasjonen av opprettelsen av objektet</a:t>
            </a:r>
          </a:p>
          <a:p>
            <a:endParaRPr lang="nb-NO" sz="2000" dirty="0" smtClean="0"/>
          </a:p>
          <a:p>
            <a:r>
              <a:rPr lang="nb-NO" sz="2400" dirty="0" smtClean="0"/>
              <a:t>Utsetter opprettelsen av objektet.</a:t>
            </a:r>
          </a:p>
          <a:p>
            <a:endParaRPr lang="nb-NO" sz="2000" dirty="0" smtClean="0"/>
          </a:p>
          <a:p>
            <a:r>
              <a:rPr lang="nb-NO" sz="2000" dirty="0" smtClean="0"/>
              <a:t>Kan skape overhead</a:t>
            </a:r>
            <a:endParaRPr lang="nb-NO" sz="2000" dirty="0"/>
          </a:p>
          <a:p>
            <a:endParaRPr lang="nb-NO" sz="2000" dirty="0" smtClean="0"/>
          </a:p>
        </p:txBody>
      </p:sp>
    </p:spTree>
    <p:extLst>
      <p:ext uri="{BB962C8B-B14F-4D97-AF65-F5344CB8AC3E}">
        <p14:creationId xmlns:p14="http://schemas.microsoft.com/office/powerpoint/2010/main" val="2122370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Service </a:t>
            </a:r>
            <a:r>
              <a:rPr lang="nb-NO" dirty="0" err="1" smtClean="0"/>
              <a:t>Locator</a:t>
            </a:r>
            <a:r>
              <a:rPr lang="nb-NO" dirty="0" smtClean="0"/>
              <a:t> </a:t>
            </a:r>
            <a:r>
              <a:rPr lang="nb-NO" dirty="0" err="1" smtClean="0"/>
              <a:t>Pattern</a:t>
            </a:r>
            <a:r>
              <a:rPr lang="nb-NO" dirty="0" smtClean="0"/>
              <a:t>	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Er ofte brukt som Singleton</a:t>
            </a:r>
          </a:p>
          <a:p>
            <a:r>
              <a:rPr lang="nb-NO" dirty="0" smtClean="0"/>
              <a:t>Er ett «samling» av servicer.</a:t>
            </a:r>
          </a:p>
          <a:p>
            <a:endParaRPr lang="nb-NO" dirty="0"/>
          </a:p>
          <a:p>
            <a:r>
              <a:rPr lang="nb-NO" dirty="0" smtClean="0"/>
              <a:t>Hardkodet avhengighet mot </a:t>
            </a:r>
            <a:r>
              <a:rPr lang="nb-NO" dirty="0" err="1" smtClean="0"/>
              <a:t>Locatoren</a:t>
            </a:r>
            <a:r>
              <a:rPr lang="nb-NO" dirty="0" smtClean="0"/>
              <a:t>.</a:t>
            </a:r>
          </a:p>
          <a:p>
            <a:r>
              <a:rPr lang="nb-NO" dirty="0" err="1" smtClean="0"/>
              <a:t>Common</a:t>
            </a:r>
            <a:r>
              <a:rPr lang="nb-NO" dirty="0" smtClean="0"/>
              <a:t> Service </a:t>
            </a:r>
            <a:r>
              <a:rPr lang="nb-NO" dirty="0" err="1" smtClean="0"/>
              <a:t>Locator</a:t>
            </a:r>
            <a:r>
              <a:rPr lang="nb-NO" dirty="0" smtClean="0"/>
              <a:t> (</a:t>
            </a:r>
            <a:r>
              <a:rPr lang="nb-NO" dirty="0" err="1" smtClean="0"/>
              <a:t>Pattern</a:t>
            </a:r>
            <a:r>
              <a:rPr lang="nb-NO" dirty="0" smtClean="0"/>
              <a:t> &amp; </a:t>
            </a:r>
            <a:r>
              <a:rPr lang="nb-NO" dirty="0" err="1" smtClean="0"/>
              <a:t>Practices</a:t>
            </a:r>
            <a:r>
              <a:rPr lang="nb-NO" dirty="0" smtClean="0"/>
              <a:t>) er en brobygger. Støttes av de store DI rammeverkene.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50564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Constructor</a:t>
            </a:r>
            <a:r>
              <a:rPr lang="nb-NO" dirty="0" smtClean="0"/>
              <a:t> </a:t>
            </a:r>
            <a:r>
              <a:rPr lang="nb-NO" dirty="0" err="1" smtClean="0"/>
              <a:t>Injection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Alle avhengigheter settes ved opprettelse av objektet.</a:t>
            </a:r>
          </a:p>
          <a:p>
            <a:r>
              <a:rPr lang="nb-NO" dirty="0" smtClean="0"/>
              <a:t>Kombineres gjerne med </a:t>
            </a:r>
            <a:r>
              <a:rPr lang="nb-NO" dirty="0" err="1" smtClean="0"/>
              <a:t>factory</a:t>
            </a:r>
            <a:r>
              <a:rPr lang="nb-NO" dirty="0" smtClean="0"/>
              <a:t> </a:t>
            </a:r>
            <a:r>
              <a:rPr lang="nb-NO" dirty="0" err="1" smtClean="0"/>
              <a:t>pattern</a:t>
            </a:r>
            <a:r>
              <a:rPr lang="nb-NO" dirty="0" smtClean="0"/>
              <a:t> for «</a:t>
            </a:r>
            <a:r>
              <a:rPr lang="nb-NO" dirty="0" err="1" smtClean="0"/>
              <a:t>lazy</a:t>
            </a:r>
            <a:r>
              <a:rPr lang="nb-NO" dirty="0" smtClean="0"/>
              <a:t>» </a:t>
            </a:r>
            <a:r>
              <a:rPr lang="nb-NO" dirty="0" err="1" smtClean="0"/>
              <a:t>loading</a:t>
            </a:r>
            <a:r>
              <a:rPr lang="nb-NO" dirty="0" smtClean="0"/>
              <a:t> av servicer.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52186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Setter </a:t>
            </a:r>
            <a:r>
              <a:rPr lang="nb-NO" dirty="0" err="1" smtClean="0"/>
              <a:t>Injection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Objektet opprettes med tom konstruktør.</a:t>
            </a:r>
          </a:p>
          <a:p>
            <a:r>
              <a:rPr lang="nb-NO" dirty="0" smtClean="0"/>
              <a:t>Man bruker ofte standard avhengigheter/verdier</a:t>
            </a:r>
          </a:p>
          <a:p>
            <a:r>
              <a:rPr lang="nb-NO" dirty="0"/>
              <a:t>De fleste rammeverk støtter sømløs </a:t>
            </a:r>
            <a:r>
              <a:rPr lang="nb-NO" dirty="0" smtClean="0"/>
              <a:t>opprettelse av objekter samtidig som man kjører setter </a:t>
            </a:r>
            <a:r>
              <a:rPr lang="nb-NO" dirty="0" err="1" smtClean="0"/>
              <a:t>injection</a:t>
            </a:r>
            <a:r>
              <a:rPr lang="nb-NO" dirty="0" smtClean="0"/>
              <a:t>.</a:t>
            </a:r>
            <a:endParaRPr lang="nb-NO" dirty="0"/>
          </a:p>
          <a:p>
            <a:r>
              <a:rPr lang="nb-NO" dirty="0" smtClean="0"/>
              <a:t>Field, Property eller </a:t>
            </a:r>
            <a:r>
              <a:rPr lang="nb-NO" dirty="0" err="1" smtClean="0"/>
              <a:t>Metod</a:t>
            </a:r>
            <a:r>
              <a:rPr lang="nb-NO" dirty="0" smtClean="0"/>
              <a:t> setters</a:t>
            </a:r>
          </a:p>
          <a:p>
            <a:pPr lvl="1"/>
            <a:r>
              <a:rPr lang="nb-NO" dirty="0" smtClean="0"/>
              <a:t>Enkelte rammeverk støtter </a:t>
            </a:r>
            <a:r>
              <a:rPr lang="nb-NO" dirty="0" err="1" smtClean="0"/>
              <a:t>injection</a:t>
            </a:r>
            <a:r>
              <a:rPr lang="nb-NO" dirty="0" smtClean="0"/>
              <a:t> til private </a:t>
            </a:r>
            <a:r>
              <a:rPr lang="nb-NO" dirty="0" err="1" smtClean="0"/>
              <a:t>fields</a:t>
            </a:r>
            <a:r>
              <a:rPr lang="nb-NO" dirty="0" smtClean="0"/>
              <a:t>, </a:t>
            </a:r>
            <a:r>
              <a:rPr lang="nb-NO" dirty="0" err="1" smtClean="0"/>
              <a:t>fy-fy</a:t>
            </a:r>
            <a:r>
              <a:rPr lang="nb-NO" dirty="0" smtClean="0"/>
              <a:t>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38868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Interface </a:t>
            </a:r>
            <a:r>
              <a:rPr lang="nb-NO" dirty="0" err="1" smtClean="0"/>
              <a:t>Injection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En spesialisert form for </a:t>
            </a:r>
            <a:r>
              <a:rPr lang="nb-NO" dirty="0" err="1" smtClean="0"/>
              <a:t>Contructor</a:t>
            </a:r>
            <a:r>
              <a:rPr lang="nb-NO" dirty="0" smtClean="0"/>
              <a:t> og Setter </a:t>
            </a:r>
            <a:r>
              <a:rPr lang="nb-NO" dirty="0" err="1" smtClean="0"/>
              <a:t>Injection</a:t>
            </a:r>
            <a:r>
              <a:rPr lang="nb-NO" dirty="0" smtClean="0"/>
              <a:t>.</a:t>
            </a:r>
          </a:p>
          <a:p>
            <a:r>
              <a:rPr lang="nb-NO" dirty="0" smtClean="0"/>
              <a:t>Setter inn </a:t>
            </a:r>
            <a:r>
              <a:rPr lang="nb-NO" dirty="0" err="1" smtClean="0"/>
              <a:t>objecter</a:t>
            </a:r>
            <a:r>
              <a:rPr lang="nb-NO" dirty="0" smtClean="0"/>
              <a:t> for </a:t>
            </a:r>
            <a:r>
              <a:rPr lang="nb-NO" dirty="0" err="1" smtClean="0"/>
              <a:t>interfacer</a:t>
            </a:r>
            <a:r>
              <a:rPr lang="nb-NO" dirty="0" smtClean="0"/>
              <a:t>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749075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sjon">
  <a:themeElements>
    <a:clrScheme name="Custom 1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59849D"/>
      </a:accent1>
      <a:accent2>
        <a:srgbClr val="4C4C4C"/>
      </a:accent2>
      <a:accent3>
        <a:srgbClr val="B3B3B3"/>
      </a:accent3>
      <a:accent4>
        <a:srgbClr val="CCCCCC"/>
      </a:accent4>
      <a:accent5>
        <a:srgbClr val="501F21"/>
      </a:accent5>
      <a:accent6>
        <a:srgbClr val="59849D"/>
      </a:accent6>
      <a:hlink>
        <a:srgbClr val="59849D"/>
      </a:hlink>
      <a:folHlink>
        <a:srgbClr val="501F2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Presentasjon</Template>
  <TotalTime>642</TotalTime>
  <Words>420</Words>
  <Application>Microsoft Office PowerPoint</Application>
  <PresentationFormat>Skjermfremvisning (4:3)</PresentationFormat>
  <Paragraphs>64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11</vt:i4>
      </vt:variant>
    </vt:vector>
  </HeadingPairs>
  <TitlesOfParts>
    <vt:vector size="12" baseType="lpstr">
      <vt:lpstr>Presentasjon</vt:lpstr>
      <vt:lpstr>Inversion Of Control</vt:lpstr>
      <vt:lpstr>S O L I D</vt:lpstr>
      <vt:lpstr>IOC – Dependency Inversion Principle </vt:lpstr>
      <vt:lpstr>Technics </vt:lpstr>
      <vt:lpstr>Factory pattern</vt:lpstr>
      <vt:lpstr>Service Locator Pattern </vt:lpstr>
      <vt:lpstr>Constructor Injection</vt:lpstr>
      <vt:lpstr>Setter Injection</vt:lpstr>
      <vt:lpstr>Interface Injection</vt:lpstr>
      <vt:lpstr>Contextual Lookup</vt:lpstr>
      <vt:lpstr>DI Frameworks </vt:lpstr>
    </vt:vector>
  </TitlesOfParts>
  <Company>Bouvet ASA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</dc:title>
  <dc:creator>Jan Benny Thomas</dc:creator>
  <cp:lastModifiedBy>Jan Benny Thomas</cp:lastModifiedBy>
  <cp:revision>24</cp:revision>
  <dcterms:created xsi:type="dcterms:W3CDTF">2010-10-04T09:13:46Z</dcterms:created>
  <dcterms:modified xsi:type="dcterms:W3CDTF">2010-12-14T09:30:45Z</dcterms:modified>
</cp:coreProperties>
</file>