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6" r:id="rId3"/>
    <p:sldId id="261" r:id="rId4"/>
    <p:sldId id="257" r:id="rId5"/>
    <p:sldId id="262" r:id="rId6"/>
    <p:sldId id="263" r:id="rId7"/>
    <p:sldId id="264" r:id="rId8"/>
    <p:sldId id="266" r:id="rId9"/>
    <p:sldId id="268" r:id="rId10"/>
    <p:sldId id="265" r:id="rId11"/>
    <p:sldId id="269" r:id="rId12"/>
    <p:sldId id="272" r:id="rId13"/>
    <p:sldId id="267" r:id="rId14"/>
    <p:sldId id="259" r:id="rId15"/>
    <p:sldId id="258" r:id="rId16"/>
    <p:sldId id="270" r:id="rId17"/>
    <p:sldId id="271" r:id="rId18"/>
    <p:sldId id="274" r:id="rId19"/>
    <p:sldId id="273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E"/>
    <a:srgbClr val="E6E6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51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kker_ppt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811600" cy="3818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73050"/>
            <a:ext cx="3105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435100"/>
            <a:ext cx="310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209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274638"/>
            <a:ext cx="6117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783610" cy="38218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16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5" y="180000"/>
            <a:ext cx="8783610" cy="374263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88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68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880000"/>
            <a:ext cx="8064000" cy="14400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0000" y="180000"/>
            <a:ext cx="8784000" cy="381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140000"/>
            <a:ext cx="8403000" cy="14400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520000"/>
            <a:ext cx="8403000" cy="144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95400"/>
            <a:ext cx="4135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71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76350"/>
            <a:ext cx="413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16112"/>
            <a:ext cx="413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6350"/>
            <a:ext cx="417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17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EEEFEE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6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60000" cy="486000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Bouvet_logo_2farger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18" y="6453600"/>
            <a:ext cx="1264582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0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2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accent3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VirtueMe" TargetMode="External"/><Relationship Id="rId2" Type="http://schemas.openxmlformats.org/officeDocument/2006/relationships/hyperlink" Target="mailto:jan.thomas@bouvet.n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servicebus.com/Documentation.aspx" TargetMode="External"/><Relationship Id="rId7" Type="http://schemas.openxmlformats.org/officeDocument/2006/relationships/hyperlink" Target="http://ravendb.net/" TargetMode="External"/><Relationship Id="rId2" Type="http://schemas.openxmlformats.org/officeDocument/2006/relationships/hyperlink" Target="http://nservicebus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aliburn.codeplex.com/" TargetMode="External"/><Relationship Id="rId5" Type="http://schemas.openxmlformats.org/officeDocument/2006/relationships/hyperlink" Target="http://code.google.com/p/nservicebus-contrib/" TargetMode="External"/><Relationship Id="rId4" Type="http://schemas.openxmlformats.org/officeDocument/2006/relationships/hyperlink" Target="http://tech.groups.yahoo.com/group/nservicebu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an.thomas@lyse.ne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062700"/>
            <a:ext cx="3810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 err="1" smtClean="0"/>
              <a:t>Auditing</a:t>
            </a:r>
            <a:endParaRPr lang="nb-NO" dirty="0" smtClean="0"/>
          </a:p>
          <a:p>
            <a:pPr lvl="1">
              <a:buNone/>
            </a:pPr>
            <a:endParaRPr lang="nb-N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36174"/>
            <a:ext cx="6467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60000" cy="1025992"/>
          </a:xfrm>
        </p:spPr>
        <p:txBody>
          <a:bodyPr/>
          <a:lstStyle/>
          <a:p>
            <a:r>
              <a:rPr lang="nb-NO" dirty="0" smtClean="0"/>
              <a:t>Innebygget støtte for TDD</a:t>
            </a:r>
          </a:p>
          <a:p>
            <a:pPr lvl="1"/>
            <a:r>
              <a:rPr lang="nb-NO" dirty="0" err="1" smtClean="0"/>
              <a:t>Test.Initialize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3817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Egen </a:t>
            </a:r>
            <a:r>
              <a:rPr lang="nb-NO" dirty="0" err="1" smtClean="0"/>
              <a:t>XML-serialiserer</a:t>
            </a:r>
            <a:endParaRPr lang="nb-NO" dirty="0" smtClean="0"/>
          </a:p>
          <a:p>
            <a:pPr lvl="1"/>
            <a:r>
              <a:rPr lang="nb-NO" dirty="0" smtClean="0"/>
              <a:t>Støtte for </a:t>
            </a:r>
            <a:r>
              <a:rPr lang="nb-NO" dirty="0" err="1" smtClean="0"/>
              <a:t>dictionary</a:t>
            </a:r>
            <a:endParaRPr lang="nb-NO" dirty="0" smtClean="0"/>
          </a:p>
          <a:p>
            <a:pPr lvl="1"/>
            <a:r>
              <a:rPr lang="nb-NO" dirty="0" smtClean="0"/>
              <a:t>Støtte for å sende </a:t>
            </a:r>
            <a:r>
              <a:rPr lang="nb-NO" dirty="0" err="1" smtClean="0"/>
              <a:t>Interfacer</a:t>
            </a:r>
            <a:endParaRPr lang="nb-NO" dirty="0" smtClean="0"/>
          </a:p>
          <a:p>
            <a:pPr lvl="2"/>
            <a:r>
              <a:rPr lang="nb-NO" sz="1200" dirty="0" smtClean="0"/>
              <a:t>var </a:t>
            </a:r>
            <a:r>
              <a:rPr lang="nb-NO" sz="1200" dirty="0" err="1" smtClean="0"/>
              <a:t>message</a:t>
            </a:r>
            <a:r>
              <a:rPr lang="nb-NO" sz="1200" dirty="0" smtClean="0"/>
              <a:t> = </a:t>
            </a:r>
            <a:r>
              <a:rPr lang="nb-NO" sz="1200" dirty="0" err="1" smtClean="0"/>
              <a:t>Bus.CreateInstance&lt;IProsjektMessage</a:t>
            </a:r>
            <a:r>
              <a:rPr lang="nb-NO" sz="1200" dirty="0" smtClean="0"/>
              <a:t>&gt;((m) =&gt;  { </a:t>
            </a:r>
            <a:r>
              <a:rPr lang="nb-NO" sz="1200" dirty="0" err="1" smtClean="0"/>
              <a:t>m.Navn</a:t>
            </a:r>
            <a:r>
              <a:rPr lang="nb-NO" sz="1200" dirty="0" smtClean="0"/>
              <a:t> = Prosjekt; </a:t>
            </a:r>
            <a:r>
              <a:rPr lang="nb-NO" sz="1200" dirty="0" smtClean="0"/>
              <a:t>}));</a:t>
            </a:r>
          </a:p>
          <a:p>
            <a:pPr lvl="1"/>
            <a:r>
              <a:rPr lang="nb-NO" sz="1700" dirty="0" smtClean="0"/>
              <a:t>Støtte for multiple arv via </a:t>
            </a:r>
            <a:r>
              <a:rPr lang="nb-NO" sz="1700" dirty="0" err="1" smtClean="0"/>
              <a:t>Interfacer</a:t>
            </a:r>
            <a:endParaRPr lang="nb-NO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hva er det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60000" cy="2311876"/>
          </a:xfrm>
        </p:spPr>
        <p:txBody>
          <a:bodyPr>
            <a:normAutofit/>
          </a:bodyPr>
          <a:lstStyle/>
          <a:p>
            <a:r>
              <a:rPr lang="nb-NO" dirty="0" smtClean="0"/>
              <a:t>Versjon 2.0 RTM</a:t>
            </a:r>
          </a:p>
          <a:p>
            <a:r>
              <a:rPr lang="nb-NO" dirty="0" smtClean="0"/>
              <a:t>Ett konsept – som bare virker</a:t>
            </a:r>
          </a:p>
          <a:p>
            <a:pPr lvl="1"/>
            <a:r>
              <a:rPr lang="nb-NO" dirty="0" smtClean="0"/>
              <a:t>Ala Internett</a:t>
            </a:r>
          </a:p>
          <a:p>
            <a:pPr lvl="1"/>
            <a:r>
              <a:rPr lang="nb-NO" dirty="0" smtClean="0"/>
              <a:t>Virtuell</a:t>
            </a:r>
          </a:p>
        </p:txBody>
      </p:sp>
      <p:pic>
        <p:nvPicPr>
          <p:cNvPr id="30722" name="Picture 2" descr="NServiceBus deployment top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416456"/>
            <a:ext cx="5000660" cy="3533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dirty="0" err="1" smtClean="0"/>
              <a:t>nServiceBus</a:t>
            </a:r>
            <a:r>
              <a:rPr lang="nb-NO" sz="2800" dirty="0" smtClean="0"/>
              <a:t> - Enkel konfigurasjon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Prosessstyrt/host</a:t>
            </a:r>
            <a:r>
              <a:rPr lang="nb-NO" dirty="0" smtClean="0"/>
              <a:t> applikasjon</a:t>
            </a:r>
          </a:p>
          <a:p>
            <a:r>
              <a:rPr lang="nb-NO" dirty="0" smtClean="0"/>
              <a:t>Autoregistrering av komponenter/handlere</a:t>
            </a:r>
          </a:p>
          <a:p>
            <a:r>
              <a:rPr lang="nb-NO" dirty="0" smtClean="0"/>
              <a:t>Marker </a:t>
            </a:r>
            <a:r>
              <a:rPr lang="nb-NO" dirty="0" err="1" smtClean="0"/>
              <a:t>interfacer</a:t>
            </a:r>
            <a:r>
              <a:rPr lang="nb-NO" dirty="0" smtClean="0"/>
              <a:t> som synliggjør funksjonen til klassene.</a:t>
            </a:r>
          </a:p>
          <a:p>
            <a:r>
              <a:rPr lang="nb-NO" dirty="0" err="1" smtClean="0"/>
              <a:t>IConfigureThisEndpoint</a:t>
            </a:r>
            <a:r>
              <a:rPr lang="nb-NO" dirty="0" smtClean="0"/>
              <a:t> </a:t>
            </a:r>
            <a:r>
              <a:rPr lang="nb-NO" dirty="0" smtClean="0"/>
              <a:t> styrer hvilken konfigurasjonsfil som brukes.</a:t>
            </a:r>
          </a:p>
          <a:p>
            <a:r>
              <a:rPr lang="nb-NO" dirty="0" smtClean="0"/>
              <a:t>Gir god tilbakemelding når du mangler ting eller gjør ting du ikke burde gjøre.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2800" dirty="0" err="1" smtClean="0"/>
              <a:t>nServiceBus-Containers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Property </a:t>
            </a:r>
            <a:r>
              <a:rPr lang="nb-NO" dirty="0" err="1" smtClean="0"/>
              <a:t>Injection</a:t>
            </a:r>
            <a:endParaRPr lang="nb-NO" dirty="0" smtClean="0"/>
          </a:p>
          <a:p>
            <a:pPr lvl="1"/>
            <a:r>
              <a:rPr lang="nb-NO" dirty="0" smtClean="0"/>
              <a:t>Fordel, </a:t>
            </a:r>
            <a:r>
              <a:rPr lang="nb-NO" dirty="0" smtClean="0"/>
              <a:t>trenger </a:t>
            </a:r>
            <a:r>
              <a:rPr lang="nb-NO" dirty="0" smtClean="0"/>
              <a:t>bare en linje kode!</a:t>
            </a:r>
          </a:p>
          <a:p>
            <a:pPr lvl="1">
              <a:buNone/>
            </a:pPr>
            <a:r>
              <a:rPr lang="nb-NO" dirty="0" smtClean="0"/>
              <a:t>	</a:t>
            </a:r>
            <a:r>
              <a:rPr lang="nb-NO" dirty="0" err="1" smtClean="0"/>
              <a:t>public</a:t>
            </a:r>
            <a:r>
              <a:rPr lang="nb-NO" dirty="0" smtClean="0"/>
              <a:t> </a:t>
            </a:r>
            <a:r>
              <a:rPr lang="nb-NO" dirty="0" err="1" smtClean="0"/>
              <a:t>IBus</a:t>
            </a:r>
            <a:r>
              <a:rPr lang="nb-NO" dirty="0" smtClean="0"/>
              <a:t> Bus { </a:t>
            </a:r>
            <a:r>
              <a:rPr lang="nb-NO" dirty="0" err="1" smtClean="0"/>
              <a:t>get</a:t>
            </a:r>
            <a:r>
              <a:rPr lang="nb-NO" dirty="0" smtClean="0"/>
              <a:t>; </a:t>
            </a:r>
            <a:r>
              <a:rPr lang="nb-NO" dirty="0" err="1" smtClean="0"/>
              <a:t>set</a:t>
            </a:r>
            <a:r>
              <a:rPr lang="nb-NO" dirty="0" smtClean="0"/>
              <a:t>; </a:t>
            </a:r>
            <a:r>
              <a:rPr lang="nb-NO" dirty="0" smtClean="0"/>
              <a:t>}</a:t>
            </a:r>
            <a:endParaRPr lang="nb-NO" dirty="0" smtClean="0"/>
          </a:p>
          <a:p>
            <a:r>
              <a:rPr lang="nb-NO" dirty="0" smtClean="0"/>
              <a:t>Inneholder de 5 store </a:t>
            </a:r>
            <a:r>
              <a:rPr lang="nb-NO" dirty="0" err="1" smtClean="0"/>
              <a:t>IoC-rammeverket</a:t>
            </a:r>
            <a:endParaRPr lang="nb-NO" dirty="0" smtClean="0"/>
          </a:p>
          <a:p>
            <a:pPr lvl="1">
              <a:buNone/>
            </a:pPr>
            <a:r>
              <a:rPr lang="nb-NO" dirty="0" smtClean="0"/>
              <a:t>- Ved hjelp av ett adapter </a:t>
            </a:r>
            <a:r>
              <a:rPr lang="nb-NO" dirty="0" err="1" smtClean="0"/>
              <a:t>interface</a:t>
            </a:r>
            <a:r>
              <a:rPr lang="nb-NO" dirty="0" smtClean="0"/>
              <a:t> kan man legge til andre.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- Logging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 err="1" smtClean="0"/>
              <a:t>NServiceBus.Configure.With</a:t>
            </a:r>
            <a:r>
              <a:rPr lang="nb-NO" sz="2800" dirty="0" smtClean="0"/>
              <a:t>().Log4Net</a:t>
            </a:r>
            <a:r>
              <a:rPr lang="nb-NO" sz="2800" dirty="0" smtClean="0"/>
              <a:t>();</a:t>
            </a:r>
          </a:p>
          <a:p>
            <a:pPr lvl="1"/>
            <a:r>
              <a:rPr lang="nb-NO" sz="2000" dirty="0" err="1" smtClean="0"/>
              <a:t>Debug</a:t>
            </a:r>
            <a:r>
              <a:rPr lang="nb-NO" sz="2000" dirty="0" smtClean="0"/>
              <a:t>, </a:t>
            </a:r>
            <a:r>
              <a:rPr lang="nb-NO" sz="2000" dirty="0" err="1" smtClean="0"/>
              <a:t>Warn</a:t>
            </a:r>
            <a:r>
              <a:rPr lang="nb-NO" sz="2000" dirty="0" smtClean="0"/>
              <a:t>, </a:t>
            </a:r>
            <a:r>
              <a:rPr lang="nb-NO" sz="2000" dirty="0" err="1" smtClean="0"/>
              <a:t>Error</a:t>
            </a:r>
            <a:r>
              <a:rPr lang="nb-NO" sz="2000" dirty="0" smtClean="0"/>
              <a:t>, and </a:t>
            </a:r>
            <a:r>
              <a:rPr lang="nb-NO" sz="2000" dirty="0" smtClean="0"/>
              <a:t>Fatal blir sendt til </a:t>
            </a:r>
            <a:r>
              <a:rPr lang="nb-NO" sz="2000" dirty="0" err="1" smtClean="0"/>
              <a:t>konsollet</a:t>
            </a:r>
            <a:endParaRPr lang="nb-NO" sz="2000" dirty="0" smtClean="0"/>
          </a:p>
          <a:p>
            <a:pPr>
              <a:buNone/>
            </a:pPr>
            <a:endParaRPr lang="nb-NO" sz="1800" dirty="0" smtClean="0"/>
          </a:p>
          <a:p>
            <a:r>
              <a:rPr lang="nb-NO" sz="1800" dirty="0" smtClean="0"/>
              <a:t>Hente loggeren</a:t>
            </a:r>
          </a:p>
          <a:p>
            <a:pPr lvl="1"/>
            <a:r>
              <a:rPr lang="nb-NO" sz="1300" dirty="0" smtClean="0"/>
              <a:t>private </a:t>
            </a:r>
            <a:r>
              <a:rPr lang="nb-NO" sz="1300" dirty="0" err="1" smtClean="0"/>
              <a:t>static</a:t>
            </a:r>
            <a:r>
              <a:rPr lang="nb-NO" sz="1300" dirty="0" smtClean="0"/>
              <a:t> </a:t>
            </a:r>
            <a:r>
              <a:rPr lang="nb-NO" sz="1300" dirty="0" err="1" smtClean="0"/>
              <a:t>readonly</a:t>
            </a:r>
            <a:r>
              <a:rPr lang="nb-NO" sz="1300" dirty="0" smtClean="0"/>
              <a:t> </a:t>
            </a:r>
            <a:r>
              <a:rPr lang="nb-NO" sz="1300" dirty="0" err="1" smtClean="0"/>
              <a:t>ILog</a:t>
            </a:r>
            <a:r>
              <a:rPr lang="nb-NO" sz="1300" dirty="0" smtClean="0"/>
              <a:t> Logger = </a:t>
            </a:r>
            <a:r>
              <a:rPr lang="nb-NO" sz="1300" dirty="0" err="1" smtClean="0"/>
              <a:t>LogManager.GetLogger</a:t>
            </a:r>
            <a:r>
              <a:rPr lang="nb-NO" sz="1300" dirty="0" smtClean="0"/>
              <a:t>("</a:t>
            </a:r>
            <a:r>
              <a:rPr lang="nb-NO" sz="1300" dirty="0" err="1" smtClean="0"/>
              <a:t>Name</a:t>
            </a:r>
            <a:r>
              <a:rPr lang="nb-NO" sz="1300" dirty="0" smtClean="0"/>
              <a:t>");</a:t>
            </a:r>
          </a:p>
          <a:p>
            <a:endParaRPr lang="nb-NO" sz="1800" dirty="0" smtClean="0"/>
          </a:p>
          <a:p>
            <a:r>
              <a:rPr lang="nb-NO" sz="1800" dirty="0" smtClean="0"/>
              <a:t>Bruker ikke </a:t>
            </a:r>
            <a:r>
              <a:rPr lang="nb-NO" sz="1800" dirty="0" err="1" smtClean="0"/>
              <a:t>xml-konfigurasjon</a:t>
            </a:r>
            <a:r>
              <a:rPr lang="nb-NO" sz="1800" dirty="0" smtClean="0"/>
              <a:t> som </a:t>
            </a:r>
            <a:r>
              <a:rPr lang="nb-NO" sz="1800" dirty="0" err="1" smtClean="0"/>
              <a:t>default</a:t>
            </a:r>
            <a:endParaRPr lang="nb-NO" sz="1800" dirty="0" smtClean="0"/>
          </a:p>
          <a:p>
            <a:pPr lvl="1"/>
            <a:r>
              <a:rPr lang="nb-NO" sz="1300" dirty="0" smtClean="0"/>
              <a:t>Kan settes før </a:t>
            </a:r>
            <a:r>
              <a:rPr lang="nb-NO" sz="1300" dirty="0" err="1" smtClean="0"/>
              <a:t>NServiceBus.Configure.With</a:t>
            </a:r>
            <a:r>
              <a:rPr lang="nb-NO" sz="1300" dirty="0" smtClean="0"/>
              <a:t>().</a:t>
            </a:r>
          </a:p>
          <a:p>
            <a:pPr lvl="1"/>
            <a:r>
              <a:rPr lang="nb-NO" sz="1400" dirty="0" smtClean="0"/>
              <a:t>NServiceBus.SetLoggingLibrary.Log4Net(log4net.Config.XmlConfigurator.Configure);</a:t>
            </a:r>
            <a:endParaRPr lang="nb-NO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</a:t>
            </a:r>
            <a:r>
              <a:rPr lang="nb-NO" dirty="0" smtClean="0"/>
              <a:t> - </a:t>
            </a:r>
            <a:r>
              <a:rPr lang="nb-NO" dirty="0" err="1" smtClean="0"/>
              <a:t>prerequisite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Visual Studio 2008/.Net 3.5 Sp1</a:t>
            </a:r>
          </a:p>
          <a:p>
            <a:pPr lvl="1"/>
            <a:r>
              <a:rPr lang="nb-NO" dirty="0" smtClean="0"/>
              <a:t>Ikke direkte støtte for VS 2010, men er mulig.</a:t>
            </a:r>
          </a:p>
          <a:p>
            <a:r>
              <a:rPr lang="nb-NO" dirty="0" smtClean="0"/>
              <a:t>MSDTC</a:t>
            </a:r>
          </a:p>
          <a:p>
            <a:r>
              <a:rPr lang="nb-NO" dirty="0" smtClean="0"/>
              <a:t>MSMQ</a:t>
            </a:r>
          </a:p>
          <a:p>
            <a:pPr lvl="1"/>
            <a:r>
              <a:rPr lang="nb-NO" dirty="0" smtClean="0"/>
              <a:t>Viktig: Ikke velg AD – støtte.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200" dirty="0" smtClean="0"/>
              <a:t>Kode</a:t>
            </a:r>
            <a:endParaRPr lang="nb-NO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z="3600" dirty="0" err="1" smtClean="0"/>
              <a:t>Configure.With</a:t>
            </a:r>
            <a:r>
              <a:rPr lang="nb-NO" sz="3600" dirty="0" smtClean="0"/>
              <a:t>().</a:t>
            </a:r>
            <a:r>
              <a:rPr lang="nb-NO" sz="3600" dirty="0" err="1" smtClean="0"/>
              <a:t>StartBus</a:t>
            </a:r>
            <a:r>
              <a:rPr lang="nb-NO" sz="3600" dirty="0" smtClean="0"/>
              <a:t>()</a:t>
            </a:r>
            <a:endParaRPr lang="nb-NO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000" y="4680000"/>
            <a:ext cx="8028000" cy="1177892"/>
          </a:xfrm>
        </p:spPr>
        <p:txBody>
          <a:bodyPr/>
          <a:lstStyle/>
          <a:p>
            <a:pPr algn="ctr"/>
            <a:r>
              <a:rPr lang="nb-NO" dirty="0" err="1" smtClean="0">
                <a:hlinkClick r:id="rId2"/>
              </a:rPr>
              <a:t>git://github.com/VirtueMe/NNUG.NServiceBusSample.git</a:t>
            </a:r>
            <a:endParaRPr lang="nb-NO" dirty="0" smtClean="0">
              <a:hlinkClick r:id="rId2"/>
            </a:endParaRPr>
          </a:p>
          <a:p>
            <a:pPr algn="ctr"/>
            <a:r>
              <a:rPr lang="nb-NO" dirty="0" smtClean="0">
                <a:hlinkClick r:id="rId2"/>
              </a:rPr>
              <a:t>mailto:jan.thomas@bouvet.no</a:t>
            </a:r>
            <a:endParaRPr lang="nb-NO" dirty="0" smtClean="0"/>
          </a:p>
          <a:p>
            <a:pPr algn="ctr"/>
            <a:r>
              <a:rPr lang="nb-NO" dirty="0" smtClean="0">
                <a:hlinkClick r:id="rId3"/>
              </a:rPr>
              <a:t>http://twitter.com/VirtueMe</a:t>
            </a:r>
            <a:endParaRPr lang="nb-NO" dirty="0" smtClean="0"/>
          </a:p>
          <a:p>
            <a:pPr algn="ctr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z="6000" dirty="0" smtClean="0"/>
              <a:t>Spørsmål?</a:t>
            </a:r>
            <a:endParaRPr lang="nb-NO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1752206"/>
          </a:xfrm>
        </p:spPr>
        <p:txBody>
          <a:bodyPr>
            <a:normAutofit/>
          </a:bodyPr>
          <a:lstStyle/>
          <a:p>
            <a:pPr algn="ctr"/>
            <a:r>
              <a:rPr lang="nb-NO" sz="2800" dirty="0" err="1" smtClean="0"/>
              <a:t>Publish/Subscribe</a:t>
            </a:r>
            <a:endParaRPr lang="nb-NO" sz="2800" dirty="0" smtClean="0"/>
          </a:p>
          <a:p>
            <a:pPr algn="ctr"/>
            <a:r>
              <a:rPr lang="nb-NO" sz="2800" dirty="0" smtClean="0"/>
              <a:t>rett ut av boksen</a:t>
            </a:r>
          </a:p>
          <a:p>
            <a:pPr algn="ctr"/>
            <a:r>
              <a:rPr lang="nb-NO" sz="2800" dirty="0" smtClean="0"/>
              <a:t>(nesten) 	</a:t>
            </a:r>
          </a:p>
          <a:p>
            <a:pPr algn="ctr"/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071678"/>
            <a:ext cx="3762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Referanser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>
                <a:hlinkClick r:id="rId2"/>
              </a:rPr>
              <a:t>http://nserviceBus.com</a:t>
            </a:r>
            <a:endParaRPr lang="nb-NO" sz="2400" dirty="0" smtClean="0"/>
          </a:p>
          <a:p>
            <a:r>
              <a:rPr lang="nb-NO" sz="2400" dirty="0" smtClean="0">
                <a:hlinkClick r:id="rId3"/>
              </a:rPr>
              <a:t>http://</a:t>
            </a:r>
            <a:r>
              <a:rPr lang="nb-NO" sz="2400" dirty="0" smtClean="0">
                <a:hlinkClick r:id="rId3"/>
              </a:rPr>
              <a:t>nservicebus.com/Documentation.aspx</a:t>
            </a:r>
            <a:endParaRPr lang="nb-NO" sz="2400" dirty="0" smtClean="0"/>
          </a:p>
          <a:p>
            <a:endParaRPr lang="nb-NO" sz="2400" dirty="0" smtClean="0"/>
          </a:p>
          <a:p>
            <a:r>
              <a:rPr lang="nb-NO" sz="2400" dirty="0" smtClean="0">
                <a:hlinkClick r:id="rId4"/>
              </a:rPr>
              <a:t>http://tech.groups.yahoo.com/group/nservicebus/</a:t>
            </a:r>
            <a:endParaRPr lang="nb-NO" sz="2400" dirty="0" smtClean="0"/>
          </a:p>
          <a:p>
            <a:endParaRPr lang="nb-NO" sz="2400" dirty="0" smtClean="0"/>
          </a:p>
          <a:p>
            <a:r>
              <a:rPr lang="nb-NO" sz="2400" dirty="0" smtClean="0">
                <a:hlinkClick r:id="rId5"/>
              </a:rPr>
              <a:t>http</a:t>
            </a:r>
            <a:r>
              <a:rPr lang="nb-NO" sz="2400" dirty="0" smtClean="0">
                <a:hlinkClick r:id="rId5"/>
              </a:rPr>
              <a:t>://code.google.com/p/nservicebus-contrib</a:t>
            </a:r>
            <a:r>
              <a:rPr lang="nb-NO" sz="2400" dirty="0" smtClean="0">
                <a:hlinkClick r:id="rId5"/>
              </a:rPr>
              <a:t>/</a:t>
            </a:r>
            <a:endParaRPr lang="nb-NO" sz="2400" dirty="0" smtClean="0"/>
          </a:p>
          <a:p>
            <a:endParaRPr lang="nb-NO" sz="2400" dirty="0" smtClean="0"/>
          </a:p>
          <a:p>
            <a:r>
              <a:rPr lang="nb-NO" sz="2400" dirty="0" smtClean="0">
                <a:hlinkClick r:id="rId6"/>
              </a:rPr>
              <a:t>http://caliburn.codeplex.com</a:t>
            </a:r>
            <a:endParaRPr lang="nb-NO" sz="2400" dirty="0" smtClean="0"/>
          </a:p>
          <a:p>
            <a:endParaRPr lang="nb-NO" sz="2400" dirty="0" smtClean="0"/>
          </a:p>
          <a:p>
            <a:r>
              <a:rPr lang="nb-NO" sz="2400" dirty="0" smtClean="0">
                <a:hlinkClick r:id="rId7"/>
              </a:rPr>
              <a:t>http://ravendb.net</a:t>
            </a:r>
            <a:endParaRPr lang="nb-NO" sz="2400" dirty="0" smtClean="0"/>
          </a:p>
          <a:p>
            <a:endParaRPr lang="nb-N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meg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smtClean="0"/>
              <a:t>Jan Benny Å. Thomas</a:t>
            </a:r>
          </a:p>
          <a:p>
            <a:r>
              <a:rPr lang="nb-NO" sz="2000" dirty="0" smtClean="0"/>
              <a:t>Konsulent hos </a:t>
            </a:r>
            <a:r>
              <a:rPr lang="nb-NO" sz="2000" dirty="0" err="1" smtClean="0"/>
              <a:t>Bouvet</a:t>
            </a:r>
            <a:r>
              <a:rPr lang="nb-NO" sz="2000" dirty="0" smtClean="0"/>
              <a:t> </a:t>
            </a:r>
            <a:r>
              <a:rPr lang="nb-NO" sz="2000" dirty="0" err="1" smtClean="0"/>
              <a:t>asa</a:t>
            </a:r>
            <a:r>
              <a:rPr lang="nb-NO" sz="2000" dirty="0" smtClean="0"/>
              <a:t> siden 1. juli 2008.</a:t>
            </a:r>
          </a:p>
          <a:p>
            <a:pPr lvl="1"/>
            <a:r>
              <a:rPr lang="nb-NO" sz="1500" dirty="0" smtClean="0"/>
              <a:t>Jobber med forvaltning av applikasjoner</a:t>
            </a:r>
          </a:p>
          <a:p>
            <a:pPr lvl="1"/>
            <a:r>
              <a:rPr lang="nb-NO" sz="1500" dirty="0" smtClean="0"/>
              <a:t>Ansvarsområde: best </a:t>
            </a:r>
            <a:r>
              <a:rPr lang="nb-NO" sz="1500" dirty="0" err="1" smtClean="0"/>
              <a:t>practices</a:t>
            </a:r>
            <a:endParaRPr lang="nb-NO" sz="1500" dirty="0" smtClean="0"/>
          </a:p>
          <a:p>
            <a:r>
              <a:rPr lang="nb-NO" sz="2000" dirty="0" smtClean="0"/>
              <a:t>Har jobbet med utvikling og drift i snart 20 år.</a:t>
            </a:r>
          </a:p>
          <a:p>
            <a:pPr lvl="1"/>
            <a:r>
              <a:rPr lang="nb-NO" sz="1500" dirty="0" smtClean="0"/>
              <a:t>Goya as</a:t>
            </a:r>
          </a:p>
          <a:p>
            <a:pPr lvl="1"/>
            <a:r>
              <a:rPr lang="nb-NO" sz="1500" dirty="0" smtClean="0"/>
              <a:t>Merkantildata Applikasjon (Hands)</a:t>
            </a:r>
          </a:p>
          <a:p>
            <a:pPr lvl="1"/>
            <a:r>
              <a:rPr lang="nb-NO" sz="1500" dirty="0" smtClean="0"/>
              <a:t>Posten SDS</a:t>
            </a:r>
          </a:p>
          <a:p>
            <a:pPr lvl="1"/>
            <a:r>
              <a:rPr lang="nb-NO" sz="1500" dirty="0" smtClean="0"/>
              <a:t>Statens Innkrevingssentral</a:t>
            </a:r>
          </a:p>
          <a:p>
            <a:endParaRPr lang="nb-NO" sz="2000" dirty="0" smtClean="0"/>
          </a:p>
          <a:p>
            <a:r>
              <a:rPr lang="nb-NO" sz="2000" dirty="0" err="1" smtClean="0"/>
              <a:t>Epost</a:t>
            </a:r>
            <a:r>
              <a:rPr lang="nb-NO" sz="2000" dirty="0" smtClean="0"/>
              <a:t>: </a:t>
            </a:r>
            <a:r>
              <a:rPr lang="nb-NO" sz="2000" dirty="0" err="1" smtClean="0"/>
              <a:t>jan.thomas@bouvet.no/</a:t>
            </a:r>
            <a:r>
              <a:rPr lang="nb-NO" sz="2000" dirty="0" err="1" smtClean="0">
                <a:hlinkClick r:id="rId2"/>
              </a:rPr>
              <a:t>jan.thomas@lyse.net</a:t>
            </a:r>
            <a:endParaRPr lang="nb-NO" sz="2000" dirty="0" smtClean="0"/>
          </a:p>
          <a:p>
            <a:r>
              <a:rPr lang="nb-NO" sz="2000" dirty="0" err="1" smtClean="0"/>
              <a:t>Twitter</a:t>
            </a:r>
            <a:r>
              <a:rPr lang="nb-NO" sz="2000" dirty="0" smtClean="0"/>
              <a:t>: http://twitter.com/virtueMe</a:t>
            </a:r>
            <a:endParaRPr lang="nb-NO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</a:t>
            </a:r>
            <a:r>
              <a:rPr lang="nb-NO" dirty="0" smtClean="0"/>
              <a:t>– ut av boksen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Ut av boksen</a:t>
            </a:r>
          </a:p>
          <a:p>
            <a:pPr lvl="1"/>
            <a:r>
              <a:rPr lang="nb-NO" b="1" dirty="0" smtClean="0"/>
              <a:t>Enkel </a:t>
            </a:r>
            <a:r>
              <a:rPr lang="nb-NO" b="1" dirty="0" smtClean="0"/>
              <a:t>konfigurasjon</a:t>
            </a:r>
          </a:p>
          <a:p>
            <a:pPr lvl="2"/>
            <a:r>
              <a:rPr lang="nb-NO" dirty="0" smtClean="0"/>
              <a:t>Conventions over </a:t>
            </a:r>
            <a:r>
              <a:rPr lang="nb-NO" dirty="0" err="1" smtClean="0"/>
              <a:t>c</a:t>
            </a:r>
            <a:r>
              <a:rPr lang="nb-NO" dirty="0" err="1" smtClean="0"/>
              <a:t>onfiguration</a:t>
            </a:r>
            <a:endParaRPr lang="nb-NO" dirty="0" smtClean="0"/>
          </a:p>
          <a:p>
            <a:pPr lvl="2"/>
            <a:r>
              <a:rPr lang="nb-NO" dirty="0" err="1" smtClean="0"/>
              <a:t>Fluent</a:t>
            </a:r>
            <a:r>
              <a:rPr lang="nb-NO" dirty="0" smtClean="0"/>
              <a:t> </a:t>
            </a:r>
            <a:r>
              <a:rPr lang="nb-NO" dirty="0" err="1" smtClean="0"/>
              <a:t>api</a:t>
            </a:r>
            <a:endParaRPr lang="nb-NO" dirty="0" smtClean="0"/>
          </a:p>
          <a:p>
            <a:pPr lvl="1"/>
            <a:r>
              <a:rPr lang="nb-NO" b="1" dirty="0" smtClean="0"/>
              <a:t>Containers</a:t>
            </a:r>
          </a:p>
          <a:p>
            <a:pPr lvl="2"/>
            <a:r>
              <a:rPr lang="nb-NO" dirty="0" smtClean="0"/>
              <a:t>Spring (standard)</a:t>
            </a:r>
          </a:p>
          <a:p>
            <a:pPr lvl="2"/>
            <a:r>
              <a:rPr lang="nb-NO" dirty="0" smtClean="0"/>
              <a:t>Castle</a:t>
            </a:r>
          </a:p>
          <a:p>
            <a:pPr lvl="2"/>
            <a:r>
              <a:rPr lang="nb-NO" dirty="0" smtClean="0"/>
              <a:t>StructureMap</a:t>
            </a:r>
          </a:p>
          <a:p>
            <a:pPr lvl="2"/>
            <a:r>
              <a:rPr lang="nb-NO" dirty="0" smtClean="0"/>
              <a:t>Unity</a:t>
            </a:r>
          </a:p>
          <a:p>
            <a:pPr lvl="2"/>
            <a:r>
              <a:rPr lang="nb-NO" dirty="0" smtClean="0"/>
              <a:t>AutoFac</a:t>
            </a:r>
          </a:p>
          <a:p>
            <a:pPr lvl="1"/>
            <a:r>
              <a:rPr lang="nb-NO" b="1" dirty="0" smtClean="0"/>
              <a:t>Logging</a:t>
            </a:r>
          </a:p>
          <a:p>
            <a:pPr lvl="2"/>
            <a:r>
              <a:rPr lang="nb-NO" dirty="0" smtClean="0"/>
              <a:t>Log4net</a:t>
            </a:r>
          </a:p>
          <a:p>
            <a:pPr lvl="2"/>
            <a:r>
              <a:rPr lang="nb-NO" dirty="0" smtClean="0"/>
              <a:t>Mulig å legge inn egne </a:t>
            </a:r>
            <a:endParaRPr lang="nb-NO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 err="1" smtClean="0"/>
              <a:t>Fault-Tolerant</a:t>
            </a:r>
            <a:r>
              <a:rPr lang="nb-NO" dirty="0" smtClean="0"/>
              <a:t> by </a:t>
            </a:r>
            <a:r>
              <a:rPr lang="nb-NO" dirty="0" err="1" smtClean="0"/>
              <a:t>Default</a:t>
            </a:r>
            <a:endParaRPr lang="nb-NO" dirty="0" smtClean="0"/>
          </a:p>
          <a:p>
            <a:pPr lvl="2"/>
            <a:r>
              <a:rPr lang="nb-NO" dirty="0" smtClean="0"/>
              <a:t>Innebygget transaksjonshåndtering</a:t>
            </a:r>
          </a:p>
          <a:p>
            <a:pPr lvl="2"/>
            <a:r>
              <a:rPr lang="nb-NO" dirty="0" smtClean="0"/>
              <a:t>Kan overstyres</a:t>
            </a:r>
          </a:p>
          <a:p>
            <a:pPr lvl="3"/>
            <a:r>
              <a:rPr lang="nb-NO" dirty="0" smtClean="0"/>
              <a:t>Ved konvensjon</a:t>
            </a:r>
          </a:p>
          <a:p>
            <a:pPr lvl="4"/>
            <a:r>
              <a:rPr lang="nb-NO" dirty="0" err="1" smtClean="0"/>
              <a:t>AsA_Server</a:t>
            </a:r>
            <a:r>
              <a:rPr lang="nb-NO" dirty="0" smtClean="0"/>
              <a:t> - Full </a:t>
            </a:r>
          </a:p>
          <a:p>
            <a:pPr lvl="4"/>
            <a:r>
              <a:rPr lang="nb-NO" dirty="0" err="1" smtClean="0"/>
              <a:t>AsA_Client</a:t>
            </a:r>
            <a:r>
              <a:rPr lang="nb-NO" dirty="0" smtClean="0"/>
              <a:t> – Ingen (Tømmer køen ved oppstart – </a:t>
            </a:r>
            <a:r>
              <a:rPr lang="nb-NO" dirty="0" err="1" smtClean="0"/>
              <a:t>Purge</a:t>
            </a:r>
            <a:r>
              <a:rPr lang="nb-NO" dirty="0" smtClean="0"/>
              <a:t>)</a:t>
            </a:r>
            <a:endParaRPr lang="nb-NO" dirty="0" smtClean="0"/>
          </a:p>
          <a:p>
            <a:pPr lvl="3"/>
            <a:r>
              <a:rPr lang="nb-NO" dirty="0" smtClean="0"/>
              <a:t>Ved </a:t>
            </a:r>
            <a:r>
              <a:rPr lang="nb-NO" dirty="0" err="1" smtClean="0"/>
              <a:t>code</a:t>
            </a:r>
            <a:endParaRPr lang="nb-NO" dirty="0" smtClean="0"/>
          </a:p>
          <a:p>
            <a:pPr lvl="4"/>
            <a:r>
              <a:rPr lang="nb-NO" dirty="0" smtClean="0"/>
              <a:t>.</a:t>
            </a:r>
            <a:r>
              <a:rPr lang="nb-NO" dirty="0" err="1" smtClean="0"/>
              <a:t>MsmqTransport</a:t>
            </a:r>
            <a:r>
              <a:rPr lang="nb-NO" dirty="0" smtClean="0"/>
              <a:t>() </a:t>
            </a:r>
            <a:br>
              <a:rPr lang="nb-NO" dirty="0" smtClean="0"/>
            </a:br>
            <a:r>
              <a:rPr lang="nb-NO" dirty="0" smtClean="0"/>
              <a:t>.</a:t>
            </a:r>
            <a:r>
              <a:rPr lang="nb-NO" dirty="0" err="1" smtClean="0"/>
              <a:t>IsTransactional</a:t>
            </a:r>
            <a:r>
              <a:rPr lang="nb-NO" dirty="0" smtClean="0"/>
              <a:t>(</a:t>
            </a:r>
            <a:r>
              <a:rPr lang="nb-NO" dirty="0" err="1" smtClean="0"/>
              <a:t>true|false</a:t>
            </a:r>
            <a:r>
              <a:rPr lang="nb-NO" dirty="0" smtClean="0"/>
              <a:t>)</a:t>
            </a:r>
          </a:p>
          <a:p>
            <a:pPr lvl="2"/>
            <a:r>
              <a:rPr lang="nb-NO" dirty="0" smtClean="0"/>
              <a:t>Innebygget </a:t>
            </a:r>
            <a:r>
              <a:rPr lang="nb-NO" dirty="0" err="1" smtClean="0"/>
              <a:t>exceptionhåndtering</a:t>
            </a:r>
            <a:endParaRPr lang="nb-NO" dirty="0" smtClean="0"/>
          </a:p>
          <a:p>
            <a:pPr lvl="3"/>
            <a:r>
              <a:rPr lang="nb-NO" dirty="0" err="1" smtClean="0"/>
              <a:t>Catch</a:t>
            </a:r>
            <a:r>
              <a:rPr lang="nb-NO" dirty="0" smtClean="0"/>
              <a:t> forventa, men la ukjente </a:t>
            </a:r>
            <a:r>
              <a:rPr lang="nb-NO" dirty="0" err="1" smtClean="0"/>
              <a:t>exceptions</a:t>
            </a:r>
            <a:r>
              <a:rPr lang="nb-NO" dirty="0" smtClean="0"/>
              <a:t> håndteres av systemet.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b-NO" dirty="0" smtClean="0"/>
              <a:t>Innebygget </a:t>
            </a:r>
            <a:r>
              <a:rPr lang="nb-NO" dirty="0" err="1" smtClean="0"/>
              <a:t>windows</a:t>
            </a:r>
            <a:r>
              <a:rPr lang="nb-NO" dirty="0" smtClean="0"/>
              <a:t> service støtte.</a:t>
            </a:r>
          </a:p>
          <a:p>
            <a:pPr lvl="2"/>
            <a:r>
              <a:rPr lang="nb-NO" dirty="0" smtClean="0"/>
              <a:t>Via </a:t>
            </a:r>
            <a:r>
              <a:rPr lang="nb-NO" dirty="0" err="1" smtClean="0"/>
              <a:t>nServiceBus.Host.exe</a:t>
            </a:r>
            <a:endParaRPr lang="nb-NO" dirty="0" smtClean="0"/>
          </a:p>
          <a:p>
            <a:pPr lvl="1">
              <a:buNone/>
            </a:pPr>
            <a:endParaRPr lang="nb-NO" dirty="0" smtClean="0"/>
          </a:p>
          <a:p>
            <a:pPr lvl="1"/>
            <a:r>
              <a:rPr lang="nb-NO" dirty="0" smtClean="0"/>
              <a:t>Innebygget støtte for profiler</a:t>
            </a:r>
          </a:p>
          <a:p>
            <a:pPr lvl="2"/>
            <a:r>
              <a:rPr lang="nb-NO" dirty="0" smtClean="0"/>
              <a:t>Lite</a:t>
            </a:r>
          </a:p>
          <a:p>
            <a:pPr lvl="2"/>
            <a:r>
              <a:rPr lang="nb-NO" dirty="0" err="1" smtClean="0"/>
              <a:t>Integration</a:t>
            </a:r>
            <a:r>
              <a:rPr lang="nb-NO" dirty="0" smtClean="0"/>
              <a:t> </a:t>
            </a:r>
          </a:p>
          <a:p>
            <a:pPr lvl="2"/>
            <a:r>
              <a:rPr lang="nb-NO" dirty="0" err="1" smtClean="0"/>
              <a:t>Production</a:t>
            </a:r>
            <a:endParaRPr lang="nb-NO" dirty="0" smtClean="0"/>
          </a:p>
          <a:p>
            <a:pPr lvl="1">
              <a:buNone/>
            </a:pPr>
            <a:endParaRPr lang="nb-NO" dirty="0" smtClean="0"/>
          </a:p>
          <a:p>
            <a:pPr lvl="1"/>
            <a:r>
              <a:rPr lang="nb-NO" dirty="0" smtClean="0"/>
              <a:t>Verktøy for enkel administrasjon av køer</a:t>
            </a:r>
          </a:p>
          <a:p>
            <a:pPr lvl="2">
              <a:buFontTx/>
              <a:buChar char="-"/>
            </a:pPr>
            <a:r>
              <a:rPr lang="nb-NO" dirty="0" smtClean="0"/>
              <a:t>Enkel </a:t>
            </a:r>
            <a:r>
              <a:rPr lang="nb-NO" dirty="0" err="1" smtClean="0"/>
              <a:t>gui</a:t>
            </a:r>
            <a:r>
              <a:rPr lang="nb-NO" dirty="0" smtClean="0"/>
              <a:t> for å håndtere køer.</a:t>
            </a:r>
          </a:p>
          <a:p>
            <a:pPr lvl="2">
              <a:buFontTx/>
              <a:buChar char="-"/>
            </a:pPr>
            <a:r>
              <a:rPr lang="nb-NO" dirty="0" smtClean="0"/>
              <a:t>Et verktøy for å håndtere </a:t>
            </a:r>
            <a:r>
              <a:rPr lang="nb-NO" dirty="0" err="1" smtClean="0"/>
              <a:t>feilkøer</a:t>
            </a:r>
            <a:endParaRPr lang="nb-NO" dirty="0" smtClean="0"/>
          </a:p>
          <a:p>
            <a:pPr lvl="3">
              <a:buFontTx/>
              <a:buChar char="-"/>
            </a:pPr>
            <a:r>
              <a:rPr lang="nb-NO" dirty="0" smtClean="0"/>
              <a:t>pushback to kilde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smtClean="0"/>
              <a:t>Pub/Sub</a:t>
            </a:r>
          </a:p>
          <a:p>
            <a:pPr>
              <a:buFontTx/>
              <a:buChar char="-"/>
            </a:pPr>
            <a:r>
              <a:rPr lang="nb-NO" dirty="0" err="1" smtClean="0"/>
              <a:t>Workflow</a:t>
            </a:r>
            <a:endParaRPr lang="nb-NO" dirty="0" smtClean="0"/>
          </a:p>
          <a:p>
            <a:pPr lvl="1">
              <a:buFontTx/>
              <a:buChar char="-"/>
            </a:pPr>
            <a:r>
              <a:rPr lang="nb-NO" dirty="0" smtClean="0"/>
              <a:t>Saga</a:t>
            </a:r>
          </a:p>
          <a:p>
            <a:pPr>
              <a:buNone/>
            </a:pP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r>
              <a:rPr lang="nb-NO" dirty="0" smtClean="0"/>
              <a:t> – ut av boksen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60000" cy="1740372"/>
          </a:xfrm>
        </p:spPr>
        <p:txBody>
          <a:bodyPr/>
          <a:lstStyle/>
          <a:p>
            <a:r>
              <a:rPr lang="nb-NO" dirty="0" smtClean="0"/>
              <a:t>Innebygget distributør</a:t>
            </a:r>
          </a:p>
          <a:p>
            <a:pPr lvl="1"/>
            <a:r>
              <a:rPr lang="nb-NO" dirty="0" smtClean="0"/>
              <a:t>Fungerer som </a:t>
            </a:r>
            <a:r>
              <a:rPr lang="nb-NO" dirty="0" err="1" smtClean="0"/>
              <a:t>load-balanserer</a:t>
            </a:r>
            <a:endParaRPr lang="nb-NO" dirty="0" smtClean="0"/>
          </a:p>
          <a:p>
            <a:pPr lvl="1"/>
            <a:r>
              <a:rPr lang="nb-NO" dirty="0" smtClean="0"/>
              <a:t>Frigjør </a:t>
            </a:r>
            <a:r>
              <a:rPr lang="nb-NO" dirty="0" err="1" smtClean="0"/>
              <a:t>publisheren</a:t>
            </a:r>
            <a:endParaRPr lang="nb-NO" dirty="0" smtClean="0"/>
          </a:p>
          <a:p>
            <a:pPr lvl="1">
              <a:buNone/>
            </a:pPr>
            <a:endParaRPr lang="nb-NO" dirty="0"/>
          </a:p>
        </p:txBody>
      </p:sp>
      <p:pic>
        <p:nvPicPr>
          <p:cNvPr id="2050" name="Picture 2" descr="logical pub/sub and physical distribution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86058"/>
            <a:ext cx="4762500" cy="3219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nServiceBus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60000" cy="1240306"/>
          </a:xfrm>
        </p:spPr>
        <p:txBody>
          <a:bodyPr/>
          <a:lstStyle/>
          <a:p>
            <a:pPr lvl="1"/>
            <a:r>
              <a:rPr lang="nb-NO" dirty="0" smtClean="0"/>
              <a:t>Innebygget </a:t>
            </a:r>
            <a:r>
              <a:rPr lang="nb-NO" dirty="0" err="1" smtClean="0"/>
              <a:t>Gateway</a:t>
            </a:r>
            <a:endParaRPr lang="nb-NO" dirty="0" smtClean="0"/>
          </a:p>
          <a:p>
            <a:pPr lvl="2"/>
            <a:r>
              <a:rPr lang="nb-NO" dirty="0" smtClean="0"/>
              <a:t>Cross domene </a:t>
            </a:r>
            <a:r>
              <a:rPr lang="nb-NO" dirty="0" err="1" smtClean="0"/>
              <a:t>messaging</a:t>
            </a:r>
            <a:endParaRPr lang="nb-NO" dirty="0" smtClean="0"/>
          </a:p>
          <a:p>
            <a:pPr lvl="1">
              <a:buNone/>
            </a:pPr>
            <a:endParaRPr lang="nb-NO" dirty="0" smtClean="0"/>
          </a:p>
        </p:txBody>
      </p:sp>
      <p:pic>
        <p:nvPicPr>
          <p:cNvPr id="29700" name="Picture 4" descr="Gateway ope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500306"/>
            <a:ext cx="4572032" cy="3269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sjon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59849D"/>
      </a:accent1>
      <a:accent2>
        <a:srgbClr val="4C4C4C"/>
      </a:accent2>
      <a:accent3>
        <a:srgbClr val="B3B3B3"/>
      </a:accent3>
      <a:accent4>
        <a:srgbClr val="CCCCCC"/>
      </a:accent4>
      <a:accent5>
        <a:srgbClr val="501F21"/>
      </a:accent5>
      <a:accent6>
        <a:srgbClr val="59849D"/>
      </a:accent6>
      <a:hlink>
        <a:srgbClr val="59849D"/>
      </a:hlink>
      <a:folHlink>
        <a:srgbClr val="501F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</Template>
  <TotalTime>2707</TotalTime>
  <Words>423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Presentasjon</vt:lpstr>
      <vt:lpstr>Slide 1</vt:lpstr>
      <vt:lpstr>Slide 2</vt:lpstr>
      <vt:lpstr>Om meg</vt:lpstr>
      <vt:lpstr>nServiceBus – ut av boksen</vt:lpstr>
      <vt:lpstr>nServiceBus – ut av boksen </vt:lpstr>
      <vt:lpstr>nServiceBus – Ut av boksen</vt:lpstr>
      <vt:lpstr>nServiceBus – ut av boksen </vt:lpstr>
      <vt:lpstr>nServiceBus – ut av boksen</vt:lpstr>
      <vt:lpstr>nServiceBus</vt:lpstr>
      <vt:lpstr>nServiceBus – ut av boksen </vt:lpstr>
      <vt:lpstr>nServiceBus – ut av boksen</vt:lpstr>
      <vt:lpstr>nServiceBus – ut av boksen </vt:lpstr>
      <vt:lpstr>nServiceBus – hva er det</vt:lpstr>
      <vt:lpstr>nServiceBus - Enkel konfigurasjon</vt:lpstr>
      <vt:lpstr>nServiceBus-Containers</vt:lpstr>
      <vt:lpstr>nServiceBus - Logging</vt:lpstr>
      <vt:lpstr>nService - prerequisite</vt:lpstr>
      <vt:lpstr>Configure.With().StartBus()</vt:lpstr>
      <vt:lpstr>Spørsmål?</vt:lpstr>
      <vt:lpstr>Referanser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Benny Thomas</dc:creator>
  <cp:lastModifiedBy>Jan Benny Thomas</cp:lastModifiedBy>
  <cp:revision>194</cp:revision>
  <dcterms:created xsi:type="dcterms:W3CDTF">2010-05-31T12:46:11Z</dcterms:created>
  <dcterms:modified xsi:type="dcterms:W3CDTF">2010-06-02T14:41:10Z</dcterms:modified>
</cp:coreProperties>
</file>