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0C79DF2-81F1-483A-A206-2600C41BF30F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E3C2145-FF62-4634-AC72-B67602904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43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9DF2-81F1-483A-A206-2600C41BF30F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2145-FF62-4634-AC72-B67602904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511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C79DF2-81F1-483A-A206-2600C41BF30F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E3C2145-FF62-4634-AC72-B67602904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985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C79DF2-81F1-483A-A206-2600C41BF30F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E3C2145-FF62-4634-AC72-B6760290499B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279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C79DF2-81F1-483A-A206-2600C41BF30F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E3C2145-FF62-4634-AC72-B67602904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286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9DF2-81F1-483A-A206-2600C41BF30F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2145-FF62-4634-AC72-B67602904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999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9DF2-81F1-483A-A206-2600C41BF30F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2145-FF62-4634-AC72-B67602904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988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9DF2-81F1-483A-A206-2600C41BF30F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2145-FF62-4634-AC72-B67602904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001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C79DF2-81F1-483A-A206-2600C41BF30F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E3C2145-FF62-4634-AC72-B67602904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99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9DF2-81F1-483A-A206-2600C41BF30F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2145-FF62-4634-AC72-B67602904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34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C79DF2-81F1-483A-A206-2600C41BF30F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E3C2145-FF62-4634-AC72-B67602904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04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9DF2-81F1-483A-A206-2600C41BF30F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2145-FF62-4634-AC72-B67602904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12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9DF2-81F1-483A-A206-2600C41BF30F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2145-FF62-4634-AC72-B67602904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97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9DF2-81F1-483A-A206-2600C41BF30F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2145-FF62-4634-AC72-B67602904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74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9DF2-81F1-483A-A206-2600C41BF30F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2145-FF62-4634-AC72-B67602904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287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9DF2-81F1-483A-A206-2600C41BF30F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2145-FF62-4634-AC72-B67602904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12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9DF2-81F1-483A-A206-2600C41BF30F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2145-FF62-4634-AC72-B67602904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8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79DF2-81F1-483A-A206-2600C41BF30F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C2145-FF62-4634-AC72-B67602904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391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9F738-E35C-44B7-8DE3-D588802B0D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Courtroom VR (Progress)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4C674-37F1-4161-A9BD-74E07601D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2021979"/>
          </a:xfrm>
        </p:spPr>
        <p:txBody>
          <a:bodyPr>
            <a:normAutofit/>
          </a:bodyPr>
          <a:lstStyle/>
          <a:p>
            <a:r>
              <a:rPr lang="en-GB" dirty="0" err="1"/>
              <a:t>VirtueX</a:t>
            </a:r>
            <a:r>
              <a:rPr lang="en-GB" dirty="0"/>
              <a:t> Games</a:t>
            </a:r>
          </a:p>
          <a:p>
            <a:endParaRPr lang="en-GB" dirty="0"/>
          </a:p>
          <a:p>
            <a:r>
              <a:rPr lang="en-GB" dirty="0"/>
              <a:t>Sam – Project Lead</a:t>
            </a:r>
          </a:p>
          <a:p>
            <a:r>
              <a:rPr lang="en-GB" dirty="0"/>
              <a:t>Alex – Technical Lead</a:t>
            </a:r>
          </a:p>
          <a:p>
            <a:r>
              <a:rPr lang="en-GB" dirty="0"/>
              <a:t>Alicia – Client Liaison</a:t>
            </a:r>
          </a:p>
        </p:txBody>
      </p:sp>
    </p:spTree>
    <p:extLst>
      <p:ext uri="{BB962C8B-B14F-4D97-AF65-F5344CB8AC3E}">
        <p14:creationId xmlns:p14="http://schemas.microsoft.com/office/powerpoint/2010/main" val="2349508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12E3C-E7D0-4E0F-A4A9-9228BF355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17B80-2E29-4D8B-8566-A81512911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168" y="1778466"/>
            <a:ext cx="7225648" cy="467266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End Product</a:t>
            </a:r>
          </a:p>
          <a:p>
            <a:pPr lvl="1"/>
            <a:r>
              <a:rPr lang="en-GB" dirty="0"/>
              <a:t>Minimum Viable Product</a:t>
            </a:r>
          </a:p>
          <a:p>
            <a:pPr lvl="2"/>
            <a:r>
              <a:rPr lang="en-GB" dirty="0"/>
              <a:t>Basic textures materials</a:t>
            </a:r>
          </a:p>
          <a:p>
            <a:pPr lvl="2"/>
            <a:r>
              <a:rPr lang="en-GB" dirty="0"/>
              <a:t>Evidence models</a:t>
            </a:r>
          </a:p>
          <a:p>
            <a:pPr lvl="2"/>
            <a:r>
              <a:rPr lang="en-GB" dirty="0"/>
              <a:t>Working in game audio</a:t>
            </a:r>
          </a:p>
          <a:p>
            <a:pPr lvl="2"/>
            <a:r>
              <a:rPr lang="en-GB" dirty="0"/>
              <a:t>Working multiplayer (server / LAN)</a:t>
            </a:r>
          </a:p>
          <a:p>
            <a:pPr lvl="1"/>
            <a:r>
              <a:rPr lang="en-GB" dirty="0"/>
              <a:t>Extra</a:t>
            </a:r>
          </a:p>
          <a:p>
            <a:pPr lvl="2"/>
            <a:r>
              <a:rPr lang="en-GB" dirty="0"/>
              <a:t>Online Multiplayer</a:t>
            </a:r>
          </a:p>
          <a:p>
            <a:pPr lvl="2"/>
            <a:r>
              <a:rPr lang="en-GB" dirty="0"/>
              <a:t>Scenario creator</a:t>
            </a:r>
          </a:p>
          <a:p>
            <a:pPr lvl="2"/>
            <a:r>
              <a:rPr lang="en-GB" dirty="0"/>
              <a:t>Logo</a:t>
            </a:r>
          </a:p>
          <a:p>
            <a:r>
              <a:rPr lang="en-GB" dirty="0"/>
              <a:t>Supporting </a:t>
            </a:r>
            <a:r>
              <a:rPr lang="en-GB" dirty="0" err="1"/>
              <a:t>rob’s</a:t>
            </a:r>
            <a:r>
              <a:rPr lang="en-GB" dirty="0"/>
              <a:t> strategy</a:t>
            </a:r>
          </a:p>
          <a:p>
            <a:r>
              <a:rPr lang="en-GB" dirty="0"/>
              <a:t>Who will use it &amp; why</a:t>
            </a:r>
          </a:p>
          <a:p>
            <a:pPr lvl="1"/>
            <a:r>
              <a:rPr lang="en-GB" dirty="0"/>
              <a:t>Created for students from the law school to practice skills in a courtroom environment.</a:t>
            </a:r>
          </a:p>
        </p:txBody>
      </p:sp>
    </p:spTree>
    <p:extLst>
      <p:ext uri="{BB962C8B-B14F-4D97-AF65-F5344CB8AC3E}">
        <p14:creationId xmlns:p14="http://schemas.microsoft.com/office/powerpoint/2010/main" val="2684973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81E38-26A7-4CBA-8B01-E5FB7D79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03D5F-923E-4A85-BFBE-7595EE2A5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High level overview of the requirements.</a:t>
            </a:r>
          </a:p>
          <a:p>
            <a:r>
              <a:rPr lang="en-GB" dirty="0"/>
              <a:t>Can change and evolve as the project progresses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5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F8442-39A0-4DFC-ABC8-1124FD8A8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F0010-F513-4598-A7A3-5A0B802C9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Determine the risk that may occur during the project </a:t>
            </a:r>
          </a:p>
          <a:p>
            <a:r>
              <a:rPr lang="en-GB" dirty="0"/>
              <a:t>Probability of them happening</a:t>
            </a:r>
          </a:p>
          <a:p>
            <a:r>
              <a:rPr lang="en-GB" dirty="0"/>
              <a:t>Course of action for each risk</a:t>
            </a:r>
          </a:p>
        </p:txBody>
      </p:sp>
    </p:spTree>
    <p:extLst>
      <p:ext uri="{BB962C8B-B14F-4D97-AF65-F5344CB8AC3E}">
        <p14:creationId xmlns:p14="http://schemas.microsoft.com/office/powerpoint/2010/main" val="125253788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547</TotalTime>
  <Words>110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Courtroom VR (Progress) </vt:lpstr>
      <vt:lpstr>Product Vision</vt:lpstr>
      <vt:lpstr>Product Roadmap</vt:lpstr>
      <vt:lpstr>Risk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Courtroom VR (Progress) </dc:title>
  <dc:creator>Ploob</dc:creator>
  <cp:lastModifiedBy>Ploob</cp:lastModifiedBy>
  <cp:revision>9</cp:revision>
  <dcterms:created xsi:type="dcterms:W3CDTF">2018-03-08T03:54:01Z</dcterms:created>
  <dcterms:modified xsi:type="dcterms:W3CDTF">2018-03-08T22:58:05Z</dcterms:modified>
</cp:coreProperties>
</file>