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8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7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8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9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98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0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9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738-E35C-44B7-8DE3-D588802B0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Courtroom VR (Progress)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4C674-37F1-4161-A9BD-74E07601D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021979"/>
          </a:xfrm>
        </p:spPr>
        <p:txBody>
          <a:bodyPr>
            <a:normAutofit/>
          </a:bodyPr>
          <a:lstStyle/>
          <a:p>
            <a:r>
              <a:rPr lang="en-GB" dirty="0" err="1"/>
              <a:t>VirtueX</a:t>
            </a:r>
            <a:r>
              <a:rPr lang="en-GB" dirty="0"/>
              <a:t> Games</a:t>
            </a:r>
          </a:p>
          <a:p>
            <a:endParaRPr lang="en-GB" dirty="0"/>
          </a:p>
          <a:p>
            <a:r>
              <a:rPr lang="en-GB" dirty="0"/>
              <a:t>Sam – Project Lead</a:t>
            </a:r>
          </a:p>
          <a:p>
            <a:r>
              <a:rPr lang="en-GB" dirty="0"/>
              <a:t>Alex – Technical Lead</a:t>
            </a:r>
          </a:p>
          <a:p>
            <a:r>
              <a:rPr lang="en-GB" dirty="0"/>
              <a:t>Alicia – Client Liaison</a:t>
            </a:r>
          </a:p>
        </p:txBody>
      </p:sp>
    </p:spTree>
    <p:extLst>
      <p:ext uri="{BB962C8B-B14F-4D97-AF65-F5344CB8AC3E}">
        <p14:creationId xmlns:p14="http://schemas.microsoft.com/office/powerpoint/2010/main" val="234950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2E3C-E7D0-4E0F-A4A9-9228BF35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7B80-2E29-4D8B-8566-A8151291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68" y="1778466"/>
            <a:ext cx="7225648" cy="46726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End Product</a:t>
            </a:r>
          </a:p>
          <a:p>
            <a:pPr lvl="1"/>
            <a:r>
              <a:rPr lang="en-GB" dirty="0"/>
              <a:t>Minimum Viable Product</a:t>
            </a:r>
          </a:p>
          <a:p>
            <a:pPr lvl="2"/>
            <a:r>
              <a:rPr lang="en-GB" dirty="0"/>
              <a:t>Basic textures materials</a:t>
            </a:r>
          </a:p>
          <a:p>
            <a:pPr lvl="2"/>
            <a:r>
              <a:rPr lang="en-GB" dirty="0"/>
              <a:t>Evidence models</a:t>
            </a:r>
          </a:p>
          <a:p>
            <a:pPr lvl="2"/>
            <a:r>
              <a:rPr lang="en-GB" dirty="0"/>
              <a:t>Working in game audio</a:t>
            </a:r>
          </a:p>
          <a:p>
            <a:pPr lvl="2"/>
            <a:r>
              <a:rPr lang="en-GB" dirty="0"/>
              <a:t>Working multiplayer (server / LAN)</a:t>
            </a:r>
          </a:p>
          <a:p>
            <a:pPr lvl="1"/>
            <a:r>
              <a:rPr lang="en-GB" dirty="0"/>
              <a:t>Extra</a:t>
            </a:r>
          </a:p>
          <a:p>
            <a:pPr lvl="2"/>
            <a:r>
              <a:rPr lang="en-GB" dirty="0"/>
              <a:t>Online Multiplayer</a:t>
            </a:r>
          </a:p>
          <a:p>
            <a:pPr lvl="2"/>
            <a:r>
              <a:rPr lang="en-GB" dirty="0"/>
              <a:t>Scenario creator</a:t>
            </a:r>
          </a:p>
          <a:p>
            <a:pPr lvl="2"/>
            <a:r>
              <a:rPr lang="en-GB" dirty="0"/>
              <a:t>Logo</a:t>
            </a:r>
          </a:p>
          <a:p>
            <a:r>
              <a:rPr lang="en-GB" dirty="0"/>
              <a:t>Supporting </a:t>
            </a:r>
            <a:r>
              <a:rPr lang="en-GB" dirty="0" err="1"/>
              <a:t>rob’s</a:t>
            </a:r>
            <a:r>
              <a:rPr lang="en-GB" dirty="0"/>
              <a:t> strategy</a:t>
            </a:r>
          </a:p>
          <a:p>
            <a:r>
              <a:rPr lang="en-GB" dirty="0"/>
              <a:t>Who will use it &amp; why</a:t>
            </a:r>
          </a:p>
          <a:p>
            <a:pPr lvl="1"/>
            <a:r>
              <a:rPr lang="en-GB" dirty="0"/>
              <a:t>Created for students from the law school to practice skills in a courtroom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8497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1E38-26A7-4CBA-8B01-E5FB7D79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3D5F-923E-4A85-BFBE-7595EE2A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level overview of the requirements.</a:t>
            </a:r>
          </a:p>
          <a:p>
            <a:r>
              <a:rPr lang="en-GB" dirty="0"/>
              <a:t>Can change and evolve as the project progresses</a:t>
            </a:r>
          </a:p>
          <a:p>
            <a:endParaRPr lang="en-GB" dirty="0"/>
          </a:p>
        </p:txBody>
      </p:sp>
      <p:pic>
        <p:nvPicPr>
          <p:cNvPr id="1026" name="Picture 2" descr="RoadMap.PNG">
            <a:extLst>
              <a:ext uri="{FF2B5EF4-FFF2-40B4-BE49-F238E27FC236}">
                <a16:creationId xmlns:a16="http://schemas.microsoft.com/office/drawing/2014/main" id="{B71EDA8A-08E8-4C71-91F3-BE15AC737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616" y="3298734"/>
            <a:ext cx="5175672" cy="32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8442-39A0-4DFC-ABC8-1124FD8A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0010-F513-4598-A7A3-5A0B802C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the risk that may occur during the project </a:t>
            </a:r>
          </a:p>
          <a:p>
            <a:r>
              <a:rPr lang="en-GB" dirty="0"/>
              <a:t>Team Illness – Likely – Good communication to sort out new workload. </a:t>
            </a:r>
          </a:p>
          <a:p>
            <a:endParaRPr lang="en-GB" dirty="0"/>
          </a:p>
          <a:p>
            <a:r>
              <a:rPr lang="en-GB" dirty="0"/>
              <a:t>Probability of them happening</a:t>
            </a:r>
          </a:p>
          <a:p>
            <a:r>
              <a:rPr lang="en-GB" dirty="0"/>
              <a:t>Course of action for each risk</a:t>
            </a:r>
          </a:p>
        </p:txBody>
      </p:sp>
    </p:spTree>
    <p:extLst>
      <p:ext uri="{BB962C8B-B14F-4D97-AF65-F5344CB8AC3E}">
        <p14:creationId xmlns:p14="http://schemas.microsoft.com/office/powerpoint/2010/main" val="12525378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704</TotalTime>
  <Words>123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Courtroom VR (Progress) </vt:lpstr>
      <vt:lpstr>Product Vision</vt:lpstr>
      <vt:lpstr>Product Roadmap</vt:lpstr>
      <vt:lpstr>Risk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Courtroom VR (Progress) </dc:title>
  <dc:creator>Ploob</dc:creator>
  <cp:lastModifiedBy>Ploob</cp:lastModifiedBy>
  <cp:revision>12</cp:revision>
  <dcterms:created xsi:type="dcterms:W3CDTF">2018-03-08T03:54:01Z</dcterms:created>
  <dcterms:modified xsi:type="dcterms:W3CDTF">2018-03-09T01:54:50Z</dcterms:modified>
</cp:coreProperties>
</file>