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C2CBC1-9A7B-45C5-8D4C-D032A52819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97703B-C9F5-4FDB-AEDC-C0A187DEE4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BBB005-1FC4-43C9-A4A7-7F4B712E3C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443F2-13CF-4B26-8AD4-40CEBC65A3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CF12C5-9E81-47F1-B6C1-DE19D43D2D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2588E9-FBA2-4696-B81E-7474886435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3F587D-4FEF-47EC-ACC7-4B5062612D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20B3A5-8DB9-431C-8102-E775C27614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C798EA-EE2E-400B-872D-B6470BD778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D8CB4D-53DE-4EC8-9A9C-6B202632D8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1B79F1-62DB-451A-8FD4-A376943AE8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79AA9D-B07B-466B-B5B2-2A4D430D5E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51D25F-48AD-4684-8384-2E7A9B13C8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02B4B5-D8E9-41A4-BC03-C434582D53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D14BDA-6965-4883-BD4F-F0C8A84E8C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5C7470-BD63-4B57-AFF0-6205383583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96E3B1-1574-4E50-A94F-088FAD47C8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CA9DF3-2EDC-4DE7-8545-6D90EFDE0F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9F94C4-B50E-4E23-87E2-754A694F1E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94F38-6F40-4A53-9A1E-1479F4CC6E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AF1AC-EFA1-42F8-BAFF-A3412B9CAF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F4DF8A-B8E7-4B99-976F-D3B53AC090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C85909-1827-42B2-965F-AE95690F43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762A2-DA5B-4C1A-9658-7769837045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61160" cy="330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52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4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29D1BA-6CF6-40E9-8D1D-0C9B2A18E021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2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7600" cy="118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52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508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9E2968-BAC5-4D7E-B5F0-824D3922716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2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3"/>
          <p:cNvSpPr/>
          <p:nvPr/>
        </p:nvSpPr>
        <p:spPr>
          <a:xfrm>
            <a:off x="4349160" y="4196880"/>
            <a:ext cx="3280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ENGL B2b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Unit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6"/>
          <p:cNvSpPr/>
          <p:nvPr/>
        </p:nvSpPr>
        <p:spPr>
          <a:xfrm>
            <a:off x="3873960" y="1605960"/>
            <a:ext cx="449100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Student Presentation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Compare/Contrast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788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5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What is The Topic of Your Compare/contrast presentation?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788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Comparison between Windows and Ubuntu Operating Systems.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Items or aspects I will compare/contrast: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   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A.  Microsoft Windows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   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B.  Ubuntu Linux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7880" cy="97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Which item or aspect of the topic that you are comparing or contrasting Do you prefer?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788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I prefer aspect B, which is Ubuntu Linux.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My choice for Ubuntu is based on my personal preferences, including security, stability, and the availability of open-source software.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788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Compare/contrast chart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7" name="Content Placeholder 4"/>
          <p:cNvGraphicFramePr/>
          <p:nvPr/>
        </p:nvGraphicFramePr>
        <p:xfrm>
          <a:off x="581040" y="2181240"/>
          <a:ext cx="11077200" cy="3657960"/>
        </p:xfrm>
        <a:graphic>
          <a:graphicData uri="http://schemas.openxmlformats.org/drawingml/2006/table">
            <a:tbl>
              <a:tblPr/>
              <a:tblGrid>
                <a:gridCol w="1614960"/>
                <a:gridCol w="4686840"/>
                <a:gridCol w="4775760"/>
              </a:tblGrid>
              <a:tr h="678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Aspect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d62e4e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A. Microsoft Windows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d62e4e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B. </a:t>
                      </a: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Gill Sans MT"/>
                          <a:ea typeface="Calibri"/>
                        </a:rPr>
                        <a:t>Ubuntu Linux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d62e4e"/>
                    </a:solidFill>
                  </a:tcPr>
                </a:tc>
              </a:tr>
              <a:tr h="1299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Security and stability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  <a:ea typeface="Calibri"/>
                        </a:rPr>
                        <a:t>Windows has improved its security, but it remains vulnerable to malware and viruses. Windows is often prone to system crashes.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  <a:ea typeface="Calibri"/>
                        </a:rPr>
                        <a:t>Ubuntu is known for its security as an open-source system and for its stability with less disruptions.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604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Software cost and availability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Extensive library of proprietary software but requires the purchase of licenses.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Free and open source, no cost to the operating system with thousands of free software.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820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Customization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  <a:ea typeface="Calibri"/>
                        </a:rPr>
                        <a:t>Limited customization options.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8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Gill Sans MT"/>
                          <a:ea typeface="Calibri"/>
                        </a:rPr>
                        <a:t>Extensive customization for a personalized look.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788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4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What is the Main Idea You want Your Reader to learn from Your Compare/Contrast presentation?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788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The key message I want my audience to grasp from my compare/contrast presentation is that Ubuntu Linux is a strong choice due to its security, stability, cost-effectiveness, and customization options.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It's a valuable alternative to Windows for users with these preferences and needs.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2D9E9229DEA145B9C69AC3C706F100" ma:contentTypeVersion="8" ma:contentTypeDescription="Create a new document." ma:contentTypeScope="" ma:versionID="96e5e4b3f44e16f453228832eed420bc">
  <xsd:schema xmlns:xsd="http://www.w3.org/2001/XMLSchema" xmlns:xs="http://www.w3.org/2001/XMLSchema" xmlns:p="http://schemas.microsoft.com/office/2006/metadata/properties" xmlns:ns2="49847848-8ad4-4b7e-b512-27290e480fa9" targetNamespace="http://schemas.microsoft.com/office/2006/metadata/properties" ma:root="true" ma:fieldsID="21db26d9f58dbef4212409c749153aa1" ns2:_="">
    <xsd:import namespace="49847848-8ad4-4b7e-b512-27290e480f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47848-8ad4-4b7e-b512-27290e480f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70118A-78C2-4B97-A9AF-81F3684510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847848-8ad4-4b7e-b512-27290e480f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67990-436B-4695-B033-EDD87FB8C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C4F54-1577-4458-998E-DBA71B5D36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{62D05313-1BA5-B240-9DA8-7ABE933875D5}tf10001123</Template>
  <TotalTime>1662</TotalTime>
  <Application>LibreOffice/7.5.5.2$Windows_X86_64 LibreOffice_project/ca8fe7424262805f223b9a2334bc7181abbcbf5e</Application>
  <AppVersion>15.0000</AppVersion>
  <Words>106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2019-11-26T18:18:20Z</dcterms:created>
  <dc:creator>Diana Bowman</dc:creator>
  <dc:description/>
  <dc:language>en-US</dc:language>
  <cp:lastModifiedBy/>
  <dcterms:modified xsi:type="dcterms:W3CDTF">2023-09-13T13:47:37Z</dcterms:modified>
  <cp:revision>13</cp:revision>
  <dc:subject/>
  <dc:title>Essay Title: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0x010100FF2D9E9229DEA145B9C69AC3C706F100</vt:lpwstr>
  </property>
  <property fmtid="{D5CDD505-2E9C-101B-9397-08002B2CF9AE}" pid="3" name="PresentationFormat">
    <vt:lpwstr>Widescreen</vt:lpwstr>
  </property>
  <property fmtid="{D5CDD505-2E9C-101B-9397-08002B2CF9AE}" pid="4" name="Slides">
    <vt:r8>5</vt:r8>
  </property>
</Properties>
</file>