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E7059B-A8A9-4D10-9EF2-D545CCDABA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CA5CAA-8DD7-48EA-81D3-6FE72B8E47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AEC573-427D-4D91-9CB0-3BEA9CB433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78859C-0D30-4A50-A7E6-516ECDE253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178EBB-BAB4-46A1-A2AF-DB915E7FA8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E8F32A-AE71-47C2-BCF5-A7F5E67EA4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D1BEB8-9F20-4F0B-8501-B64CD183B5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CB6266-D21E-4F33-A98E-DF8E59AB21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298258-C6BF-4027-AFBB-940F5A27F6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83F5E0-1519-4E5C-938B-BB4DC6C006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6172D4-60D2-416E-9E73-593CFDFC9D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DC1C97-DEF0-47E6-AFDC-F2128A87FD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4230CB-5E5B-43E5-A6ED-9FCE3ED16F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C77D48-B2D8-4FB2-BF9A-952692912F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168309-E738-4EAC-8FDB-5C27CF8B9A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63DFFD-61D6-488F-A519-FDA5B9A541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4CDF56-F82C-4305-B83F-1F07DDF7CC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E55462-1E0D-4353-B9F3-ED6A2687B7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F9BAD4-FD89-448C-949E-A224B328D0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697214-B050-4D89-A65D-5D7B9230CB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61A1C2-4E5E-4A8D-85C7-65372D2E68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65480E-7544-4744-8113-B85B627EDD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29A823-2418-4615-8F18-F8480D268C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587493-7848-46B1-A593-2EFD4E1E85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61160" cy="330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52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14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28C7B0-3C67-4574-8F0B-A96EE51C61F0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42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701520" cy="932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8042040" y="453600"/>
            <a:ext cx="3701520" cy="96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4241880" y="457200"/>
            <a:ext cx="3701520" cy="89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440280" y="614520"/>
            <a:ext cx="11307600" cy="118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52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508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85E1A6-7515-4C5B-B4D5-160694AD3B35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&lt;numéro&gt;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42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3"/>
          <p:cNvSpPr/>
          <p:nvPr/>
        </p:nvSpPr>
        <p:spPr>
          <a:xfrm>
            <a:off x="685800" y="4196880"/>
            <a:ext cx="109728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ill Sans MT"/>
                <a:ea typeface="DejaVu Sans"/>
              </a:rPr>
              <a:t>Provide an overview of the report's theme and the novel's synopsis and author background.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6"/>
          <p:cNvSpPr/>
          <p:nvPr/>
        </p:nvSpPr>
        <p:spPr>
          <a:xfrm>
            <a:off x="4651200" y="914400"/>
            <a:ext cx="29365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ill Sans MT"/>
                <a:ea typeface="DejaVu Sans"/>
              </a:rPr>
              <a:t>In a New Soil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1"/>
          <p:cNvSpPr/>
          <p:nvPr/>
        </p:nvSpPr>
        <p:spPr>
          <a:xfrm>
            <a:off x="5715000" y="1586160"/>
            <a:ext cx="9086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ill Sans MT"/>
                <a:ea typeface="DejaVu Sans"/>
              </a:rPr>
              <a:t>By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2"/>
          <p:cNvSpPr/>
          <p:nvPr/>
        </p:nvSpPr>
        <p:spPr>
          <a:xfrm>
            <a:off x="4321440" y="2286000"/>
            <a:ext cx="3508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ill Sans MT"/>
                <a:ea typeface="DejaVu Sans"/>
              </a:rPr>
              <a:t>Meghan Aagaard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788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5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What is The Topic of Your Compare/contrast presentation?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788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Discuss the cultural shock, financial difficulties, and other obstacles faced by Lily in the novel.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Items or aspects I will compare/contrast: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    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A.  Microsoft Windows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    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B.  Ubuntu Linux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7880" cy="97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Which item or aspect of the topic that you are comparing or contrasting Do you prefer?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788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Highlight the character development of Lily in the story, showcasing how she adjusts to her new environment and overcomes the challenges faced.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7880" cy="97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Which item or aspect of the topic that you are comparing or contrasting Do you prefer?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788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Compare and contrast academic articles and fiction, highlighting the unique experiences presented by fiction and its ability to explore human nature, emotions, and imagination.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788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4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What is the Main Idea You want Your Reader to learn from Your Compare/Contrast presentation?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7880" cy="367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306000" indent="-30600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Summarize the key takeaways from the report and the significance of "In a New Soil" as a representation of the human experience.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2D9E9229DEA145B9C69AC3C706F100" ma:contentTypeVersion="8" ma:contentTypeDescription="Create a new document." ma:contentTypeScope="" ma:versionID="96e5e4b3f44e16f453228832eed420bc">
  <xsd:schema xmlns:xsd="http://www.w3.org/2001/XMLSchema" xmlns:xs="http://www.w3.org/2001/XMLSchema" xmlns:p="http://schemas.microsoft.com/office/2006/metadata/properties" xmlns:ns2="49847848-8ad4-4b7e-b512-27290e480fa9" targetNamespace="http://schemas.microsoft.com/office/2006/metadata/properties" ma:root="true" ma:fieldsID="21db26d9f58dbef4212409c749153aa1" ns2:_="">
    <xsd:import namespace="49847848-8ad4-4b7e-b512-27290e480f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847848-8ad4-4b7e-b512-27290e480f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70118A-78C2-4B97-A9AF-81F3684510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847848-8ad4-4b7e-b512-27290e480f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467990-436B-4695-B033-EDD87FB8C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AC4F54-1577-4458-998E-DBA71B5D36B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{62D05313-1BA5-B240-9DA8-7ABE933875D5}tf10001123</Template>
  <TotalTime>1719</TotalTime>
  <Application>LibreOffice/7.5.5.2$Windows_X86_64 LibreOffice_project/ca8fe7424262805f223b9a2334bc7181abbcbf5e</Application>
  <AppVersion>15.0000</AppVersion>
  <Words>106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2019-11-26T18:18:20Z</dcterms:created>
  <dc:creator>Diana Bowman</dc:creator>
  <dc:description/>
  <dc:language>en-US</dc:language>
  <cp:lastModifiedBy/>
  <dcterms:modified xsi:type="dcterms:W3CDTF">2023-11-01T12:12:47Z</dcterms:modified>
  <cp:revision>14</cp:revision>
  <dc:subject/>
  <dc:title>Essay Title: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0x010100FF2D9E9229DEA145B9C69AC3C706F100</vt:lpwstr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