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CBC78B-DABB-4E89-9C2E-35C7A3C6F3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D3980-A807-4CA8-89BF-98265E360F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B25B33-D7B0-44E0-A23D-62F97ED7D0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96380-E350-41F0-8F60-04664F95EA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666D27-A212-40CD-AF57-67489A53D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A8453-C3BC-45BB-90D6-4CF02035F0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6EEF83-016E-4650-8127-FCFCC801E9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8B550-0210-466E-A456-481A4BD39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DA38EE-77E9-4F92-A5EC-4756DC9D15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F8C409-2F16-4939-9EF9-EFED9E813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5535F9-355A-43A7-8AC5-EC16DBA442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9A915-7EF1-4B1F-A5F4-4C99D55AFA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E0B87-2FE5-4EBD-B050-109B4E77DA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C8A5D0-3B47-47A5-B902-6FF27FA4D1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424C53-7101-43F0-9392-D5370D8EB8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82B1F8-AE7B-409B-9405-F71789B834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8D7E76-9F18-470D-8AC6-6DB7B9E2A7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1D00E-E0EE-4EA9-B0B1-2A7EAFEFB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C4BDFF-D4F0-4B6D-BF5B-E345D29223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9953E-2DFC-41D4-BDEE-0737E35FD6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BF010-F046-4338-9838-AD5F8B3B83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C1ED4-5F3B-433F-9576-460E5E7149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740892-BDFC-400E-AFF4-FA0627786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8BF47A-AEC2-482C-B204-5066C788FA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560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4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938E1E-AED2-4D31-A6BD-1EF03A5465AF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3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560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5120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AE939A-3B58-4AD0-9705-1D6B36C82AB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3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3"/>
          <p:cNvSpPr/>
          <p:nvPr/>
        </p:nvSpPr>
        <p:spPr>
          <a:xfrm>
            <a:off x="4349160" y="4196880"/>
            <a:ext cx="3281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ENGL B2b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Unit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3873960" y="1605960"/>
            <a:ext cx="449100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Student Presentation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Compare/Contrast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Topic of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Comparison between Windows and Ubuntu Operating Systems.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Items or aspects I will compare/contrast: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A.  Microsoft 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B.  Ubuntu 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240" cy="97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Which item or aspect of the topic that you are comparing or contrasting Do you prefer?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 prefer aspect B, which is Ubuntu Linux.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My choice for Ubuntu is based on my personal preferences, including security, stability, and the availability of open-source software.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Compare/contrast chart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Content Placeholder 4"/>
          <p:cNvGraphicFramePr/>
          <p:nvPr/>
        </p:nvGraphicFramePr>
        <p:xfrm>
          <a:off x="581040" y="2181240"/>
          <a:ext cx="11077200" cy="3657960"/>
        </p:xfrm>
        <a:graphic>
          <a:graphicData uri="http://schemas.openxmlformats.org/drawingml/2006/table">
            <a:tbl>
              <a:tblPr/>
              <a:tblGrid>
                <a:gridCol w="1614960"/>
                <a:gridCol w="4686840"/>
                <a:gridCol w="4775760"/>
              </a:tblGrid>
              <a:tr h="678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Aspect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A. Microsoft Windows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B.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  <a:ea typeface="Calibri"/>
                        </a:rPr>
                        <a:t>Ubuntu Linux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</a:tr>
              <a:tr h="1299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Security and stability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Windows has improved its security, but it remains vulnerable to malware and viruses. Windows is often prone to system crashes.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Ubuntu is known for its security as an open-source system and for its stability with less disruptions.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604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Software cost and availability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Extensive library of proprietary software but requires the purchase of licenses.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Free and open source, no cost to the operating system with thousands of free software.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20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Customization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Limited customization options.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Extensive customization for a personalized look.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4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Main Idea You want Your Reader to learn from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The key message I want my audience to grasp from my compare/contrast presentation is that Ubuntu Linux is a strong choice due to its security, stability, cost-effectiveness, and customization options.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It's a valuable alternative to Windows for users with these preferences and needs.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2D9E9229DEA145B9C69AC3C706F100" ma:contentTypeVersion="8" ma:contentTypeDescription="Create a new document." ma:contentTypeScope="" ma:versionID="96e5e4b3f44e16f453228832eed420bc">
  <xsd:schema xmlns:xsd="http://www.w3.org/2001/XMLSchema" xmlns:xs="http://www.w3.org/2001/XMLSchema" xmlns:p="http://schemas.microsoft.com/office/2006/metadata/properties" xmlns:ns2="49847848-8ad4-4b7e-b512-27290e480fa9" targetNamespace="http://schemas.microsoft.com/office/2006/metadata/properties" ma:root="true" ma:fieldsID="21db26d9f58dbef4212409c749153aa1" ns2:_="">
    <xsd:import namespace="49847848-8ad4-4b7e-b512-27290e480f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47848-8ad4-4b7e-b512-27290e480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70118A-78C2-4B97-A9AF-81F368451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847848-8ad4-4b7e-b512-27290e480f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67990-436B-4695-B033-EDD87FB8C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C4F54-1577-4458-998E-DBA71B5D36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{62D05313-1BA5-B240-9DA8-7ABE933875D5}tf10001123</Template>
  <TotalTime>1662</TotalTime>
  <Application>LibreOffice/7.5.5.2$Windows_X86_64 LibreOffice_project/ca8fe7424262805f223b9a2334bc7181abbcbf5e</Application>
  <AppVersion>15.0000</AppVersion>
  <Words>106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2019-11-26T18:18:20Z</dcterms:created>
  <dc:creator>Diana Bowman</dc:creator>
  <dc:description/>
  <dc:language>en-US</dc:language>
  <cp:lastModifiedBy/>
  <dcterms:modified xsi:type="dcterms:W3CDTF">2023-09-13T13:47:37Z</dcterms:modified>
  <cp:revision>13</cp:revision>
  <dc:subject/>
  <dc:title>Essay Title: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0x010100FF2D9E9229DEA145B9C69AC3C706F100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