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B225-DC7C-49E6-9232-723D073B279E}" type="datetimeFigureOut">
              <a:rPr lang="en-ID" smtClean="0"/>
              <a:t>10/09/2022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578B-BE88-49B5-98EB-DDF002BB99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531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B225-DC7C-49E6-9232-723D073B279E}" type="datetimeFigureOut">
              <a:rPr lang="en-ID" smtClean="0"/>
              <a:t>10/09/2022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578B-BE88-49B5-98EB-DDF002BB99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547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B225-DC7C-49E6-9232-723D073B279E}" type="datetimeFigureOut">
              <a:rPr lang="en-ID" smtClean="0"/>
              <a:t>10/09/2022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578B-BE88-49B5-98EB-DDF002BB99DC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1175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B225-DC7C-49E6-9232-723D073B279E}" type="datetimeFigureOut">
              <a:rPr lang="en-ID" smtClean="0"/>
              <a:t>10/09/2022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578B-BE88-49B5-98EB-DDF002BB99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4278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B225-DC7C-49E6-9232-723D073B279E}" type="datetimeFigureOut">
              <a:rPr lang="en-ID" smtClean="0"/>
              <a:t>10/09/2022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578B-BE88-49B5-98EB-DDF002BB99DC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2895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B225-DC7C-49E6-9232-723D073B279E}" type="datetimeFigureOut">
              <a:rPr lang="en-ID" smtClean="0"/>
              <a:t>10/09/2022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578B-BE88-49B5-98EB-DDF002BB99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0539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B225-DC7C-49E6-9232-723D073B279E}" type="datetimeFigureOut">
              <a:rPr lang="en-ID" smtClean="0"/>
              <a:t>10/09/2022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578B-BE88-49B5-98EB-DDF002BB99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1106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B225-DC7C-49E6-9232-723D073B279E}" type="datetimeFigureOut">
              <a:rPr lang="en-ID" smtClean="0"/>
              <a:t>10/09/2022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578B-BE88-49B5-98EB-DDF002BB99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452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B225-DC7C-49E6-9232-723D073B279E}" type="datetimeFigureOut">
              <a:rPr lang="en-ID" smtClean="0"/>
              <a:t>10/09/2022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578B-BE88-49B5-98EB-DDF002BB99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100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B225-DC7C-49E6-9232-723D073B279E}" type="datetimeFigureOut">
              <a:rPr lang="en-ID" smtClean="0"/>
              <a:t>10/09/2022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578B-BE88-49B5-98EB-DDF002BB99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865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B225-DC7C-49E6-9232-723D073B279E}" type="datetimeFigureOut">
              <a:rPr lang="en-ID" smtClean="0"/>
              <a:t>10/09/2022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578B-BE88-49B5-98EB-DDF002BB99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18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B225-DC7C-49E6-9232-723D073B279E}" type="datetimeFigureOut">
              <a:rPr lang="en-ID" smtClean="0"/>
              <a:t>10/09/2022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578B-BE88-49B5-98EB-DDF002BB99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542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B225-DC7C-49E6-9232-723D073B279E}" type="datetimeFigureOut">
              <a:rPr lang="en-ID" smtClean="0"/>
              <a:t>10/09/2022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578B-BE88-49B5-98EB-DDF002BB99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941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B225-DC7C-49E6-9232-723D073B279E}" type="datetimeFigureOut">
              <a:rPr lang="en-ID" smtClean="0"/>
              <a:t>10/09/2022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578B-BE88-49B5-98EB-DDF002BB99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528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B225-DC7C-49E6-9232-723D073B279E}" type="datetimeFigureOut">
              <a:rPr lang="en-ID" smtClean="0"/>
              <a:t>10/09/2022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578B-BE88-49B5-98EB-DDF002BB99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30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B225-DC7C-49E6-9232-723D073B279E}" type="datetimeFigureOut">
              <a:rPr lang="en-ID" smtClean="0"/>
              <a:t>10/09/2022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578B-BE88-49B5-98EB-DDF002BB99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001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1B225-DC7C-49E6-9232-723D073B279E}" type="datetimeFigureOut">
              <a:rPr lang="en-ID" smtClean="0"/>
              <a:t>10/09/2022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DB578B-BE88-49B5-98EB-DDF002BB99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767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10EE1-81BA-25BD-E6DE-F03B4A6F2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Data Analysis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3B32C-6116-2932-8A01-DC7A96EF9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ID" dirty="0"/>
              <a:t>By : Russell</a:t>
            </a:r>
          </a:p>
          <a:p>
            <a:r>
              <a:rPr lang="en-ID" dirty="0" err="1"/>
              <a:t>Linkedin</a:t>
            </a:r>
            <a:r>
              <a:rPr lang="en-ID" dirty="0"/>
              <a:t> : Russell </a:t>
            </a:r>
            <a:r>
              <a:rPr lang="en-ID" dirty="0" err="1"/>
              <a:t>Njata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57583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D220-C901-7027-5170-4FC33896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Average Revenue and Budget of Top 3 Genres Each Year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68519-3048-C640-3F6B-3B9BBD222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analyzation focused on the revenue and budget of movie that has drama genres each year after 2000</a:t>
            </a:r>
          </a:p>
          <a:p>
            <a:r>
              <a:rPr lang="en-US" dirty="0"/>
              <a:t>The peak of the revenue happened in 2012 and 2016, while in 2004 to 2005 drama movie gets the lowest revenue in the last 16 years. 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5E8F2-569A-D129-8A2E-1384BAD89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82" y="3614380"/>
            <a:ext cx="4464279" cy="287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84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9188-523A-72CC-245B-B7623DAC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Average Revenue and Budget of Top 3 Genres Each Year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46E32-B560-B3BC-3EF4-95607C646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analyzation focused on the revenue and budget of movie that has comedy genres each year after 2000</a:t>
            </a:r>
          </a:p>
          <a:p>
            <a:r>
              <a:rPr lang="en-ID" dirty="0"/>
              <a:t>The revenue and the budget is constantly going up</a:t>
            </a:r>
          </a:p>
          <a:p>
            <a:r>
              <a:rPr lang="en-ID" dirty="0"/>
              <a:t>The average revenue of comedy movie gets the highest revenue for around 88000000 since 16 years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060BC-A357-38D3-FBB0-27B4C7EB1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3" y="3864501"/>
            <a:ext cx="4743694" cy="29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4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4CE-F840-0092-31DA-7D3BCEFC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Average Revenue and Budget of Top 3 Genres Each Year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80D3A-4E39-615C-16A1-6614746E3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analyzation focused on the revenue and budget of movie that has thriller genres each year after 2000</a:t>
            </a:r>
          </a:p>
          <a:p>
            <a:r>
              <a:rPr lang="en-US" dirty="0"/>
              <a:t>The average revenue of the thriller movie fluctuates during the last 16 years</a:t>
            </a:r>
          </a:p>
          <a:p>
            <a:r>
              <a:rPr lang="en-US" dirty="0"/>
              <a:t>There is a significant increase in the average revenue from 2011 to 2012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53B8E-437D-CF9C-E2D3-D452344A6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51" y="3729847"/>
            <a:ext cx="4635738" cy="29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44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D52B6-E310-ECA8-67F3-90B3347A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: Clustering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695CF-EB94-287F-E6AB-549F14BC5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applied clustering algorithm in this movie data in order to get top movie based on their gross/revenue, IMDB score, and the revenue/budget ratio</a:t>
            </a:r>
          </a:p>
          <a:p>
            <a:r>
              <a:rPr lang="en-US" dirty="0"/>
              <a:t>I standardize the value using standard value in order to reduce the bias of higher value in the data</a:t>
            </a:r>
          </a:p>
          <a:p>
            <a:r>
              <a:rPr lang="en-US" dirty="0"/>
              <a:t>I graph an elbow method of this data to know the best “K”. I got K = 4, so the movie will be clustered into 4 tier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B3F47-4EE5-3D8E-D901-54BC981B9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72" y="4227568"/>
            <a:ext cx="3854648" cy="23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69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86FD-FE60-184D-EA16-66BE8270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Explanation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069F7-A901-B0D3-F024-5A9DB908E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found out the mean score of each tier. I consider the movie tier 3 as top movies after year 2000, while the tier 1 is considered as a bad movies</a:t>
            </a:r>
          </a:p>
          <a:p>
            <a:r>
              <a:rPr lang="en-ID" dirty="0"/>
              <a:t>The tier 2 movie is an exceptionally top movie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9F72B-0B2A-2307-B90B-C334A2216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99" y="3815976"/>
            <a:ext cx="6864703" cy="15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67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D5C9-7D42-7876-6DA3-7987EBEE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 2 : Exceptional Top Movies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22DD3-EDBC-C2AB-54B1-2A2D1F586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Paranormal  Activity is </a:t>
            </a:r>
            <a:r>
              <a:rPr lang="en-US" dirty="0"/>
              <a:t>an exceptional top movies based on the revenue rate.</a:t>
            </a:r>
          </a:p>
          <a:p>
            <a:r>
              <a:rPr lang="en-US" dirty="0"/>
              <a:t>The movie itself does not get a pretty good IMDB score, however the movie did not spend much on budgeting</a:t>
            </a:r>
          </a:p>
          <a:p>
            <a:r>
              <a:rPr lang="en-US" dirty="0"/>
              <a:t>The earning of this movie is the one of the highest in this data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E8D9C-3FD4-0315-3373-3E9901BC0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202114"/>
            <a:ext cx="9468337" cy="5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47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10BA-2D98-81B4-FA8B-8882E2CF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Director and Top Actor of Top Movies After Year 2020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52C5-08CE-44D8-8605-5BF4C2AA7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the list of top 7 actors and directors who played the most in tier 3 movies which </a:t>
            </a:r>
            <a:r>
              <a:rPr lang="en-US"/>
              <a:t>is top </a:t>
            </a:r>
            <a:r>
              <a:rPr lang="en-US" dirty="0"/>
              <a:t>movies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C3B75-3A7B-604D-6252-1B2E09B27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27" y="3000723"/>
            <a:ext cx="3949903" cy="3378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B57F98-B6D8-F072-7183-9CC5D6A5F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39" y="2990614"/>
            <a:ext cx="4102311" cy="32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06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8EB8F0-3B70-C201-9906-D521556AB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36" y="27686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92624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3ECC7-4B59-FE88-E136-32C6C377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E6F8C-58F3-4CC1-BD92-AEAD7C902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top genre of movies does not change much during all the time. The top genre ranked in order : drama, comedy, thriller, action, romance, adventure, crime.</a:t>
            </a:r>
          </a:p>
          <a:p>
            <a:r>
              <a:rPr lang="en-US" dirty="0"/>
              <a:t>If you are looking for a stable and profitable movie, go for a comedy movie.</a:t>
            </a:r>
          </a:p>
          <a:p>
            <a:r>
              <a:rPr lang="en-US" dirty="0"/>
              <a:t>If you are looking with less-stable, profitable, and rarely get a higher revenue rate, go for a drama movie.</a:t>
            </a:r>
          </a:p>
          <a:p>
            <a:r>
              <a:rPr lang="en-US" dirty="0"/>
              <a:t>If you are looking for a top movie, I recommend to check out my graph of the top 7 directors and top 7 actors since they have more experienced in directing or playing in top movies.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816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3B4C8-CE21-3690-1E35-7723A3F0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CB020-E629-A301-480E-D54AE529D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movie industry is one of the faster growing industries in this world</a:t>
            </a:r>
          </a:p>
          <a:p>
            <a:r>
              <a:rPr lang="en-US" sz="2200" dirty="0"/>
              <a:t>The trend of movies’ genre changes along with the time</a:t>
            </a:r>
          </a:p>
          <a:p>
            <a:r>
              <a:rPr lang="en-US" sz="2200" dirty="0"/>
              <a:t>We want to know how success the director and the actor during their career</a:t>
            </a:r>
            <a:endParaRPr lang="en-ID" sz="2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15DF8D-1621-811B-405E-2808EF32A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64143" y="278360"/>
            <a:ext cx="6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3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1382-FDAC-2B23-5934-3B8A5B248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problems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F876F-B3C4-B1D6-9E02-594097616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200" dirty="0"/>
              <a:t>How is the movie’s genre trend before 2000 and after 2000?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How are the mean revenue and the mean budget of top 3 genres each year after 2000?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Who is the top actors and the top directors based on the movie that has been clustered after 2000?</a:t>
            </a:r>
            <a:endParaRPr lang="en-ID" sz="2200" dirty="0"/>
          </a:p>
        </p:txBody>
      </p:sp>
    </p:spTree>
    <p:extLst>
      <p:ext uri="{BB962C8B-B14F-4D97-AF65-F5344CB8AC3E}">
        <p14:creationId xmlns:p14="http://schemas.microsoft.com/office/powerpoint/2010/main" val="20274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1134-12A6-0746-A1F8-EEB86CD18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470152"/>
            <a:ext cx="8596668" cy="1826581"/>
          </a:xfrm>
        </p:spPr>
        <p:txBody>
          <a:bodyPr/>
          <a:lstStyle/>
          <a:p>
            <a:pPr algn="ctr"/>
            <a:r>
              <a:rPr lang="en-US" dirty="0"/>
              <a:t>Data Cleaning and Preprocessing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9348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38283C-0759-0C58-5270-6D30017A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E84151-1133-CC22-1900-368A8E179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387" y="1645921"/>
            <a:ext cx="8008219" cy="4395442"/>
          </a:xfrm>
        </p:spPr>
        <p:txBody>
          <a:bodyPr/>
          <a:lstStyle/>
          <a:p>
            <a:r>
              <a:rPr lang="en-US" dirty="0"/>
              <a:t>There is a lot of null value in this data, especially in the gross and budget column, however I need to remove all the null value since the analysis heavily related to the budget and gross data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r>
              <a:rPr lang="en-ID" dirty="0"/>
              <a:t>I also drop all the duplicates data and keep only the first value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1E6A5D-7E86-8809-DF99-518894392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69" y="2542143"/>
            <a:ext cx="2018427" cy="1664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9D6F40-A33B-9AC9-AC83-FAFE81884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69" y="4673712"/>
            <a:ext cx="6005566" cy="157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4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0A3D-CD9F-F43F-0C8B-6F1BA86B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867FD-456A-F5F3-24EB-5BCB450E2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description in the picture, I can see the max budget has a number multiplied by exponential 10. However the mean and the standard deviation only reach exponential by 8.</a:t>
            </a:r>
          </a:p>
          <a:p>
            <a:r>
              <a:rPr lang="en-US" dirty="0"/>
              <a:t>I decided to call all data in budget that has exponential by 9 as outliers. I remove the outliers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F4E4A3-659E-485F-8598-A97C5B1F7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29" y="3831448"/>
            <a:ext cx="7017111" cy="22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4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47FB-237C-A309-27ED-DD8D64B3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459E2-F58D-2A9A-0D9A-E4638480E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30931"/>
            <a:ext cx="4404095" cy="4010431"/>
          </a:xfrm>
        </p:spPr>
        <p:txBody>
          <a:bodyPr/>
          <a:lstStyle/>
          <a:p>
            <a:r>
              <a:rPr lang="en-US" dirty="0"/>
              <a:t>I make a revenue ratio column to show the rate of the gross divided by the budget. If the value is below 100 then the movie earns less than their original budget 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9F1FD0-A2FE-666B-3680-1759E21AC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708" y="1930400"/>
            <a:ext cx="1220865" cy="289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9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8D5149-B2C1-461A-9DD5-F6441D85E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835" y="2938914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Data Analysis and Data Visualization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1312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95EA6-8039-009A-B325-21CC15CB9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Genres Before and After 2000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E734-533C-AFFA-7421-003CC2292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9175"/>
            <a:ext cx="8596668" cy="4222188"/>
          </a:xfrm>
        </p:spPr>
        <p:txBody>
          <a:bodyPr/>
          <a:lstStyle/>
          <a:p>
            <a:r>
              <a:rPr lang="en-US" dirty="0"/>
              <a:t>This is the bar chart of top 7 genres movies before 2000 and after 2000. There is no order difference between before 2000 and after 2000. However, there is a significant increase in the number of movie in the year after 2000.</a:t>
            </a:r>
          </a:p>
          <a:p>
            <a:endParaRPr lang="en-US" dirty="0"/>
          </a:p>
          <a:p>
            <a:r>
              <a:rPr lang="en-US" dirty="0"/>
              <a:t>Drama movie is always been the top of the favorite genre.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FF760-C110-F418-019A-A14FFD335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24" y="3624094"/>
            <a:ext cx="4388076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680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</TotalTime>
  <Words>818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Movie Data Analysis</vt:lpstr>
      <vt:lpstr>Project Background</vt:lpstr>
      <vt:lpstr>Defining the problems</vt:lpstr>
      <vt:lpstr>Data Cleaning and Preprocessing</vt:lpstr>
      <vt:lpstr>Data cleaning</vt:lpstr>
      <vt:lpstr>Data Preprocessing</vt:lpstr>
      <vt:lpstr>Data Preprocessing</vt:lpstr>
      <vt:lpstr>Data Analysis and Data Visualization</vt:lpstr>
      <vt:lpstr>Top Genres Before and After 2000</vt:lpstr>
      <vt:lpstr>The Average Revenue and Budget of Top 3 Genres Each Year</vt:lpstr>
      <vt:lpstr>The Average Revenue and Budget of Top 3 Genres Each Year</vt:lpstr>
      <vt:lpstr>The Average Revenue and Budget of Top 3 Genres Each Year</vt:lpstr>
      <vt:lpstr>Machine Learning : Clustering</vt:lpstr>
      <vt:lpstr>Cluster Explanation</vt:lpstr>
      <vt:lpstr>Tier 2 : Exceptional Top Movies</vt:lpstr>
      <vt:lpstr>Top Director and Top Actor of Top Movies After Year 2020</vt:lpstr>
      <vt:lpstr>Conclusions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Data Analysis</dc:title>
  <dc:creator>Russell Yang</dc:creator>
  <cp:lastModifiedBy>Russell Yang</cp:lastModifiedBy>
  <cp:revision>6</cp:revision>
  <dcterms:created xsi:type="dcterms:W3CDTF">2022-09-10T02:42:44Z</dcterms:created>
  <dcterms:modified xsi:type="dcterms:W3CDTF">2022-09-10T05:51:43Z</dcterms:modified>
</cp:coreProperties>
</file>