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492" y="1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14800"/>
            <a:ext cx="1219200" cy="762000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需求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b2BodyDef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143000" y="4038600"/>
            <a:ext cx="1219200" cy="838200"/>
          </a:xfrm>
          <a:prstGeom prst="flowChartProcess">
            <a:avLst/>
          </a:prstGeom>
          <a:noFill/>
          <a:ln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276600" y="4038600"/>
            <a:ext cx="1524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Chevron 10"/>
          <p:cNvSpPr/>
          <p:nvPr/>
        </p:nvSpPr>
        <p:spPr>
          <a:xfrm>
            <a:off x="2743200" y="4267200"/>
            <a:ext cx="381000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2895600" y="3352800"/>
            <a:ext cx="220980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lowchart: Process 12"/>
          <p:cNvSpPr/>
          <p:nvPr/>
        </p:nvSpPr>
        <p:spPr>
          <a:xfrm>
            <a:off x="5715000" y="4038600"/>
            <a:ext cx="1219200" cy="838200"/>
          </a:xfrm>
          <a:prstGeom prst="flowChartProcess">
            <a:avLst/>
          </a:prstGeom>
          <a:noFill/>
          <a:ln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Chevron 13"/>
          <p:cNvSpPr/>
          <p:nvPr/>
        </p:nvSpPr>
        <p:spPr>
          <a:xfrm>
            <a:off x="4953000" y="4267200"/>
            <a:ext cx="381000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715000" y="4114800"/>
            <a:ext cx="1219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产品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b2Body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200400" y="4174622"/>
            <a:ext cx="1676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dirty="0" smtClean="0"/>
              <a:t>b2World.create(b2BodyDef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429000" y="3657600"/>
            <a:ext cx="1219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629400" y="4343400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Up Arrow Callout 9"/>
          <p:cNvSpPr/>
          <p:nvPr/>
        </p:nvSpPr>
        <p:spPr>
          <a:xfrm>
            <a:off x="990600" y="4191000"/>
            <a:ext cx="1295400" cy="609600"/>
          </a:xfrm>
          <a:prstGeom prst="upArrowCallout">
            <a:avLst>
              <a:gd name="adj1" fmla="val 110216"/>
              <a:gd name="adj2" fmla="val 55108"/>
              <a:gd name="adj3" fmla="val 55693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Up Arrow 10"/>
          <p:cNvSpPr/>
          <p:nvPr/>
        </p:nvSpPr>
        <p:spPr>
          <a:xfrm rot="2706742">
            <a:off x="1441162" y="3947640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1"/>
          <p:cNvSpPr/>
          <p:nvPr/>
        </p:nvSpPr>
        <p:spPr>
          <a:xfrm>
            <a:off x="1295401" y="2420330"/>
            <a:ext cx="5638800" cy="2151670"/>
          </a:xfrm>
          <a:custGeom>
            <a:avLst/>
            <a:gdLst>
              <a:gd name="connsiteX0" fmla="*/ 0 w 4927600"/>
              <a:gd name="connsiteY0" fmla="*/ 2457450 h 2838450"/>
              <a:gd name="connsiteX1" fmla="*/ 2295525 w 4927600"/>
              <a:gd name="connsiteY1" fmla="*/ 9525 h 2838450"/>
              <a:gd name="connsiteX2" fmla="*/ 4505325 w 4927600"/>
              <a:gd name="connsiteY2" fmla="*/ 2400300 h 2838450"/>
              <a:gd name="connsiteX3" fmla="*/ 4829175 w 4927600"/>
              <a:gd name="connsiteY3" fmla="*/ 2638425 h 2838450"/>
              <a:gd name="connsiteX0" fmla="*/ 0 w 5101561"/>
              <a:gd name="connsiteY0" fmla="*/ 2457450 h 2840249"/>
              <a:gd name="connsiteX1" fmla="*/ 2295525 w 5101561"/>
              <a:gd name="connsiteY1" fmla="*/ 9525 h 2840249"/>
              <a:gd name="connsiteX2" fmla="*/ 4505325 w 5101561"/>
              <a:gd name="connsiteY2" fmla="*/ 2400300 h 2840249"/>
              <a:gd name="connsiteX3" fmla="*/ 5052349 w 5101561"/>
              <a:gd name="connsiteY3" fmla="*/ 2649220 h 2840249"/>
              <a:gd name="connsiteX0" fmla="*/ 0 w 5052349"/>
              <a:gd name="connsiteY0" fmla="*/ 2457450 h 2997597"/>
              <a:gd name="connsiteX1" fmla="*/ 2295525 w 5052349"/>
              <a:gd name="connsiteY1" fmla="*/ 9525 h 2997597"/>
              <a:gd name="connsiteX2" fmla="*/ 4505325 w 5052349"/>
              <a:gd name="connsiteY2" fmla="*/ 2400300 h 2997597"/>
              <a:gd name="connsiteX3" fmla="*/ 5052349 w 5052349"/>
              <a:gd name="connsiteY3" fmla="*/ 2649220 h 2997597"/>
              <a:gd name="connsiteX0" fmla="*/ 0 w 4505325"/>
              <a:gd name="connsiteY0" fmla="*/ 2457450 h 2457450"/>
              <a:gd name="connsiteX1" fmla="*/ 2295525 w 4505325"/>
              <a:gd name="connsiteY1" fmla="*/ 9525 h 2457450"/>
              <a:gd name="connsiteX2" fmla="*/ 4505325 w 4505325"/>
              <a:gd name="connsiteY2" fmla="*/ 2400300 h 2457450"/>
              <a:gd name="connsiteX0" fmla="*/ 0 w 4848929"/>
              <a:gd name="connsiteY0" fmla="*/ 2457450 h 3060251"/>
              <a:gd name="connsiteX1" fmla="*/ 2295525 w 4848929"/>
              <a:gd name="connsiteY1" fmla="*/ 9525 h 3060251"/>
              <a:gd name="connsiteX2" fmla="*/ 4505325 w 4848929"/>
              <a:gd name="connsiteY2" fmla="*/ 2400300 h 3060251"/>
              <a:gd name="connsiteX0" fmla="*/ 0 w 4505325"/>
              <a:gd name="connsiteY0" fmla="*/ 2457450 h 2457450"/>
              <a:gd name="connsiteX1" fmla="*/ 2295525 w 4505325"/>
              <a:gd name="connsiteY1" fmla="*/ 9525 h 2457450"/>
              <a:gd name="connsiteX2" fmla="*/ 4505325 w 4505325"/>
              <a:gd name="connsiteY2" fmla="*/ 2400300 h 2457450"/>
              <a:gd name="connsiteX0" fmla="*/ 0 w 4615727"/>
              <a:gd name="connsiteY0" fmla="*/ 2479887 h 2671657"/>
              <a:gd name="connsiteX1" fmla="*/ 2295525 w 4615727"/>
              <a:gd name="connsiteY1" fmla="*/ 31962 h 2671657"/>
              <a:gd name="connsiteX2" fmla="*/ 4615727 w 4615727"/>
              <a:gd name="connsiteY2" fmla="*/ 2671657 h 267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5727" h="2671657">
                <a:moveTo>
                  <a:pt x="0" y="2479887"/>
                </a:moveTo>
                <a:cubicBezTo>
                  <a:pt x="772319" y="1260687"/>
                  <a:pt x="1526237" y="0"/>
                  <a:pt x="2295525" y="31962"/>
                </a:cubicBezTo>
                <a:cubicBezTo>
                  <a:pt x="3064813" y="63924"/>
                  <a:pt x="4429146" y="2562861"/>
                  <a:pt x="4615727" y="267165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Up Arrow 12"/>
          <p:cNvSpPr/>
          <p:nvPr/>
        </p:nvSpPr>
        <p:spPr>
          <a:xfrm rot="2780914">
            <a:off x="2050762" y="3315976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Up Arrow 13"/>
          <p:cNvSpPr/>
          <p:nvPr/>
        </p:nvSpPr>
        <p:spPr>
          <a:xfrm rot="3079048">
            <a:off x="2664287" y="2785590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Up Arrow 14"/>
          <p:cNvSpPr/>
          <p:nvPr/>
        </p:nvSpPr>
        <p:spPr>
          <a:xfrm rot="3966100">
            <a:off x="3350085" y="2347439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Up Arrow 15"/>
          <p:cNvSpPr/>
          <p:nvPr/>
        </p:nvSpPr>
        <p:spPr>
          <a:xfrm rot="5989277">
            <a:off x="4112086" y="2224474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Up Arrow 16"/>
          <p:cNvSpPr/>
          <p:nvPr/>
        </p:nvSpPr>
        <p:spPr>
          <a:xfrm rot="7469813">
            <a:off x="4800662" y="2521595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Up Arrow 17"/>
          <p:cNvSpPr/>
          <p:nvPr/>
        </p:nvSpPr>
        <p:spPr>
          <a:xfrm rot="7915648">
            <a:off x="5397905" y="2960344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Up Arrow 18"/>
          <p:cNvSpPr/>
          <p:nvPr/>
        </p:nvSpPr>
        <p:spPr>
          <a:xfrm rot="8060961">
            <a:off x="5965577" y="3488529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Up Arrow 20"/>
          <p:cNvSpPr/>
          <p:nvPr/>
        </p:nvSpPr>
        <p:spPr>
          <a:xfrm rot="8050080">
            <a:off x="6521378" y="4022306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" y="4829175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86400" y="4343400"/>
            <a:ext cx="914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76600" y="1905000"/>
            <a:ext cx="914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Arrow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62200" y="4419600"/>
            <a:ext cx="1066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Launcher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76600" y="2819400"/>
            <a:ext cx="1219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Para-curve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38800" y="838200"/>
            <a:ext cx="838200" cy="838200"/>
          </a:xfrm>
          <a:prstGeom prst="rect">
            <a:avLst/>
          </a:prstGeom>
          <a:ln>
            <a:solidFill>
              <a:schemeClr val="accent3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2133600" y="838200"/>
            <a:ext cx="838200" cy="838200"/>
          </a:xfrm>
          <a:prstGeom prst="rect">
            <a:avLst/>
          </a:prstGeom>
          <a:ln>
            <a:solidFill>
              <a:schemeClr val="accent3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val 1"/>
          <p:cNvSpPr/>
          <p:nvPr/>
        </p:nvSpPr>
        <p:spPr>
          <a:xfrm>
            <a:off x="2133600" y="83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2667000" y="1524000"/>
            <a:ext cx="838200" cy="838200"/>
          </a:xfrm>
          <a:prstGeom prst="rect">
            <a:avLst/>
          </a:prstGeom>
          <a:ln>
            <a:solidFill>
              <a:schemeClr val="accent3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/>
          <p:cNvSpPr/>
          <p:nvPr/>
        </p:nvSpPr>
        <p:spPr>
          <a:xfrm>
            <a:off x="2667000" y="15240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3886200" y="838200"/>
            <a:ext cx="838200" cy="838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4419600" y="1524000"/>
            <a:ext cx="838200" cy="838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5-Point Star 7"/>
          <p:cNvSpPr/>
          <p:nvPr/>
        </p:nvSpPr>
        <p:spPr>
          <a:xfrm>
            <a:off x="5685310" y="867890"/>
            <a:ext cx="762000" cy="76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6172200" y="1524000"/>
            <a:ext cx="838200" cy="838200"/>
          </a:xfrm>
          <a:prstGeom prst="rect">
            <a:avLst/>
          </a:prstGeom>
          <a:ln>
            <a:solidFill>
              <a:schemeClr val="accent3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5-Point Star 10"/>
          <p:cNvSpPr/>
          <p:nvPr/>
        </p:nvSpPr>
        <p:spPr>
          <a:xfrm>
            <a:off x="6218710" y="1553690"/>
            <a:ext cx="762000" cy="76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30480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133600" y="3048000"/>
            <a:ext cx="1447800" cy="6858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02772" y="3147952"/>
            <a:ext cx="76200" cy="76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3246910" y="3557648"/>
            <a:ext cx="76200" cy="76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4191000" y="30480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886200" y="3048000"/>
            <a:ext cx="914400" cy="43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155372" y="3147952"/>
            <a:ext cx="76200" cy="76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5562600" y="30480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943600" y="3372853"/>
            <a:ext cx="762000" cy="3609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43600" y="3352800"/>
            <a:ext cx="76200" cy="76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/>
          <p:cNvSpPr/>
          <p:nvPr/>
        </p:nvSpPr>
        <p:spPr>
          <a:xfrm>
            <a:off x="6371110" y="3557648"/>
            <a:ext cx="76200" cy="76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238" y="4114800"/>
            <a:ext cx="1447800" cy="762000"/>
          </a:xfrm>
        </p:spPr>
        <p:txBody>
          <a:bodyPr>
            <a:no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需求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b2FixtureDef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143000" y="4038600"/>
            <a:ext cx="1219200" cy="838200"/>
          </a:xfrm>
          <a:prstGeom prst="flowChartProcess">
            <a:avLst/>
          </a:prstGeom>
          <a:noFill/>
          <a:ln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276600" y="4038600"/>
            <a:ext cx="1524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Chevron 10"/>
          <p:cNvSpPr/>
          <p:nvPr/>
        </p:nvSpPr>
        <p:spPr>
          <a:xfrm>
            <a:off x="2743200" y="4267200"/>
            <a:ext cx="381000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2895600" y="3352800"/>
            <a:ext cx="220980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lowchart: Process 12"/>
          <p:cNvSpPr/>
          <p:nvPr/>
        </p:nvSpPr>
        <p:spPr>
          <a:xfrm>
            <a:off x="5715000" y="4038600"/>
            <a:ext cx="1219200" cy="838200"/>
          </a:xfrm>
          <a:prstGeom prst="flowChartProcess">
            <a:avLst/>
          </a:prstGeom>
          <a:noFill/>
          <a:ln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Chevron 13"/>
          <p:cNvSpPr/>
          <p:nvPr/>
        </p:nvSpPr>
        <p:spPr>
          <a:xfrm>
            <a:off x="4953000" y="4267200"/>
            <a:ext cx="381000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715000" y="4114800"/>
            <a:ext cx="1219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产品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>
              <a:spcBef>
                <a:spcPct val="20000"/>
              </a:spcBef>
            </a:pPr>
            <a:r>
              <a:rPr lang="en-US" altLang="zh-CN" dirty="0" smtClean="0"/>
              <a:t>b2Fixture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200400" y="4174622"/>
            <a:ext cx="1676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dirty="0" smtClean="0"/>
              <a:t>b2Body.create(b2FixtureDef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429000" y="3657600"/>
            <a:ext cx="1219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4191000" y="1828800"/>
            <a:ext cx="2820112" cy="1253383"/>
          </a:xfrm>
          <a:custGeom>
            <a:avLst/>
            <a:gdLst>
              <a:gd name="connsiteX0" fmla="*/ 0 w 2820112"/>
              <a:gd name="connsiteY0" fmla="*/ 1253383 h 1253383"/>
              <a:gd name="connsiteX1" fmla="*/ 922946 w 2820112"/>
              <a:gd name="connsiteY1" fmla="*/ 5697 h 1253383"/>
              <a:gd name="connsiteX2" fmla="*/ 1922804 w 2820112"/>
              <a:gd name="connsiteY2" fmla="*/ 1219200 h 1253383"/>
              <a:gd name="connsiteX3" fmla="*/ 2820112 w 2820112"/>
              <a:gd name="connsiteY3" fmla="*/ 22789 h 125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0112" h="1253383">
                <a:moveTo>
                  <a:pt x="0" y="1253383"/>
                </a:moveTo>
                <a:cubicBezTo>
                  <a:pt x="301239" y="632388"/>
                  <a:pt x="602479" y="11394"/>
                  <a:pt x="922946" y="5697"/>
                </a:cubicBezTo>
                <a:cubicBezTo>
                  <a:pt x="1243413" y="0"/>
                  <a:pt x="1606610" y="1216351"/>
                  <a:pt x="1922804" y="1219200"/>
                </a:cubicBezTo>
                <a:cubicBezTo>
                  <a:pt x="2238998" y="1222049"/>
                  <a:pt x="2754594" y="222191"/>
                  <a:pt x="2820112" y="2278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14400" y="2362200"/>
            <a:ext cx="381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295400" y="1905000"/>
            <a:ext cx="457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52600" y="1905000"/>
            <a:ext cx="533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86000" y="2590800"/>
            <a:ext cx="475004" cy="519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743200" y="2590800"/>
            <a:ext cx="591796" cy="519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352800" y="1905000"/>
            <a:ext cx="305512" cy="677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ubtitle 2"/>
          <p:cNvSpPr txBox="1">
            <a:spLocks/>
          </p:cNvSpPr>
          <p:nvPr/>
        </p:nvSpPr>
        <p:spPr>
          <a:xfrm>
            <a:off x="1600200" y="3200400"/>
            <a:ext cx="19050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 smtClean="0"/>
              <a:t>线段组成的线条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4953000" y="3200400"/>
            <a:ext cx="14478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 smtClean="0"/>
              <a:t>真实的线条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51054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GPU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46482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OpenGL/ES2-DirectX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41910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Stage3D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733800"/>
            <a:ext cx="2286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Starling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724400" y="3733800"/>
            <a:ext cx="2514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Flash Platform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4724400" y="4191000"/>
            <a:ext cx="2514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62200" y="3276600"/>
            <a:ext cx="2286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Feather UI Lib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4400" y="3276600"/>
            <a:ext cx="2514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FlashBox2D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62200" y="2819400"/>
            <a:ext cx="48768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EasyBox2D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09800"/>
            <a:ext cx="845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EasyBox2D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2743200"/>
            <a:ext cx="91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Contact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696200" y="32004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Geometry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696200" y="27432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Utils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743200"/>
            <a:ext cx="1143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Native UI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2743200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Body Factory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5791200" y="27432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91200" y="32004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Parser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600" y="32004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76400" y="3657600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Base Body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76400" y="3200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0" y="3200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Circle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24200" y="32004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Polygon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1000" y="3200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2362200"/>
            <a:ext cx="327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Editor Mode Switcher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28194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Drawing Mode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28194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Preset Mode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8194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Save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1200" y="28194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Preview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1905000"/>
            <a:ext cx="6019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Construction Manager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2362200"/>
            <a:ext cx="266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Complete Edit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3429000"/>
            <a:ext cx="1524000" cy="381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Common Data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9400" y="3429000"/>
            <a:ext cx="1524000" cy="381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Custom Event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91200" y="3429000"/>
            <a:ext cx="1447800" cy="381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Parser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19600" y="3429000"/>
            <a:ext cx="1295400" cy="381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Utils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32004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Polygon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3657600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Base Body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200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Box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3200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Circle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2743200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Drawing Object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00" y="3200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38600" y="2743200"/>
            <a:ext cx="464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 Changer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32004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Polygon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38600" y="3657600"/>
            <a:ext cx="464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Base Mode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38600" y="3200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48200" y="3200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Circle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29600" y="3200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53200" y="32004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Rotate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67600" y="32004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14400" y="2209800"/>
            <a:ext cx="77724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Drawing Mode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09800" y="32004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Drop Target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9800" y="2743200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Drag Drop Manager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09800" y="2286000"/>
            <a:ext cx="2971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Preset Mode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10000" y="32004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Drop Source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6629400" y="4343400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Up Arrow Callout 3"/>
          <p:cNvSpPr/>
          <p:nvPr/>
        </p:nvSpPr>
        <p:spPr>
          <a:xfrm>
            <a:off x="990600" y="4191000"/>
            <a:ext cx="1295400" cy="609600"/>
          </a:xfrm>
          <a:prstGeom prst="upArrowCallout">
            <a:avLst>
              <a:gd name="adj1" fmla="val 110216"/>
              <a:gd name="adj2" fmla="val 55108"/>
              <a:gd name="adj3" fmla="val 55693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Up Arrow 4"/>
          <p:cNvSpPr/>
          <p:nvPr/>
        </p:nvSpPr>
        <p:spPr>
          <a:xfrm rot="2706742">
            <a:off x="1441162" y="3947640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18"/>
          <p:cNvSpPr/>
          <p:nvPr/>
        </p:nvSpPr>
        <p:spPr>
          <a:xfrm>
            <a:off x="1295401" y="2420330"/>
            <a:ext cx="5638800" cy="2151670"/>
          </a:xfrm>
          <a:custGeom>
            <a:avLst/>
            <a:gdLst>
              <a:gd name="connsiteX0" fmla="*/ 0 w 4927600"/>
              <a:gd name="connsiteY0" fmla="*/ 2457450 h 2838450"/>
              <a:gd name="connsiteX1" fmla="*/ 2295525 w 4927600"/>
              <a:gd name="connsiteY1" fmla="*/ 9525 h 2838450"/>
              <a:gd name="connsiteX2" fmla="*/ 4505325 w 4927600"/>
              <a:gd name="connsiteY2" fmla="*/ 2400300 h 2838450"/>
              <a:gd name="connsiteX3" fmla="*/ 4829175 w 4927600"/>
              <a:gd name="connsiteY3" fmla="*/ 2638425 h 2838450"/>
              <a:gd name="connsiteX0" fmla="*/ 0 w 5101561"/>
              <a:gd name="connsiteY0" fmla="*/ 2457450 h 2840249"/>
              <a:gd name="connsiteX1" fmla="*/ 2295525 w 5101561"/>
              <a:gd name="connsiteY1" fmla="*/ 9525 h 2840249"/>
              <a:gd name="connsiteX2" fmla="*/ 4505325 w 5101561"/>
              <a:gd name="connsiteY2" fmla="*/ 2400300 h 2840249"/>
              <a:gd name="connsiteX3" fmla="*/ 5052349 w 5101561"/>
              <a:gd name="connsiteY3" fmla="*/ 2649220 h 2840249"/>
              <a:gd name="connsiteX0" fmla="*/ 0 w 5052349"/>
              <a:gd name="connsiteY0" fmla="*/ 2457450 h 2997597"/>
              <a:gd name="connsiteX1" fmla="*/ 2295525 w 5052349"/>
              <a:gd name="connsiteY1" fmla="*/ 9525 h 2997597"/>
              <a:gd name="connsiteX2" fmla="*/ 4505325 w 5052349"/>
              <a:gd name="connsiteY2" fmla="*/ 2400300 h 2997597"/>
              <a:gd name="connsiteX3" fmla="*/ 5052349 w 5052349"/>
              <a:gd name="connsiteY3" fmla="*/ 2649220 h 2997597"/>
              <a:gd name="connsiteX0" fmla="*/ 0 w 4505325"/>
              <a:gd name="connsiteY0" fmla="*/ 2457450 h 2457450"/>
              <a:gd name="connsiteX1" fmla="*/ 2295525 w 4505325"/>
              <a:gd name="connsiteY1" fmla="*/ 9525 h 2457450"/>
              <a:gd name="connsiteX2" fmla="*/ 4505325 w 4505325"/>
              <a:gd name="connsiteY2" fmla="*/ 2400300 h 2457450"/>
              <a:gd name="connsiteX0" fmla="*/ 0 w 4848929"/>
              <a:gd name="connsiteY0" fmla="*/ 2457450 h 3060251"/>
              <a:gd name="connsiteX1" fmla="*/ 2295525 w 4848929"/>
              <a:gd name="connsiteY1" fmla="*/ 9525 h 3060251"/>
              <a:gd name="connsiteX2" fmla="*/ 4505325 w 4848929"/>
              <a:gd name="connsiteY2" fmla="*/ 2400300 h 3060251"/>
              <a:gd name="connsiteX0" fmla="*/ 0 w 4505325"/>
              <a:gd name="connsiteY0" fmla="*/ 2457450 h 2457450"/>
              <a:gd name="connsiteX1" fmla="*/ 2295525 w 4505325"/>
              <a:gd name="connsiteY1" fmla="*/ 9525 h 2457450"/>
              <a:gd name="connsiteX2" fmla="*/ 4505325 w 4505325"/>
              <a:gd name="connsiteY2" fmla="*/ 2400300 h 2457450"/>
              <a:gd name="connsiteX0" fmla="*/ 0 w 4615727"/>
              <a:gd name="connsiteY0" fmla="*/ 2479887 h 2671657"/>
              <a:gd name="connsiteX1" fmla="*/ 2295525 w 4615727"/>
              <a:gd name="connsiteY1" fmla="*/ 31962 h 2671657"/>
              <a:gd name="connsiteX2" fmla="*/ 4615727 w 4615727"/>
              <a:gd name="connsiteY2" fmla="*/ 2671657 h 267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5727" h="2671657">
                <a:moveTo>
                  <a:pt x="0" y="2479887"/>
                </a:moveTo>
                <a:cubicBezTo>
                  <a:pt x="772319" y="1260687"/>
                  <a:pt x="1526237" y="0"/>
                  <a:pt x="2295525" y="31962"/>
                </a:cubicBezTo>
                <a:cubicBezTo>
                  <a:pt x="3064813" y="63924"/>
                  <a:pt x="4429146" y="2562861"/>
                  <a:pt x="4615727" y="267165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Up Arrow 19"/>
          <p:cNvSpPr/>
          <p:nvPr/>
        </p:nvSpPr>
        <p:spPr>
          <a:xfrm rot="2706742">
            <a:off x="2050762" y="3315976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Up Arrow 20"/>
          <p:cNvSpPr/>
          <p:nvPr/>
        </p:nvSpPr>
        <p:spPr>
          <a:xfrm rot="2706742">
            <a:off x="2664287" y="2785590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Up Arrow 21"/>
          <p:cNvSpPr/>
          <p:nvPr/>
        </p:nvSpPr>
        <p:spPr>
          <a:xfrm rot="2706742">
            <a:off x="3350085" y="2347439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Up Arrow 22"/>
          <p:cNvSpPr/>
          <p:nvPr/>
        </p:nvSpPr>
        <p:spPr>
          <a:xfrm rot="2706742">
            <a:off x="4112086" y="2195040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Up Arrow 23"/>
          <p:cNvSpPr/>
          <p:nvPr/>
        </p:nvSpPr>
        <p:spPr>
          <a:xfrm rot="2706742">
            <a:off x="4721685" y="2423639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Up Arrow 24"/>
          <p:cNvSpPr/>
          <p:nvPr/>
        </p:nvSpPr>
        <p:spPr>
          <a:xfrm rot="2706742">
            <a:off x="5224040" y="2768349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Up Arrow 25"/>
          <p:cNvSpPr/>
          <p:nvPr/>
        </p:nvSpPr>
        <p:spPr>
          <a:xfrm rot="2706742">
            <a:off x="5636087" y="3106426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Up Arrow 26"/>
          <p:cNvSpPr/>
          <p:nvPr/>
        </p:nvSpPr>
        <p:spPr>
          <a:xfrm rot="2706742">
            <a:off x="6007562" y="3499965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Up Arrow 27"/>
          <p:cNvSpPr/>
          <p:nvPr/>
        </p:nvSpPr>
        <p:spPr>
          <a:xfrm rot="2706742">
            <a:off x="6379037" y="3887476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Up Arrow 28"/>
          <p:cNvSpPr/>
          <p:nvPr/>
        </p:nvSpPr>
        <p:spPr>
          <a:xfrm rot="4799969">
            <a:off x="6727516" y="4281163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762000" y="4829175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486400" y="4343400"/>
            <a:ext cx="914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76600" y="1905000"/>
            <a:ext cx="914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Arrow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62200" y="4419600"/>
            <a:ext cx="1066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Launcher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76600" y="2819400"/>
            <a:ext cx="1219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Para-curve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119</Words>
  <Application>Microsoft Office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 He</dc:creator>
  <cp:lastModifiedBy>wanghe</cp:lastModifiedBy>
  <cp:revision>72</cp:revision>
  <dcterms:created xsi:type="dcterms:W3CDTF">2006-08-16T00:00:00Z</dcterms:created>
  <dcterms:modified xsi:type="dcterms:W3CDTF">2014-02-27T07:53:30Z</dcterms:modified>
</cp:coreProperties>
</file>