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76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5" r:id="rId25"/>
    <p:sldId id="269" r:id="rId26"/>
    <p:sldId id="291" r:id="rId27"/>
    <p:sldId id="273" r:id="rId28"/>
    <p:sldId id="288" r:id="rId29"/>
    <p:sldId id="289" r:id="rId30"/>
    <p:sldId id="290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Design-Pattern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Observer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191000"/>
            <a:ext cx="3293579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 smtClean="0"/>
              <a:t>package </a:t>
            </a:r>
            <a:r>
              <a:rPr lang="en-US" altLang="zh-CN" b="1" dirty="0" err="1" smtClean="0"/>
              <a:t>com.virtuos.noti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import </a:t>
            </a:r>
            <a:r>
              <a:rPr lang="en-US" altLang="zh-CN" b="1" dirty="0" err="1" smtClean="0"/>
              <a:t>com.virtuos.ui.uiInterface.IUiObserver</a:t>
            </a:r>
            <a:r>
              <a:rPr lang="en-US" altLang="zh-CN" b="1" dirty="0" smtClean="0"/>
              <a:t>;</a:t>
            </a:r>
            <a:endParaRPr lang="zh-CN" altLang="en-US" dirty="0" smtClean="0"/>
          </a:p>
          <a:p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UiNoti</a:t>
            </a:r>
            <a:r>
              <a:rPr lang="en-US" altLang="zh-CN" b="1" dirty="0" smtClean="0"/>
              <a:t> implements </a:t>
            </a:r>
            <a:r>
              <a:rPr lang="en-US" altLang="zh-CN" b="1" dirty="0" err="1" smtClean="0"/>
              <a:t>INoti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  <a:endParaRPr lang="zh-CN" altLang="en-US" dirty="0" smtClean="0"/>
          </a:p>
          <a:p>
            <a:r>
              <a:rPr lang="en-US" altLang="zh-CN" b="1" dirty="0" smtClean="0"/>
              <a:t>  private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_</a:t>
            </a:r>
            <a:r>
              <a:rPr lang="en-US" altLang="zh-CN" b="1" dirty="0" err="1" smtClean="0"/>
              <a:t>obserList:Vector</a:t>
            </a:r>
            <a:r>
              <a:rPr lang="en-US" altLang="zh-CN" b="1" dirty="0" smtClean="0"/>
              <a:t>.&lt;</a:t>
            </a:r>
            <a:r>
              <a:rPr lang="en-US" altLang="zh-CN" b="1" dirty="0" err="1" smtClean="0"/>
              <a:t>IUiObserver</a:t>
            </a:r>
            <a:r>
              <a:rPr lang="en-US" altLang="zh-CN" b="1" dirty="0" smtClean="0"/>
              <a:t>&gt;=new Vector.&lt;</a:t>
            </a:r>
            <a:r>
              <a:rPr lang="en-US" altLang="zh-CN" b="1" dirty="0" err="1" smtClean="0"/>
              <a:t>IUiObserver</a:t>
            </a:r>
            <a:r>
              <a:rPr lang="en-US" altLang="zh-CN" b="1" dirty="0" smtClean="0"/>
              <a:t>&gt;;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     public function Attach($</a:t>
            </a:r>
            <a:r>
              <a:rPr lang="en-US" altLang="zh-CN" b="1" dirty="0" err="1" smtClean="0"/>
              <a:t>obs:IUiObserver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}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      public function Detach($</a:t>
            </a:r>
            <a:r>
              <a:rPr lang="en-US" altLang="zh-CN" b="1" dirty="0" err="1" smtClean="0"/>
              <a:t>obs:IUiObserver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}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      public function Notify($</a:t>
            </a:r>
            <a:r>
              <a:rPr lang="en-US" altLang="zh-CN" b="1" dirty="0" err="1" smtClean="0"/>
              <a:t>Noti:String</a:t>
            </a:r>
            <a:r>
              <a:rPr lang="en-US" altLang="zh-CN" b="1" dirty="0" smtClean="0"/>
              <a:t>):void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b="1" dirty="0" smtClean="0"/>
              <a:t>             for each(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obs:IUiObserver</a:t>
            </a:r>
            <a:r>
              <a:rPr lang="en-US" altLang="zh-CN" b="1" dirty="0" smtClean="0"/>
              <a:t> in _</a:t>
            </a:r>
            <a:r>
              <a:rPr lang="en-US" altLang="zh-CN" b="1" dirty="0" err="1" smtClean="0"/>
              <a:t>obserList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smtClean="0"/>
              <a:t>            {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obs.Update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Noti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Now we are ready to work with observer, so we create an object that implements </a:t>
            </a:r>
            <a:r>
              <a:rPr lang="en-US" altLang="zh-CN" dirty="0" err="1" smtClean="0"/>
              <a:t>IUiObserver</a:t>
            </a:r>
            <a:r>
              <a:rPr lang="en-US" altLang="zh-CN" dirty="0" smtClean="0"/>
              <a:t> or more.</a:t>
            </a:r>
          </a:p>
          <a:p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9900CC"/>
                </a:solidFill>
                <a:latin typeface="Consolas"/>
              </a:rPr>
              <a:t>class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FriendListUI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extends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BaseUI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implements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IUiObserver</a:t>
            </a:r>
            <a:endParaRPr lang="en-US" altLang="zh-CN" sz="2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Update($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Noti:String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void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if($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Noti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==“Get Challenge”)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updatedToGC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else if($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Noti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==“Get All”)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updatedToGA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   }     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</a:t>
            </a:r>
            <a:r>
              <a:rPr lang="en-US" altLang="zh-CN" dirty="0" err="1" smtClean="0"/>
              <a:t>friendListUI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FriendListUI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res,"friendList</a:t>
            </a:r>
            <a:r>
              <a:rPr lang="en-US" altLang="zh-CN" b="1" dirty="0" smtClean="0"/>
              <a:t>");</a:t>
            </a:r>
          </a:p>
          <a:p>
            <a:endParaRPr lang="en-US" altLang="zh-CN" b="1" dirty="0" smtClean="0"/>
          </a:p>
          <a:p>
            <a:r>
              <a:rPr lang="en-US" altLang="zh-CN" dirty="0" err="1" smtClean="0"/>
              <a:t>addChild</a:t>
            </a:r>
            <a:r>
              <a:rPr lang="en-US" altLang="zh-CN" dirty="0" smtClean="0"/>
              <a:t>(_</a:t>
            </a:r>
            <a:r>
              <a:rPr lang="en-US" altLang="zh-CN" dirty="0" err="1" smtClean="0"/>
              <a:t>friendListUI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UiNoti.getInstance</a:t>
            </a:r>
            <a:r>
              <a:rPr lang="en-US" altLang="zh-CN" dirty="0" smtClean="0"/>
              <a:t>().Attach(_</a:t>
            </a:r>
            <a:r>
              <a:rPr lang="en-US" altLang="zh-CN" dirty="0" err="1" smtClean="0"/>
              <a:t>friendListUI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Subscribe </a:t>
            </a:r>
            <a:r>
              <a:rPr lang="en-US" altLang="zh-CN" dirty="0" err="1" smtClean="0"/>
              <a:t>FriendList</a:t>
            </a:r>
            <a:r>
              <a:rPr lang="en-US" altLang="zh-CN" dirty="0" smtClean="0"/>
              <a:t> to manager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UiNoti.getInstance</a:t>
            </a:r>
            <a:r>
              <a:rPr lang="en-US" altLang="zh-CN" dirty="0" smtClean="0"/>
              <a:t>().Notify(“note”)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When you want to tell the observer to update :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Final version(Observer)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2453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When the abstraction has 2 aspects with 1 dependent on the other.(Encapsulation these aspects in </a:t>
            </a:r>
            <a:r>
              <a:rPr lang="en-US" altLang="zh-CN" dirty="0" err="1" smtClean="0"/>
              <a:t>sepects</a:t>
            </a:r>
            <a:r>
              <a:rPr lang="en-US" altLang="zh-CN" dirty="0" smtClean="0"/>
              <a:t> in objects will increase the chance to reuse them independently)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When the subject object doesn’t know exactly how many observer objects it has.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When the subject object should be able to notify its observer objects without knowing who these objects are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shall we use this pattern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Actually the AS3 Event mode is an Observer Pattern.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addeventListener</a:t>
            </a:r>
            <a:r>
              <a:rPr lang="en-US" altLang="zh-CN" dirty="0" smtClean="0"/>
              <a:t>()==Attach()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removeEventListener</a:t>
            </a:r>
            <a:r>
              <a:rPr lang="en-US" altLang="zh-CN" dirty="0" smtClean="0"/>
              <a:t>()==Detach()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Callback==Update()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dispatchEvent</a:t>
            </a:r>
            <a:r>
              <a:rPr lang="en-US" altLang="zh-CN" dirty="0" smtClean="0"/>
              <a:t>==Notify()</a:t>
            </a:r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VS Observer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Event implement </a:t>
            </a:r>
            <a:r>
              <a:rPr lang="en-US" altLang="zh-CN" dirty="0" err="1" smtClean="0"/>
              <a:t>IEventDispatcher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Observer implement </a:t>
            </a:r>
            <a:r>
              <a:rPr lang="en-US" altLang="zh-CN" dirty="0" err="1" smtClean="0"/>
              <a:t>Iobserver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Callback: event is more </a:t>
            </a:r>
            <a:r>
              <a:rPr lang="en-US" altLang="zh-CN" dirty="0" err="1" smtClean="0"/>
              <a:t>flexable</a:t>
            </a:r>
            <a:r>
              <a:rPr lang="en-US" altLang="zh-CN" dirty="0" smtClean="0"/>
              <a:t> than Observer.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Observer is a little bit faster than Event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_ob1.addEventListener(NotiEvent.NOTI_EVENT,_ob1.EventHandler);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_ob2.addEventListener(NotiEvent.NOTI_EVENT,_ob2.EventHandler);</a:t>
            </a:r>
          </a:p>
          <a:p>
            <a:endParaRPr lang="zh-CN" altLang="en-US" sz="2800" dirty="0" smtClean="0">
              <a:latin typeface="Consolas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MyNotify.getInstance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().Attach(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_ob1);</a:t>
            </a: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MyNotify.getInstance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().Attach(_ob2);</a:t>
            </a:r>
          </a:p>
          <a:p>
            <a:endParaRPr lang="zh-CN" altLang="en-US" sz="2800" dirty="0" smtClean="0">
              <a:latin typeface="Consolas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Global.TimerNowH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getTimer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_ob1.dispatchEvent(</a:t>
            </a:r>
            <a:r>
              <a:rPr lang="en-US" altLang="zh-CN" sz="2800" b="1" dirty="0" smtClean="0">
                <a:solidFill>
                  <a:srgbClr val="0033FF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NotiEvent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NotiEvent.NOTI_EVENT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_ob2.dispatchEvent(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new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NotiEvent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NotiEvent.NOTI_EVENT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zh-CN" altLang="en-US" sz="2800" dirty="0" smtClean="0">
              <a:latin typeface="Consolas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Global.TimerNow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getTimer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MyNotify.getInstance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().Notify();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Update():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void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2800" b="1" dirty="0" smtClean="0">
                <a:solidFill>
                  <a:srgbClr val="6699CC"/>
                </a:solidFill>
                <a:latin typeface="Consolas"/>
              </a:rPr>
              <a:t>   </a:t>
            </a:r>
            <a:r>
              <a:rPr lang="en-US" altLang="zh-CN" sz="2800" b="1" dirty="0" err="1" smtClean="0">
                <a:solidFill>
                  <a:srgbClr val="6699CC"/>
                </a:solidFill>
                <a:latin typeface="Consolas"/>
              </a:rPr>
              <a:t>var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T:uint=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getTimer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b="1" dirty="0" smtClean="0">
                <a:solidFill>
                  <a:srgbClr val="CC6666"/>
                </a:solidFill>
                <a:latin typeface="Consolas"/>
              </a:rPr>
              <a:t>   trace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dirty="0" smtClean="0">
                <a:solidFill>
                  <a:srgbClr val="990000"/>
                </a:solidFill>
                <a:latin typeface="Consolas"/>
              </a:rPr>
              <a:t>"Update ObsUi1"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,T-Global.TimerNow);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sz="2800" dirty="0" smtClean="0">
              <a:latin typeface="Consolas"/>
            </a:endParaRPr>
          </a:p>
          <a:p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EventHandler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(e:NotiEvent):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void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2800" b="1" dirty="0" smtClean="0">
                <a:solidFill>
                  <a:srgbClr val="6699CC"/>
                </a:solidFill>
                <a:latin typeface="Consolas"/>
              </a:rPr>
              <a:t>   </a:t>
            </a:r>
            <a:r>
              <a:rPr lang="en-US" altLang="zh-CN" sz="2800" b="1" dirty="0" err="1" smtClean="0">
                <a:solidFill>
                  <a:srgbClr val="6699CC"/>
                </a:solidFill>
                <a:latin typeface="Consolas"/>
              </a:rPr>
              <a:t>var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T:uint=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getTimer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2800" b="1" dirty="0" smtClean="0">
                <a:solidFill>
                  <a:srgbClr val="CC6666"/>
                </a:solidFill>
                <a:latin typeface="Consolas"/>
              </a:rPr>
              <a:t>   trace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2800" b="1" dirty="0" smtClean="0">
                <a:solidFill>
                  <a:srgbClr val="990000"/>
                </a:solidFill>
                <a:latin typeface="Consolas"/>
              </a:rPr>
              <a:t>"</a:t>
            </a:r>
            <a:r>
              <a:rPr lang="en-US" altLang="zh-CN" sz="2800" b="1" dirty="0" err="1" smtClean="0">
                <a:solidFill>
                  <a:srgbClr val="990000"/>
                </a:solidFill>
                <a:latin typeface="Consolas"/>
              </a:rPr>
              <a:t>EventHandler</a:t>
            </a:r>
            <a:r>
              <a:rPr lang="en-US" altLang="zh-CN" sz="2800" b="1" dirty="0" smtClean="0">
                <a:solidFill>
                  <a:srgbClr val="990000"/>
                </a:solidFill>
                <a:latin typeface="Consolas"/>
              </a:rPr>
              <a:t> ObsUi1"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,T-Global.TimerNowH);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have a </a:t>
            </a:r>
            <a:r>
              <a:rPr lang="en-US" altLang="zh-CN" dirty="0" err="1" smtClean="0"/>
              <a:t>FriendList</a:t>
            </a:r>
            <a:r>
              <a:rPr lang="en-US" altLang="zh-CN" dirty="0" smtClean="0"/>
              <a:t> UI which include all the friend list info.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have a main menu scene which has 4 buttons .3 of them will be related to the </a:t>
            </a:r>
            <a:r>
              <a:rPr lang="en-US" altLang="zh-CN" dirty="0" err="1" smtClean="0"/>
              <a:t>FriendList</a:t>
            </a:r>
            <a:r>
              <a:rPr lang="en-US" altLang="zh-CN" dirty="0" smtClean="0"/>
              <a:t> and clicking the buttons will update the </a:t>
            </a:r>
            <a:r>
              <a:rPr lang="en-US" altLang="zh-CN" dirty="0" err="1" smtClean="0"/>
              <a:t>FriendList</a:t>
            </a:r>
            <a:r>
              <a:rPr lang="en-US" altLang="zh-CN" dirty="0" smtClean="0"/>
              <a:t> UI or any-other UI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 (</a:t>
            </a:r>
            <a:r>
              <a:rPr lang="en-US" altLang="zh-CN" dirty="0" err="1" smtClean="0"/>
              <a:t>usecase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</a:rPr>
              <a:t>EventHandler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 ObsUi1 0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</a:rPr>
              <a:t>EventHandler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 ObsUi2 1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Update ObsUi1 0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Update ObsUi2 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ObsUi1 1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ObsUi2 1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ObsUi3 1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ObsUi4 1</a:t>
            </a:r>
          </a:p>
          <a:p>
            <a:r>
              <a:rPr lang="en-US" altLang="zh-CN" dirty="0" smtClean="0"/>
              <a:t>Update ObsUi1 0</a:t>
            </a:r>
          </a:p>
          <a:p>
            <a:r>
              <a:rPr lang="en-US" altLang="zh-CN" dirty="0" smtClean="0"/>
              <a:t>Update ObsUi2 0</a:t>
            </a:r>
          </a:p>
          <a:p>
            <a:r>
              <a:rPr lang="en-US" altLang="zh-CN" dirty="0" smtClean="0"/>
              <a:t>Update ObsUi3 0</a:t>
            </a:r>
          </a:p>
          <a:p>
            <a:r>
              <a:rPr lang="en-US" altLang="zh-CN" dirty="0" smtClean="0"/>
              <a:t>Update ObsUi4 1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I add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 to 4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ObsUi1 0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ObsUi2 1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ObsUi3 1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ObsUi4 1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ObsUi5 2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ObsUi6 2</a:t>
            </a:r>
          </a:p>
          <a:p>
            <a:r>
              <a:rPr lang="en-US" altLang="zh-CN" dirty="0" err="1" smtClean="0"/>
              <a:t>EventHandler</a:t>
            </a:r>
            <a:r>
              <a:rPr lang="en-US" altLang="zh-CN" dirty="0" smtClean="0"/>
              <a:t> ObsUi7 3</a:t>
            </a:r>
          </a:p>
          <a:p>
            <a:r>
              <a:rPr lang="en-US" altLang="zh-CN" dirty="0" smtClean="0"/>
              <a:t>Update ObsUi1 0</a:t>
            </a:r>
          </a:p>
          <a:p>
            <a:r>
              <a:rPr lang="en-US" altLang="zh-CN" dirty="0" smtClean="0"/>
              <a:t>Update ObsUi2 0</a:t>
            </a:r>
          </a:p>
          <a:p>
            <a:r>
              <a:rPr lang="en-US" altLang="zh-CN" dirty="0" smtClean="0"/>
              <a:t>Update ObsUi3 0</a:t>
            </a:r>
          </a:p>
          <a:p>
            <a:r>
              <a:rPr lang="en-US" altLang="zh-CN" dirty="0" smtClean="0"/>
              <a:t>Update ObsUi4 1</a:t>
            </a:r>
          </a:p>
          <a:p>
            <a:r>
              <a:rPr lang="en-US" altLang="zh-CN" dirty="0" smtClean="0"/>
              <a:t>Update ObsUi5 1</a:t>
            </a:r>
          </a:p>
          <a:p>
            <a:r>
              <a:rPr lang="en-US" altLang="zh-CN" dirty="0" smtClean="0"/>
              <a:t>Update ObsUi6 1</a:t>
            </a:r>
          </a:p>
          <a:p>
            <a:r>
              <a:rPr lang="en-US" altLang="zh-CN" dirty="0" smtClean="0"/>
              <a:t>Update ObsUi7 1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I add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 to 7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Observer is easy to maintain</a:t>
            </a:r>
          </a:p>
          <a:p>
            <a:pPr>
              <a:buNone/>
            </a:pPr>
            <a:r>
              <a:rPr lang="en-US" altLang="zh-CN" dirty="0" smtClean="0"/>
              <a:t>		Observer: Attach()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Event:addEventListener</a:t>
            </a:r>
            <a:r>
              <a:rPr lang="en-US" altLang="zh-CN" dirty="0" smtClean="0"/>
              <a:t>()+</a:t>
            </a:r>
            <a:r>
              <a:rPr lang="en-US" altLang="zh-CN" dirty="0" err="1" smtClean="0"/>
              <a:t>despatchEvent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	 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M(subject)V(observer) in MVC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Observer Pattern is a key part in MVC.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Decouple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UiNoti</a:t>
            </a:r>
            <a:r>
              <a:rPr lang="en-US" altLang="zh-CN" dirty="0" smtClean="0"/>
              <a:t>(subject) can maintain several UI(observer). If the state of the </a:t>
            </a:r>
            <a:r>
              <a:rPr lang="en-US" altLang="zh-CN" dirty="0" err="1" smtClean="0"/>
              <a:t>UiNoti</a:t>
            </a:r>
            <a:r>
              <a:rPr lang="en-US" altLang="zh-CN" dirty="0" smtClean="0"/>
              <a:t> changed all the Observer can get the notes. When </a:t>
            </a:r>
            <a:r>
              <a:rPr lang="en-US" altLang="zh-CN" dirty="0" err="1" smtClean="0"/>
              <a:t>UiNoti</a:t>
            </a:r>
            <a:r>
              <a:rPr lang="en-US" altLang="zh-CN" dirty="0" smtClean="0"/>
              <a:t> Notify(), it don’t know who is the observer, and any observer </a:t>
            </a:r>
            <a:r>
              <a:rPr lang="en-US" altLang="zh-CN" dirty="0" err="1" smtClean="0"/>
              <a:t>doesnot</a:t>
            </a:r>
            <a:r>
              <a:rPr lang="en-US" altLang="zh-CN" dirty="0" smtClean="0"/>
              <a:t> know  the existence of </a:t>
            </a:r>
            <a:r>
              <a:rPr lang="en-US" altLang="zh-CN" dirty="0" err="1" smtClean="0"/>
              <a:t>anyother</a:t>
            </a:r>
            <a:r>
              <a:rPr lang="en-US" altLang="zh-CN" dirty="0" smtClean="0"/>
              <a:t> observer.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Decouple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UiNoti</a:t>
            </a:r>
            <a:r>
              <a:rPr lang="en-US" altLang="zh-CN" dirty="0" smtClean="0"/>
              <a:t>(subject) can maintain several UI(observer). If the state of the </a:t>
            </a:r>
            <a:r>
              <a:rPr lang="en-US" altLang="zh-CN" dirty="0" err="1" smtClean="0"/>
              <a:t>UiNoti</a:t>
            </a:r>
            <a:r>
              <a:rPr lang="en-US" altLang="zh-CN" dirty="0" smtClean="0"/>
              <a:t> changed all the Observer can get the notes. When </a:t>
            </a:r>
            <a:r>
              <a:rPr lang="en-US" altLang="zh-CN" dirty="0" err="1" smtClean="0"/>
              <a:t>UiNoti</a:t>
            </a:r>
            <a:r>
              <a:rPr lang="en-US" altLang="zh-CN" dirty="0" smtClean="0"/>
              <a:t> Notify(), it don’t know who is the observer, and any observer </a:t>
            </a:r>
            <a:r>
              <a:rPr lang="en-US" altLang="zh-CN" dirty="0" err="1" smtClean="0"/>
              <a:t>doesnot</a:t>
            </a:r>
            <a:r>
              <a:rPr lang="en-US" altLang="zh-CN" dirty="0" smtClean="0"/>
              <a:t> know  the existence of </a:t>
            </a:r>
            <a:r>
              <a:rPr lang="en-US" altLang="zh-CN" dirty="0" err="1" smtClean="0"/>
              <a:t>anyother</a:t>
            </a:r>
            <a:r>
              <a:rPr lang="en-US" altLang="zh-CN" dirty="0" smtClean="0"/>
              <a:t> observer.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It’s very easy to add or remove observer.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Update(). Use Delegate to record the function.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Update(). Use Delegate to record the function.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Too much state (if … else… ). But it can be fixed by another design pattern called State .</a:t>
            </a:r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Update(). Use Delegate to record the function.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Too much state (if … else… ). But it can be fixed by another design pattern called State 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in every observer.</a:t>
            </a:r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180255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Update(). Use Delegate to record the function.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Too much state (if … else… ). But it can be fixed by another design pattern called State 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in every observer.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should concern about the object _</a:t>
            </a:r>
            <a:r>
              <a:rPr lang="en-US" altLang="zh-CN" dirty="0" err="1" smtClean="0"/>
              <a:t>obserList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: dispose it when switch scene .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 all very much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Stay hungry stay foolish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19240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14400"/>
          </a:xfrm>
        </p:spPr>
        <p:txBody>
          <a:bodyPr/>
          <a:lstStyle/>
          <a:p>
            <a:r>
              <a:rPr lang="en-US" altLang="zh-CN" dirty="0" smtClean="0"/>
              <a:t>But the issue is if I don’t want to update XXUI anymore or If I want to add new UI what should I do?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6519563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Observer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858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404813"/>
            <a:ext cx="87058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210834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9900CC"/>
                </a:solidFill>
                <a:latin typeface="Consolas"/>
              </a:rPr>
              <a:t>package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com.virtuos.ui.uiInterface</a:t>
            </a:r>
            <a:endParaRPr lang="en-US" altLang="zh-CN" sz="2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2800" dirty="0" smtClean="0">
              <a:latin typeface="Consolas"/>
            </a:endParaRPr>
          </a:p>
          <a:p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  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9900CC"/>
                </a:solidFill>
                <a:latin typeface="Consolas"/>
              </a:rPr>
              <a:t>interface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IUiObserver</a:t>
            </a:r>
            <a:endParaRPr lang="en-US" altLang="zh-CN" sz="2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   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Update($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state:String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void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create an interface for observer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Then you must have an Observer Manager that manage all objects that implements </a:t>
            </a:r>
            <a:r>
              <a:rPr lang="en-US" altLang="zh-CN" dirty="0" err="1" smtClean="0"/>
              <a:t>IObserver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interface.this</a:t>
            </a:r>
            <a:r>
              <a:rPr lang="en-US" altLang="zh-CN" dirty="0" smtClean="0"/>
              <a:t> manager will have 3 public methods: Attach(),Detach(),and Notify();</a:t>
            </a:r>
          </a:p>
          <a:p>
            <a:r>
              <a:rPr lang="en-US" altLang="zh-CN" sz="2800" b="1" dirty="0" smtClean="0">
                <a:solidFill>
                  <a:srgbClr val="9900CC"/>
                </a:solidFill>
                <a:latin typeface="Consolas"/>
              </a:rPr>
              <a:t>package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com.virtuos.noti</a:t>
            </a:r>
            <a:endParaRPr lang="en-US" altLang="zh-CN" sz="2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  import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com.virtuos.ui.uiInterface.</a:t>
            </a:r>
            <a:r>
              <a:rPr lang="en-US" altLang="zh-CN" sz="28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IUiObserver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endParaRPr lang="zh-CN" altLang="en-US" sz="2800" dirty="0" smtClean="0">
              <a:latin typeface="Consolas"/>
            </a:endParaRPr>
          </a:p>
          <a:p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  public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9900CC"/>
                </a:solidFill>
                <a:latin typeface="Consolas"/>
              </a:rPr>
              <a:t>interface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INoti</a:t>
            </a:r>
            <a:endParaRPr lang="en-US" altLang="zh-CN" sz="2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   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Attach($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obs:</a:t>
            </a:r>
            <a:r>
              <a:rPr lang="en-US" altLang="zh-CN" sz="28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IUiObserver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):</a:t>
            </a:r>
            <a:r>
              <a:rPr lang="en-US" altLang="zh-CN" sz="2800" b="1" dirty="0" smtClean="0">
                <a:solidFill>
                  <a:srgbClr val="0033FF"/>
                </a:solidFill>
                <a:highlight>
                  <a:srgbClr val="D4D4D4"/>
                </a:highlight>
                <a:latin typeface="Consolas"/>
              </a:rPr>
              <a:t>void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   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Detach($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obs:</a:t>
            </a:r>
            <a:r>
              <a:rPr lang="en-US" altLang="zh-CN" sz="28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IUiObserver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):</a:t>
            </a:r>
            <a:r>
              <a:rPr lang="en-US" altLang="zh-CN" sz="2800" b="1" dirty="0" smtClean="0">
                <a:solidFill>
                  <a:srgbClr val="0033FF"/>
                </a:solidFill>
                <a:highlight>
                  <a:srgbClr val="D4D4D4"/>
                </a:highlight>
                <a:latin typeface="Consolas"/>
              </a:rPr>
              <a:t>void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   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Notify($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NotiState:String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void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   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get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NotiState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():String;</a:t>
            </a:r>
          </a:p>
          <a:p>
            <a:r>
              <a:rPr lang="en-US" altLang="zh-CN" sz="2800" b="1" dirty="0" smtClean="0">
                <a:solidFill>
                  <a:srgbClr val="339966"/>
                </a:solidFill>
                <a:latin typeface="Consolas"/>
              </a:rPr>
              <a:t>   function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set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NotiState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($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Consolas"/>
              </a:rPr>
              <a:t>value:String</a:t>
            </a:r>
            <a:r>
              <a:rPr lang="en-US" altLang="zh-CN" sz="2800" b="1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en-US" altLang="zh-CN" sz="2800" b="1" dirty="0" smtClean="0">
                <a:solidFill>
                  <a:srgbClr val="0033FF"/>
                </a:solidFill>
                <a:latin typeface="Consolas"/>
              </a:rPr>
              <a:t>void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1311</TotalTime>
  <Words>931</Words>
  <Application>Microsoft Office PowerPoint</Application>
  <PresentationFormat>On-screen Show (4:3)</PresentationFormat>
  <Paragraphs>195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Paper</vt:lpstr>
      <vt:lpstr>Observer</vt:lpstr>
      <vt:lpstr>Requirement (usecase)</vt:lpstr>
      <vt:lpstr>Slide 3</vt:lpstr>
      <vt:lpstr>Slide 4</vt:lpstr>
      <vt:lpstr>What is Observer</vt:lpstr>
      <vt:lpstr>Slide 6</vt:lpstr>
      <vt:lpstr>Slide 7</vt:lpstr>
      <vt:lpstr>1st create an interface for observer</vt:lpstr>
      <vt:lpstr>Slide 9</vt:lpstr>
      <vt:lpstr>Slide 10</vt:lpstr>
      <vt:lpstr>Slide 11</vt:lpstr>
      <vt:lpstr>Subscribe FriendList to manager</vt:lpstr>
      <vt:lpstr>When you want to tell the observer to update :</vt:lpstr>
      <vt:lpstr>The Final version(Observer)</vt:lpstr>
      <vt:lpstr>When shall we use this pattern</vt:lpstr>
      <vt:lpstr>Event VS Observer</vt:lpstr>
      <vt:lpstr>Slide 17</vt:lpstr>
      <vt:lpstr>Slide 18</vt:lpstr>
      <vt:lpstr>Slide 19</vt:lpstr>
      <vt:lpstr>Slide 20</vt:lpstr>
      <vt:lpstr>If I add obs to 4</vt:lpstr>
      <vt:lpstr>If I add obs to 7</vt:lpstr>
      <vt:lpstr>Slide 23</vt:lpstr>
      <vt:lpstr>MV</vt:lpstr>
      <vt:lpstr>Advantage</vt:lpstr>
      <vt:lpstr>Advantage</vt:lpstr>
      <vt:lpstr>Weakness</vt:lpstr>
      <vt:lpstr>Weakness</vt:lpstr>
      <vt:lpstr>Weakness</vt:lpstr>
      <vt:lpstr>Weakness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Zhang Chi</dc:creator>
  <cp:lastModifiedBy>zhangchi</cp:lastModifiedBy>
  <cp:revision>86</cp:revision>
  <dcterms:created xsi:type="dcterms:W3CDTF">2006-08-16T00:00:00Z</dcterms:created>
  <dcterms:modified xsi:type="dcterms:W3CDTF">2013-04-27T08:06:11Z</dcterms:modified>
</cp:coreProperties>
</file>