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0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Slot </a:t>
            </a:r>
            <a:r>
              <a:rPr lang="zh-CN" altLang="en-US" dirty="0" smtClean="0"/>
              <a:t>制作注意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Paytable</a:t>
            </a:r>
            <a:r>
              <a:rPr lang="en-US" altLang="zh-CN" dirty="0" smtClean="0"/>
              <a:t> - "X" Close Button Overlaps Text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hehe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Spin audio plays during Bonus 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SlotSoundPlayerMediator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 smtClean="0"/>
              <a:t>protected override function </a:t>
            </a:r>
            <a:r>
              <a:rPr lang="en-US" altLang="zh-CN" b="1" dirty="0" err="1" smtClean="0"/>
              <a:t>playSpinSound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body:INotification</a:t>
            </a:r>
            <a:r>
              <a:rPr lang="en-US" altLang="zh-CN" b="1" dirty="0" smtClean="0"/>
              <a:t>):void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b="1" dirty="0" smtClean="0"/>
              <a:t>if(_</a:t>
            </a:r>
            <a:r>
              <a:rPr lang="en-US" altLang="zh-CN" b="1" dirty="0" err="1" smtClean="0"/>
              <a:t>slotStatesProxy.currentMode</a:t>
            </a:r>
            <a:r>
              <a:rPr lang="en-US" altLang="zh-CN" b="1" dirty="0" smtClean="0"/>
              <a:t> == </a:t>
            </a:r>
            <a:r>
              <a:rPr lang="en-US" altLang="zh-CN" b="1" dirty="0" err="1" smtClean="0"/>
              <a:t>SlotGameMode.NORMAL_SPINS</a:t>
            </a:r>
            <a:r>
              <a:rPr lang="en-US" altLang="zh-CN" b="1" dirty="0" smtClean="0"/>
              <a:t>)</a:t>
            </a:r>
          </a:p>
          <a:p>
            <a:r>
              <a:rPr lang="en-US" altLang="zh-CN" dirty="0" smtClean="0"/>
              <a:t>{…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Win music does not match up to the win amount.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grosewin</a:t>
            </a:r>
            <a:r>
              <a:rPr lang="zh-CN" altLang="en-US" dirty="0" smtClean="0"/>
              <a:t>线性关系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smtClean="0"/>
              <a:t>private  function </a:t>
            </a:r>
            <a:r>
              <a:rPr lang="en-US" altLang="zh-CN" b="1" dirty="0" err="1" smtClean="0"/>
              <a:t>prepareWinTiers</a:t>
            </a:r>
            <a:r>
              <a:rPr lang="en-US" altLang="zh-CN" b="1" dirty="0" smtClean="0"/>
              <a:t>():void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i="1" dirty="0" smtClean="0"/>
              <a:t>//get the number of win sounds</a:t>
            </a:r>
          </a:p>
          <a:p>
            <a:r>
              <a:rPr lang="en-US" altLang="zh-CN" i="1" dirty="0" err="1" smtClean="0"/>
              <a:t>var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tiers:int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int</a:t>
            </a:r>
            <a:r>
              <a:rPr lang="en-US" altLang="zh-CN" i="1" dirty="0" smtClean="0"/>
              <a:t>(2) - 1; // get the number of win sounds</a:t>
            </a:r>
          </a:p>
          <a:p>
            <a:endParaRPr lang="zh-CN" altLang="en-US" dirty="0" smtClean="0"/>
          </a:p>
          <a:p>
            <a:r>
              <a:rPr lang="en-US" altLang="zh-CN" i="1" dirty="0" err="1" smtClean="0"/>
              <a:t>var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maxBasePay:int</a:t>
            </a:r>
            <a:r>
              <a:rPr lang="en-US" altLang="zh-CN" i="1" dirty="0" smtClean="0"/>
              <a:t> = HIGHEST_AMOUNT//the highest amount you can win from a </a:t>
            </a:r>
            <a:r>
              <a:rPr lang="en-US" altLang="zh-CN" i="1" dirty="0" err="1" smtClean="0"/>
              <a:t>a</a:t>
            </a:r>
            <a:r>
              <a:rPr lang="en-US" altLang="zh-CN" i="1" dirty="0" smtClean="0"/>
              <a:t> symbol on a 1 coin bet, usually 5 of a kind on picture one.</a:t>
            </a:r>
          </a:p>
          <a:p>
            <a:endParaRPr lang="zh-CN" altLang="en-US" dirty="0" smtClean="0"/>
          </a:p>
          <a:p>
            <a:r>
              <a:rPr lang="en-US" altLang="zh-CN" i="1" dirty="0" smtClean="0"/>
              <a:t>for (</a:t>
            </a:r>
            <a:r>
              <a:rPr lang="en-US" altLang="zh-CN" i="1" dirty="0" err="1" smtClean="0"/>
              <a:t>var</a:t>
            </a:r>
            <a:r>
              <a:rPr lang="en-US" altLang="zh-CN" i="1" dirty="0" smtClean="0"/>
              <a:t> i:int = tiers;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&gt;= 0;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--) </a:t>
            </a:r>
          </a:p>
          <a:p>
            <a:r>
              <a:rPr lang="en-US" altLang="zh-CN" i="1" dirty="0" smtClean="0"/>
              <a:t>{</a:t>
            </a:r>
          </a:p>
          <a:p>
            <a:r>
              <a:rPr lang="en-US" altLang="zh-CN" i="1" dirty="0" err="1" smtClean="0"/>
              <a:t>var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val:int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Math.ceil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maxBasePay</a:t>
            </a:r>
            <a:r>
              <a:rPr lang="en-US" altLang="zh-CN" i="1" dirty="0" smtClean="0"/>
              <a:t> / (tiers * tiers) *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*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);</a:t>
            </a:r>
          </a:p>
          <a:p>
            <a:r>
              <a:rPr lang="nn-NO" altLang="zh-CN" i="1" dirty="0" smtClean="0"/>
              <a:t>if (val &lt; 0) val = 0;</a:t>
            </a:r>
          </a:p>
          <a:p>
            <a:r>
              <a:rPr lang="en-US" altLang="zh-CN" i="1" dirty="0" err="1" smtClean="0"/>
              <a:t>winTiers.push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i="1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 Missing the sound effect when tap the button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Check the assets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 User can tap the spin button during enter the bonus 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这个问题请严格按照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的流程，如果不需要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，应该会有</a:t>
            </a:r>
            <a:r>
              <a:rPr lang="en-US" altLang="zh-CN" dirty="0" smtClean="0"/>
              <a:t>SKIP_WIN_ANIMATIONS</a:t>
            </a:r>
            <a:r>
              <a:rPr lang="zh-CN" altLang="en-US" dirty="0" smtClean="0"/>
              <a:t>这个事件派发跳过</a:t>
            </a:r>
            <a:r>
              <a:rPr lang="en-US" altLang="zh-CN" dirty="0" err="1" smtClean="0"/>
              <a:t>bonuswin</a:t>
            </a:r>
            <a:r>
              <a:rPr lang="zh-CN" altLang="en-US" dirty="0" smtClean="0"/>
              <a:t>环节，直接进入</a:t>
            </a:r>
            <a:r>
              <a:rPr lang="en-US" altLang="zh-CN" dirty="0" smtClean="0"/>
              <a:t>bonus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如果需要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，则可以考虑用改变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来处理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 careful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多玩玩</a:t>
            </a:r>
            <a:r>
              <a:rPr lang="en-US" altLang="zh-CN" dirty="0" smtClean="0"/>
              <a:t>FB</a:t>
            </a:r>
            <a:r>
              <a:rPr lang="zh-CN" altLang="en-US" dirty="0" smtClean="0"/>
              <a:t>游戏，多观察细节。</a:t>
            </a:r>
            <a:endParaRPr lang="en-US" altLang="zh-CN" dirty="0" smtClean="0"/>
          </a:p>
          <a:p>
            <a:r>
              <a:rPr lang="zh-CN" altLang="en-US" dirty="0" smtClean="0"/>
              <a:t>能用</a:t>
            </a:r>
            <a:r>
              <a:rPr lang="en-US" altLang="zh-CN" dirty="0" smtClean="0"/>
              <a:t>VO</a:t>
            </a:r>
            <a:r>
              <a:rPr lang="zh-CN" altLang="en-US" dirty="0" smtClean="0"/>
              <a:t>的数据多用</a:t>
            </a:r>
            <a:r>
              <a:rPr lang="en-US" altLang="zh-CN" dirty="0" smtClean="0"/>
              <a:t>VO</a:t>
            </a:r>
            <a:r>
              <a:rPr lang="zh-CN" altLang="en-US" dirty="0" smtClean="0"/>
              <a:t>，尽量不要在</a:t>
            </a:r>
            <a:r>
              <a:rPr lang="en-US" altLang="zh-CN" dirty="0" smtClean="0"/>
              <a:t>mediator</a:t>
            </a:r>
            <a:r>
              <a:rPr lang="zh-CN" altLang="en-US" dirty="0" smtClean="0"/>
              <a:t>里面解析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interperter</a:t>
            </a:r>
            <a:r>
              <a:rPr lang="zh-CN" altLang="en-US" dirty="0" smtClean="0"/>
              <a:t>里面解析。</a:t>
            </a:r>
            <a:endParaRPr lang="en-US" altLang="zh-CN" dirty="0" smtClean="0"/>
          </a:p>
          <a:p>
            <a:r>
              <a:rPr lang="zh-CN" altLang="en-US" dirty="0" smtClean="0"/>
              <a:t>尽量不要在</a:t>
            </a:r>
            <a:r>
              <a:rPr lang="en-US" altLang="zh-CN" dirty="0" smtClean="0"/>
              <a:t>mediator</a:t>
            </a:r>
            <a:r>
              <a:rPr lang="zh-CN" altLang="en-US" dirty="0" smtClean="0"/>
              <a:t>之间传信息，多用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Timeout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要拉出来做全局变量，在</a:t>
            </a:r>
            <a:r>
              <a:rPr lang="en-US" altLang="zh-CN" dirty="0" smtClean="0"/>
              <a:t>dispose</a:t>
            </a:r>
            <a:r>
              <a:rPr lang="zh-CN" altLang="en-US" dirty="0" smtClean="0"/>
              <a:t>的时候</a:t>
            </a:r>
            <a:r>
              <a:rPr lang="en-US" altLang="zh-CN" dirty="0" err="1" smtClean="0"/>
              <a:t>cleartimout</a:t>
            </a:r>
            <a:r>
              <a:rPr lang="zh-CN" altLang="en-US" dirty="0" smtClean="0"/>
              <a:t>（）。</a:t>
            </a:r>
            <a:endParaRPr lang="en-US" altLang="zh-CN" dirty="0" smtClean="0"/>
          </a:p>
          <a:p>
            <a:r>
              <a:rPr lang="en-US" altLang="zh-CN" dirty="0" err="1" smtClean="0"/>
              <a:t>MobileControlBarBaseMediator_jump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 no background image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&lt;backgrounds&gt;</a:t>
            </a:r>
          </a:p>
          <a:p>
            <a:r>
              <a:rPr lang="en-US" altLang="zh-CN" sz="2400" dirty="0" smtClean="0"/>
              <a:t>	&lt;background 	atlas="backgrounds"&gt;</a:t>
            </a:r>
            <a:r>
              <a:rPr lang="en-US" altLang="zh-CN" sz="2400" dirty="0" err="1" smtClean="0"/>
              <a:t>BG_Jump_left</a:t>
            </a:r>
            <a:r>
              <a:rPr lang="en-US" altLang="zh-CN" sz="2400" dirty="0" smtClean="0"/>
              <a:t>&lt;/background&gt;</a:t>
            </a:r>
          </a:p>
          <a:p>
            <a:r>
              <a:rPr lang="en-US" altLang="zh-CN" sz="2400" dirty="0" smtClean="0"/>
              <a:t>	&lt;background 	atlas="backgrounds"&gt;</a:t>
            </a:r>
            <a:r>
              <a:rPr lang="en-US" altLang="zh-CN" sz="2400" dirty="0" err="1" smtClean="0"/>
              <a:t>BG_JJ_right</a:t>
            </a:r>
            <a:r>
              <a:rPr lang="en-US" altLang="zh-CN" sz="2400" dirty="0" smtClean="0"/>
              <a:t>&lt;/background&gt;</a:t>
            </a:r>
          </a:p>
          <a:p>
            <a:r>
              <a:rPr lang="en-US" altLang="zh-CN" sz="2400" dirty="0" smtClean="0"/>
              <a:t>&lt;/backgrounds&gt;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err="1" smtClean="0"/>
              <a:t>Paylines</a:t>
            </a:r>
            <a:r>
              <a:rPr lang="en-US" altLang="zh-CN" dirty="0" smtClean="0"/>
              <a:t> are not set to Max when entering.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ContextBuilder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i="1" dirty="0" err="1" smtClean="0"/>
              <a:t>context.setValuesFromWrapper</a:t>
            </a:r>
            <a:r>
              <a:rPr lang="en-US" altLang="zh-CN" i="1" dirty="0" smtClean="0"/>
              <a:t>(_</a:t>
            </a:r>
            <a:r>
              <a:rPr lang="en-US" altLang="zh-CN" i="1" dirty="0" err="1" smtClean="0"/>
              <a:t>config</a:t>
            </a:r>
            <a:r>
              <a:rPr lang="en-US" altLang="zh-CN" i="1" dirty="0" smtClean="0"/>
              <a:t>)</a:t>
            </a:r>
          </a:p>
          <a:p>
            <a:r>
              <a:rPr lang="en-US" altLang="zh-CN" i="1" dirty="0" smtClean="0"/>
              <a:t>.</a:t>
            </a:r>
            <a:r>
              <a:rPr lang="en-US" altLang="zh-CN" i="1" dirty="0" err="1" smtClean="0"/>
              <a:t>setInitialLines</a:t>
            </a:r>
            <a:r>
              <a:rPr lang="en-US" altLang="zh-CN" i="1" dirty="0" smtClean="0"/>
              <a:t>(25)</a:t>
            </a:r>
          </a:p>
          <a:p>
            <a:r>
              <a:rPr lang="en-US" altLang="zh-CN" i="1" dirty="0" smtClean="0"/>
              <a:t>.</a:t>
            </a:r>
            <a:r>
              <a:rPr lang="en-US" altLang="zh-CN" i="1" dirty="0" err="1" smtClean="0"/>
              <a:t>setMinBetLines</a:t>
            </a:r>
            <a:r>
              <a:rPr lang="en-US" altLang="zh-CN" i="1" dirty="0" smtClean="0"/>
              <a:t>(25)</a:t>
            </a:r>
          </a:p>
          <a:p>
            <a:r>
              <a:rPr lang="en-US" altLang="zh-CN" i="1" dirty="0" smtClean="0"/>
              <a:t>.</a:t>
            </a:r>
            <a:r>
              <a:rPr lang="en-US" altLang="zh-CN" i="1" dirty="0" err="1" smtClean="0"/>
              <a:t>setMaxBetLines</a:t>
            </a:r>
            <a:r>
              <a:rPr lang="en-US" altLang="zh-CN" i="1" dirty="0" smtClean="0"/>
              <a:t>(25)</a:t>
            </a:r>
          </a:p>
          <a:p>
            <a:r>
              <a:rPr lang="en-US" altLang="zh-CN" i="1" dirty="0" smtClean="0"/>
              <a:t>.</a:t>
            </a:r>
            <a:r>
              <a:rPr lang="en-US" altLang="zh-CN" i="1" dirty="0" err="1" smtClean="0"/>
              <a:t>setSymbolIDs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symbolIDs</a:t>
            </a:r>
            <a:r>
              <a:rPr lang="en-US" altLang="zh-CN" i="1" dirty="0" smtClean="0"/>
              <a:t>)</a:t>
            </a:r>
          </a:p>
          <a:p>
            <a:r>
              <a:rPr lang="en-US" altLang="zh-CN" i="1" dirty="0" smtClean="0"/>
              <a:t>.</a:t>
            </a:r>
            <a:r>
              <a:rPr lang="en-US" altLang="zh-CN" i="1" dirty="0" err="1" smtClean="0"/>
              <a:t>setReelSymbolIDOrder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symbolsRollingOrder</a:t>
            </a:r>
            <a:r>
              <a:rPr lang="en-US" altLang="zh-CN" i="1" dirty="0" smtClean="0"/>
              <a:t>)</a:t>
            </a:r>
          </a:p>
          <a:p>
            <a:r>
              <a:rPr lang="en-US" altLang="zh-CN" i="1" dirty="0" smtClean="0"/>
              <a:t>.</a:t>
            </a:r>
            <a:r>
              <a:rPr lang="en-US" altLang="zh-CN" i="1" dirty="0" err="1" smtClean="0"/>
              <a:t>setVisibleSymbolsPerReel</a:t>
            </a:r>
            <a:r>
              <a:rPr lang="en-US" altLang="zh-CN" i="1" dirty="0" smtClean="0"/>
              <a:t>(3);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 music can overlap next spin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SlotSoundPlayerMediator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protected override function </a:t>
            </a:r>
            <a:r>
              <a:rPr lang="en-US" altLang="zh-CN" b="1" dirty="0" err="1" smtClean="0"/>
              <a:t>playSpinSound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body:INotification</a:t>
            </a:r>
            <a:r>
              <a:rPr lang="en-US" altLang="zh-CN" b="1" dirty="0" smtClean="0"/>
              <a:t>):void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b="1" dirty="0" smtClean="0"/>
              <a:t>if(_</a:t>
            </a:r>
            <a:r>
              <a:rPr lang="en-US" altLang="zh-CN" b="1" dirty="0" err="1" smtClean="0"/>
              <a:t>slotStatesProxy.currentMode</a:t>
            </a:r>
            <a:r>
              <a:rPr lang="en-US" altLang="zh-CN" b="1" dirty="0" smtClean="0"/>
              <a:t> == </a:t>
            </a:r>
            <a:r>
              <a:rPr lang="en-US" altLang="zh-CN" b="1" dirty="0" err="1" smtClean="0"/>
              <a:t>SlotGameMode.NORMAL_SPINS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player.stopSoundByName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SlotSoundNames.SOUND_WIN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player.stopSoundByName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SlotSoundNames.SOUND_WIN_BIG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player.stopSoundByName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SlotSoundNames.SOUND_WIN_FIVE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player.stopSoundByName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SlotSoundNames.SOUND_WIN_SCATTER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player.stopSoundByName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SlotSoundNames.SOUND_WIN_BONUS_GAME</a:t>
            </a:r>
            <a:r>
              <a:rPr lang="en-US" altLang="zh-CN" dirty="0" smtClean="0"/>
              <a:t>);</a:t>
            </a:r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player.stopSoundByName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SlotSoundNames.SOUND_ANTICIPATION</a:t>
            </a:r>
            <a:r>
              <a:rPr lang="en-US" altLang="zh-CN" dirty="0" smtClean="0"/>
              <a:t>);</a:t>
            </a:r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player.playSoundByName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SlotSoundNames.SOUND_SPIN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player.playSoundGroupByName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SlotSoundNames.SOUND_SPIN_MUSIC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 music can overlap next spin.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^</a:t>
            </a:r>
          </a:p>
          <a:p>
            <a:r>
              <a:rPr lang="en-US" altLang="zh-CN" dirty="0" smtClean="0"/>
              <a:t>|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Anticipation music can overlap next spin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^</a:t>
            </a:r>
          </a:p>
          <a:p>
            <a:r>
              <a:rPr lang="en-US" altLang="zh-CN" dirty="0" smtClean="0"/>
              <a:t>|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 Bonus Round music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override protected function </a:t>
            </a:r>
            <a:r>
              <a:rPr lang="en-US" altLang="zh-CN" b="1" dirty="0" err="1" smtClean="0"/>
              <a:t>playFinalReelHitsBottomSound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body:INotification</a:t>
            </a:r>
            <a:r>
              <a:rPr lang="en-US" altLang="zh-CN" b="1" dirty="0" smtClean="0"/>
              <a:t>):void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lastSpin.isScatterWin</a:t>
            </a:r>
            <a:r>
              <a:rPr lang="en-US" altLang="zh-CN" b="1" dirty="0" smtClean="0"/>
              <a:t>||</a:t>
            </a:r>
            <a:r>
              <a:rPr lang="en-US" altLang="zh-CN" b="1" dirty="0" err="1" smtClean="0"/>
              <a:t>lastSpin.isBonusGame</a:t>
            </a:r>
            <a:r>
              <a:rPr lang="en-US" altLang="zh-CN" b="1" dirty="0" smtClean="0"/>
              <a:t>){</a:t>
            </a:r>
          </a:p>
          <a:p>
            <a:endParaRPr lang="zh-CN" altLang="en-US" dirty="0" smtClean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player.playSoundByName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SlotSoundNames.SOUND_WIN_BONUS_GAME</a:t>
            </a:r>
            <a:r>
              <a:rPr lang="en-US" altLang="zh-CN" dirty="0" smtClean="0"/>
              <a:t>);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Slots Constant Music Disables Itself If App Is </a:t>
            </a:r>
            <a:r>
              <a:rPr lang="en-US" altLang="zh-CN" dirty="0" err="1" smtClean="0"/>
              <a:t>Minimised</a:t>
            </a:r>
            <a:r>
              <a:rPr lang="en-US" altLang="zh-CN" dirty="0" smtClean="0"/>
              <a:t> and then </a:t>
            </a:r>
            <a:r>
              <a:rPr lang="en-US" altLang="zh-CN" dirty="0" err="1" smtClean="0"/>
              <a:t>Maximised</a:t>
            </a:r>
            <a:r>
              <a:rPr lang="en-US" altLang="zh-CN" dirty="0" smtClean="0"/>
              <a:t> again.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 smtClean="0"/>
              <a:t>override protected function </a:t>
            </a:r>
            <a:r>
              <a:rPr lang="en-US" altLang="zh-CN" b="1" dirty="0" err="1" smtClean="0"/>
              <a:t>onApplicationActivated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body:INotification</a:t>
            </a:r>
            <a:r>
              <a:rPr lang="en-US" altLang="zh-CN" b="1" dirty="0" smtClean="0"/>
              <a:t>):void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b="1" dirty="0" err="1" smtClean="0"/>
              <a:t>super.onApplicationActivated</a:t>
            </a:r>
            <a:r>
              <a:rPr lang="en-US" altLang="zh-CN" b="1" dirty="0" smtClean="0"/>
              <a:t>(body);</a:t>
            </a:r>
          </a:p>
          <a:p>
            <a:r>
              <a:rPr lang="en-US" altLang="zh-CN" b="1" dirty="0" smtClean="0"/>
              <a:t>if (_</a:t>
            </a:r>
            <a:r>
              <a:rPr lang="en-US" altLang="zh-CN" b="1" dirty="0" err="1" smtClean="0"/>
              <a:t>slotStatesProxy.currentMode</a:t>
            </a:r>
            <a:r>
              <a:rPr lang="en-US" altLang="zh-CN" b="1" dirty="0" smtClean="0"/>
              <a:t> == </a:t>
            </a:r>
            <a:r>
              <a:rPr lang="en-US" altLang="zh-CN" b="1" dirty="0" err="1" smtClean="0"/>
              <a:t>SlotGameMode.FREE_SPINS</a:t>
            </a:r>
            <a:endParaRPr lang="en-US" altLang="zh-CN" b="1" dirty="0" smtClean="0"/>
          </a:p>
          <a:p>
            <a:r>
              <a:rPr lang="en-US" altLang="zh-CN" dirty="0" smtClean="0"/>
              <a:t>||_</a:t>
            </a:r>
            <a:r>
              <a:rPr lang="en-US" altLang="zh-CN" dirty="0" err="1" smtClean="0"/>
              <a:t>slotStatesProxy.currentMode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SlotGameMode.BONUS_GAME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player.playBackgroundSoundByName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SlotSoundNames_solitaireblitz.BONUS_LOOP,</a:t>
            </a:r>
            <a:r>
              <a:rPr lang="en-US" altLang="zh-CN" b="1" dirty="0" err="1" smtClean="0"/>
              <a:t>true,true</a:t>
            </a:r>
            <a:r>
              <a:rPr lang="en-US" altLang="zh-CN" b="1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Check _</a:t>
            </a:r>
            <a:r>
              <a:rPr lang="en-US" altLang="zh-CN" dirty="0" err="1" smtClean="0"/>
              <a:t>player.enabled</a:t>
            </a:r>
            <a:r>
              <a:rPr lang="en-US" altLang="zh-CN" dirty="0" smtClean="0"/>
              <a:t> ?= </a:t>
            </a:r>
            <a:r>
              <a:rPr lang="en-US" altLang="zh-CN" b="1" dirty="0" smtClean="0"/>
              <a:t>true;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Paytable</a:t>
            </a:r>
            <a:r>
              <a:rPr lang="en-US" altLang="zh-CN" dirty="0" smtClean="0"/>
              <a:t> does not use Swipe function.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Paytable_solitaireblitz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extends </a:t>
            </a:r>
            <a:r>
              <a:rPr lang="en-US" altLang="zh-CN" b="1" dirty="0" err="1" smtClean="0"/>
              <a:t>MobilePaytable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489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Slot 制作注意</vt:lpstr>
      <vt:lpstr>Has no background image</vt:lpstr>
      <vt:lpstr>Paylines are not set to Max when entering. </vt:lpstr>
      <vt:lpstr>Intro music can overlap next spin</vt:lpstr>
      <vt:lpstr>Win music can overlap next spin. </vt:lpstr>
      <vt:lpstr>Anticipation music can overlap next spin </vt:lpstr>
      <vt:lpstr>No Bonus Round music</vt:lpstr>
      <vt:lpstr>Slots Constant Music Disables Itself If App Is Minimised and then Maximised again. </vt:lpstr>
      <vt:lpstr>Paytable does not use Swipe function.</vt:lpstr>
      <vt:lpstr>Paytable - "X" Close Button Overlaps Text</vt:lpstr>
      <vt:lpstr>Spin audio plays during Bonus round</vt:lpstr>
      <vt:lpstr>Win music does not match up to the win amount.</vt:lpstr>
      <vt:lpstr>Slide 13</vt:lpstr>
      <vt:lpstr> Missing the sound effect when tap the button</vt:lpstr>
      <vt:lpstr> User can tap the spin button during enter the bonus round</vt:lpstr>
      <vt:lpstr>Be careful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制作注意</dc:title>
  <dc:creator>Zhang Chi</dc:creator>
  <cp:lastModifiedBy>zhangchi</cp:lastModifiedBy>
  <cp:revision>9</cp:revision>
  <dcterms:created xsi:type="dcterms:W3CDTF">2006-08-16T00:00:00Z</dcterms:created>
  <dcterms:modified xsi:type="dcterms:W3CDTF">2014-01-03T08:19:55Z</dcterms:modified>
</cp:coreProperties>
</file>