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9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Slot </a:t>
            </a:r>
            <a:r>
              <a:rPr lang="en-US" altLang="zh-CN" dirty="0" err="1" smtClean="0"/>
              <a:t>FrameWork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277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76600"/>
            <a:ext cx="8820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8477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&amp; Mode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Note:</a:t>
            </a:r>
          </a:p>
          <a:p>
            <a:r>
              <a:rPr lang="en-US" altLang="zh-CN" dirty="0" err="1" smtClean="0"/>
              <a:t>SlotStatesProxy</a:t>
            </a:r>
            <a:r>
              <a:rPr lang="en-US" altLang="zh-CN" dirty="0" smtClean="0"/>
              <a:t>::</a:t>
            </a:r>
            <a:r>
              <a:rPr lang="en-US" altLang="zh-CN" b="1" dirty="0" smtClean="0"/>
              <a:t>public function get </a:t>
            </a:r>
            <a:r>
              <a:rPr lang="en-US" altLang="zh-CN" b="1" dirty="0" err="1" smtClean="0"/>
              <a:t>isReadyToSpin</a:t>
            </a:r>
            <a:r>
              <a:rPr lang="en-US" altLang="zh-CN" b="1" dirty="0" smtClean="0"/>
              <a:t>():Boolean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return _</a:t>
            </a:r>
            <a:r>
              <a:rPr lang="en-US" altLang="zh-CN" b="1" dirty="0" err="1" smtClean="0"/>
              <a:t>currentState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SlotGameState.STANDING_BY</a:t>
            </a:r>
            <a:r>
              <a:rPr lang="en-US" altLang="zh-CN" b="1" dirty="0" smtClean="0"/>
              <a:t> || 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SlotGameState.PLAYING_SYMBOL_ANIMATIONS</a:t>
            </a:r>
            <a:r>
              <a:rPr lang="en-US" altLang="zh-CN" dirty="0" smtClean="0"/>
              <a:t> ||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SlotGameState.SHOWING_ALL_WINNING_LINES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sound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notificationMap.add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NotesApplication.SLOT_GAME_MODE_CHANGED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handleGameModeChanged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notificationMap.add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NotesApplication.SLOT_GAME_STATE_CHANGED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onSlotStateChanged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sound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/>
              <a:t>protected function </a:t>
            </a:r>
            <a:r>
              <a:rPr lang="en-US" altLang="zh-CN" b="1" dirty="0" err="1" smtClean="0"/>
              <a:t>handleGameModeChanged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body:INotification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SlotGameMode.NORMAL_SPINS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player.stopAllSounds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player.stopBackgroundSoundByName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SlotSoundNames_immortaltreasures.Bonus_Loop,</a:t>
            </a:r>
            <a:r>
              <a:rPr lang="en-US" altLang="zh-CN" b="1" dirty="0" err="1" smtClean="0"/>
              <a:t>false,false</a:t>
            </a:r>
            <a:r>
              <a:rPr lang="en-US" altLang="zh-CN" b="1" dirty="0" smtClean="0"/>
              <a:t>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SlotSoundNames_immortaltreasures.Bonus_Outro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r>
              <a:rPr lang="en-US" altLang="zh-CN" b="1" dirty="0" smtClean="0"/>
              <a:t>else if(_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== </a:t>
            </a:r>
            <a:r>
              <a:rPr lang="en-US" altLang="zh-CN" b="1" dirty="0" err="1" smtClean="0"/>
              <a:t>SlotGameMode.FREE_SPINS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player.stopAllSounds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soundTimeOut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(playBonusBackGround,2500);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SlotSoundNames_immortaltreasures.Bonus_Intro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i="1" dirty="0" smtClean="0"/>
              <a:t>//_</a:t>
            </a:r>
            <a:r>
              <a:rPr lang="en-US" altLang="zh-CN" i="1" dirty="0" err="1" smtClean="0"/>
              <a:t>player.playBackgroundSoundByName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SlotSoundNames_immortaltreasures.Bonus_Loop,true,true</a:t>
            </a:r>
            <a:r>
              <a:rPr lang="en-US" altLang="zh-CN" i="1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i="1" dirty="0" smtClean="0"/>
              <a:t>//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sound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b="1" dirty="0" smtClean="0"/>
              <a:t>private function </a:t>
            </a:r>
            <a:r>
              <a:rPr lang="en-US" altLang="zh-CN" b="1" dirty="0" err="1" smtClean="0"/>
              <a:t>onSlotStateChanged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body:INotification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slotStatesProxy.currentState</a:t>
            </a:r>
            <a:r>
              <a:rPr lang="en-US" altLang="zh-CN" b="1" dirty="0" smtClean="0"/>
              <a:t>==</a:t>
            </a:r>
            <a:r>
              <a:rPr lang="en-US" altLang="zh-CN" b="1" dirty="0" err="1" smtClean="0"/>
              <a:t>SlotGameState.SHOWING_ALL_WINNING_LINES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SlotGameMode.NORMAL_SPINS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slotDataProxy.lastSpinResult.isBigWin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SlotSoundNames.SOUND_WIN_BIG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  <a:r>
              <a:rPr lang="en-US" altLang="zh-CN" b="1" dirty="0" smtClean="0"/>
              <a:t>else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const </a:t>
            </a:r>
            <a:r>
              <a:rPr lang="en-US" altLang="zh-CN" b="1" dirty="0" err="1" smtClean="0"/>
              <a:t>id:int</a:t>
            </a:r>
            <a:r>
              <a:rPr lang="en-US" altLang="zh-CN" b="1" dirty="0" smtClean="0"/>
              <a:t>=(_</a:t>
            </a:r>
            <a:r>
              <a:rPr lang="en-US" altLang="zh-CN" b="1" dirty="0" err="1" smtClean="0"/>
              <a:t>slotDataProxy.lastSpinResult</a:t>
            </a:r>
            <a:r>
              <a:rPr lang="en-US" altLang="zh-CN" b="1" dirty="0" smtClean="0"/>
              <a:t> as </a:t>
            </a:r>
            <a:r>
              <a:rPr lang="en-US" altLang="zh-CN" b="1" dirty="0" err="1" smtClean="0"/>
              <a:t>SpinResponseVO_immortaltreasures</a:t>
            </a:r>
            <a:r>
              <a:rPr lang="en-US" altLang="zh-CN" b="1" dirty="0" smtClean="0"/>
              <a:t>).</a:t>
            </a:r>
            <a:r>
              <a:rPr lang="en-US" altLang="zh-CN" b="1" dirty="0" err="1" smtClean="0"/>
              <a:t>winSound</a:t>
            </a:r>
            <a:endParaRPr lang="en-US" altLang="zh-CN" b="1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player.playSoundGroupByName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SlotSoundNames.SOUND_WIN,id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SlotSoundNames_immortaltreasures.SOUND_WIN_WILD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b="1" dirty="0" smtClean="0"/>
              <a:t>if(_</a:t>
            </a:r>
            <a:r>
              <a:rPr lang="en-US" altLang="zh-CN" b="1" dirty="0" err="1" smtClean="0"/>
              <a:t>slotStatesProxy.currentMode</a:t>
            </a:r>
            <a:r>
              <a:rPr lang="en-US" altLang="zh-CN" b="1" dirty="0" smtClean="0"/>
              <a:t> == </a:t>
            </a:r>
            <a:r>
              <a:rPr lang="en-US" altLang="zh-CN" b="1" dirty="0" err="1" smtClean="0"/>
              <a:t>SlotGameMode.FREE_SPINS</a:t>
            </a:r>
            <a:r>
              <a:rPr lang="en-US" altLang="zh-CN" b="1" dirty="0" smtClean="0"/>
              <a:t>)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b="1" dirty="0" smtClean="0"/>
              <a:t>const </a:t>
            </a:r>
            <a:r>
              <a:rPr lang="en-US" altLang="zh-CN" b="1" dirty="0" err="1" smtClean="0"/>
              <a:t>mul:int</a:t>
            </a:r>
            <a:r>
              <a:rPr lang="en-US" altLang="zh-CN" b="1" dirty="0" smtClean="0"/>
              <a:t>=(_</a:t>
            </a:r>
            <a:r>
              <a:rPr lang="en-US" altLang="zh-CN" b="1" dirty="0" err="1" smtClean="0"/>
              <a:t>slotDataProxy.lastSpinResult</a:t>
            </a:r>
            <a:r>
              <a:rPr lang="en-US" altLang="zh-CN" b="1" dirty="0" smtClean="0"/>
              <a:t> as </a:t>
            </a:r>
            <a:r>
              <a:rPr lang="en-US" altLang="zh-CN" b="1" dirty="0" err="1" smtClean="0"/>
              <a:t>SpinResponseVO_immortaltreasures</a:t>
            </a:r>
            <a:r>
              <a:rPr lang="en-US" altLang="zh-CN" b="1" dirty="0" smtClean="0"/>
              <a:t>).</a:t>
            </a:r>
            <a:r>
              <a:rPr lang="en-US" altLang="zh-CN" b="1" dirty="0" err="1" smtClean="0"/>
              <a:t>nextMultiplier</a:t>
            </a:r>
            <a:r>
              <a:rPr lang="en-US" altLang="zh-CN" b="1" dirty="0" smtClean="0"/>
              <a:t>;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mul</a:t>
            </a:r>
            <a:r>
              <a:rPr lang="en-US" altLang="zh-CN" b="1" dirty="0" smtClean="0"/>
              <a:t>&lt;5)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player.playSoundByName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SlotSoundNames_immortaltreasures.SOUND_WIN_WILD</a:t>
            </a:r>
            <a:r>
              <a:rPr lang="en-US" altLang="zh-CN" dirty="0" smtClean="0"/>
              <a:t>);</a:t>
            </a:r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Win Sound 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  </a:t>
            </a:r>
            <a:r>
              <a:rPr lang="en-US" altLang="zh-CN" dirty="0" err="1" smtClean="0"/>
              <a:t>SpinResponseVO_immortaltreasures</a:t>
            </a:r>
            <a:r>
              <a:rPr lang="en-US" altLang="zh-CN" dirty="0" smtClean="0"/>
              <a:t>::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winSound:int</a:t>
            </a:r>
            <a:r>
              <a:rPr lang="en-US" altLang="zh-CN" b="1" dirty="0" smtClean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Win Sound 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2)    </a:t>
            </a:r>
            <a:r>
              <a:rPr lang="en-US" altLang="zh-CN" dirty="0" err="1" smtClean="0"/>
              <a:t>GenesisResponseInterpreter_immortaltreasures</a:t>
            </a:r>
            <a:r>
              <a:rPr lang="en-US" altLang="zh-CN" dirty="0" smtClean="0"/>
              <a:t>::</a:t>
            </a:r>
          </a:p>
          <a:p>
            <a:r>
              <a:rPr lang="en-US" altLang="zh-CN" b="1" dirty="0" smtClean="0"/>
              <a:t>override protected function </a:t>
            </a:r>
            <a:r>
              <a:rPr lang="en-US" altLang="zh-CN" b="1" dirty="0" err="1" smtClean="0"/>
              <a:t>interpretSpinResponse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response:XML</a:t>
            </a:r>
            <a:r>
              <a:rPr lang="en-US" altLang="zh-CN" b="1" dirty="0" smtClean="0"/>
              <a:t>) : </a:t>
            </a:r>
            <a:r>
              <a:rPr lang="en-US" altLang="zh-CN" b="1" dirty="0" err="1" smtClean="0"/>
              <a:t>SpinResponseVO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{….</a:t>
            </a:r>
          </a:p>
          <a:p>
            <a:r>
              <a:rPr lang="en-US" altLang="zh-CN" dirty="0" err="1" smtClean="0"/>
              <a:t>spinResponse.winSound</a:t>
            </a:r>
            <a:r>
              <a:rPr lang="en-US" altLang="zh-CN" dirty="0" smtClean="0"/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getSoundId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getWager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spinResponse.grossWin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spinResponse.netWin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spinResponse.wins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spinResponse.grossWin</a:t>
            </a:r>
            <a:r>
              <a:rPr lang="en-US" altLang="zh-CN" dirty="0" smtClean="0"/>
              <a:t>);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Win Sound 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smtClean="0"/>
              <a:t>3)   protected function </a:t>
            </a:r>
            <a:r>
              <a:rPr lang="en-US" altLang="zh-CN" b="1" dirty="0" err="1" smtClean="0"/>
              <a:t>getSoundId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wager:Number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grossWin:Number</a:t>
            </a:r>
            <a:r>
              <a:rPr lang="en-US" altLang="zh-CN" b="1" dirty="0" smtClean="0"/>
              <a:t>):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{</a:t>
            </a:r>
          </a:p>
          <a:p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result:int</a:t>
            </a:r>
            <a:r>
              <a:rPr lang="en-US" altLang="zh-CN" b="1" i="1" dirty="0" smtClean="0"/>
              <a:t>;</a:t>
            </a:r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grossWin</a:t>
            </a:r>
            <a:r>
              <a:rPr lang="en-US" altLang="zh-CN" b="1" dirty="0" smtClean="0"/>
              <a:t>&gt;0){</a:t>
            </a:r>
          </a:p>
          <a:p>
            <a:r>
              <a:rPr lang="en-US" altLang="zh-CN" b="1" dirty="0" smtClean="0"/>
              <a:t>if(wager&gt;0){</a:t>
            </a:r>
          </a:p>
          <a:p>
            <a:r>
              <a:rPr lang="en-US" altLang="zh-CN" i="1" dirty="0" smtClean="0"/>
              <a:t>//big win if gross win is x10 wager</a:t>
            </a:r>
          </a:p>
          <a:p>
            <a:pPr lvl="1"/>
            <a:r>
              <a:rPr lang="en-US" altLang="zh-CN" dirty="0" smtClean="0"/>
              <a:t>result = </a:t>
            </a:r>
            <a:r>
              <a:rPr lang="en-US" altLang="zh-CN" dirty="0" err="1" smtClean="0"/>
              <a:t>grossWin</a:t>
            </a:r>
            <a:r>
              <a:rPr lang="en-US" altLang="zh-CN" dirty="0" smtClean="0"/>
              <a:t>/wager;</a:t>
            </a:r>
          </a:p>
          <a:p>
            <a:pPr lvl="1"/>
            <a:r>
              <a:rPr lang="en-US" altLang="zh-CN" b="1" smtClean="0"/>
              <a:t>if(result&lt;5)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{</a:t>
            </a:r>
          </a:p>
          <a:p>
            <a:pPr lvl="2"/>
            <a:r>
              <a:rPr lang="en-US" altLang="zh-CN" b="1" dirty="0" smtClean="0"/>
              <a:t>return result;</a:t>
            </a:r>
          </a:p>
          <a:p>
            <a:pPr lvl="1"/>
            <a:r>
              <a:rPr lang="en-US" altLang="zh-CN" dirty="0" smtClean="0"/>
              <a:t>}</a:t>
            </a:r>
            <a:r>
              <a:rPr lang="en-US" altLang="zh-CN" b="1" dirty="0" smtClean="0"/>
              <a:t>else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2"/>
            <a:r>
              <a:rPr lang="en-US" altLang="zh-CN" b="1" dirty="0" smtClean="0"/>
              <a:t>return 5;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b="1" dirty="0" smtClean="0"/>
              <a:t>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ResponseInterpreter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~</a:t>
            </a:r>
            <a:r>
              <a:rPr lang="en-US" altLang="zh-CN" dirty="0" smtClean="0"/>
              <a:t>Parsing the XML data from the server.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~</a:t>
            </a:r>
            <a:r>
              <a:rPr lang="en-US" altLang="zh-CN" dirty="0" err="1" smtClean="0"/>
              <a:t>handShake</a:t>
            </a:r>
            <a:r>
              <a:rPr lang="en-US" altLang="zh-CN" dirty="0" smtClean="0"/>
              <a:t> ,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~the </a:t>
            </a:r>
            <a:r>
              <a:rPr lang="en-US" altLang="zh-CN" dirty="0" err="1" smtClean="0"/>
              <a:t>spinResponse,win</a:t>
            </a:r>
            <a:r>
              <a:rPr lang="en-US" altLang="zh-CN" dirty="0" err="1" smtClean="0"/>
              <a:t>ning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infomations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lineWin.winMultiplier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~</a:t>
            </a:r>
            <a:r>
              <a:rPr lang="en-US" altLang="zh-CN" dirty="0" err="1" smtClean="0"/>
              <a:t>getAnticipationReels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SlotGameView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SlotGameView_immortaltreasures</a:t>
            </a:r>
            <a:r>
              <a:rPr lang="en-US" altLang="zh-CN" dirty="0" smtClean="0"/>
              <a:t>::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public function get </a:t>
            </a:r>
            <a:r>
              <a:rPr lang="en-US" altLang="zh-CN" b="1" dirty="0" err="1" smtClean="0"/>
              <a:t>controlBar</a:t>
            </a:r>
            <a:r>
              <a:rPr lang="en-US" altLang="zh-CN" b="1" dirty="0" smtClean="0"/>
              <a:t>():</a:t>
            </a:r>
            <a:r>
              <a:rPr lang="en-US" altLang="zh-CN" b="1" dirty="0" err="1" smtClean="0"/>
              <a:t>IControlBar</a:t>
            </a:r>
            <a:r>
              <a:rPr lang="en-US" altLang="zh-CN" b="1" dirty="0" smtClean="0"/>
              <a:t>{return _</a:t>
            </a:r>
            <a:r>
              <a:rPr lang="en-US" altLang="zh-CN" b="1" dirty="0" err="1" smtClean="0"/>
              <a:t>controlBar</a:t>
            </a:r>
            <a:r>
              <a:rPr lang="en-US" altLang="zh-CN" b="1" dirty="0" smtClean="0"/>
              <a:t>;}</a:t>
            </a:r>
          </a:p>
          <a:p>
            <a:r>
              <a:rPr lang="en-US" altLang="zh-CN" b="1" dirty="0" smtClean="0"/>
              <a:t>public function get </a:t>
            </a:r>
            <a:r>
              <a:rPr lang="en-US" altLang="zh-CN" b="1" dirty="0" err="1" smtClean="0"/>
              <a:t>symbolsLayer</a:t>
            </a:r>
            <a:r>
              <a:rPr lang="en-US" altLang="zh-CN" b="1" dirty="0" smtClean="0"/>
              <a:t>():</a:t>
            </a:r>
            <a:r>
              <a:rPr lang="en-US" altLang="zh-CN" b="1" dirty="0" err="1" smtClean="0"/>
              <a:t>ISymbolsLayer</a:t>
            </a:r>
            <a:r>
              <a:rPr lang="en-US" altLang="zh-CN" b="1" dirty="0" smtClean="0"/>
              <a:t>{return _</a:t>
            </a:r>
            <a:r>
              <a:rPr lang="en-US" altLang="zh-CN" b="1" dirty="0" err="1" smtClean="0"/>
              <a:t>symbolsLayer</a:t>
            </a:r>
            <a:r>
              <a:rPr lang="en-US" altLang="zh-CN" b="1" dirty="0" smtClean="0"/>
              <a:t>;}</a:t>
            </a:r>
          </a:p>
          <a:p>
            <a:r>
              <a:rPr lang="en-US" altLang="zh-CN" b="1" dirty="0" smtClean="0"/>
              <a:t>public function get </a:t>
            </a:r>
            <a:r>
              <a:rPr lang="en-US" altLang="zh-CN" b="1" dirty="0" err="1" smtClean="0"/>
              <a:t>winningSymbolsLayer</a:t>
            </a:r>
            <a:r>
              <a:rPr lang="en-US" altLang="zh-CN" b="1" dirty="0" smtClean="0"/>
              <a:t>():</a:t>
            </a:r>
            <a:r>
              <a:rPr lang="en-US" altLang="zh-CN" b="1" dirty="0" err="1" smtClean="0"/>
              <a:t>IWinningSymbolsLayer</a:t>
            </a:r>
            <a:r>
              <a:rPr lang="en-US" altLang="zh-CN" b="1" dirty="0" smtClean="0"/>
              <a:t>{return _</a:t>
            </a:r>
            <a:r>
              <a:rPr lang="en-US" altLang="zh-CN" b="1" dirty="0" err="1" smtClean="0"/>
              <a:t>winningSymbolsLayer</a:t>
            </a:r>
            <a:r>
              <a:rPr lang="en-US" altLang="zh-CN" b="1" dirty="0" smtClean="0"/>
              <a:t>;}</a:t>
            </a:r>
          </a:p>
          <a:p>
            <a:r>
              <a:rPr lang="en-US" altLang="zh-CN" b="1" dirty="0" smtClean="0"/>
              <a:t>public function get </a:t>
            </a:r>
            <a:r>
              <a:rPr lang="en-US" altLang="zh-CN" b="1" dirty="0" err="1" smtClean="0"/>
              <a:t>payTable</a:t>
            </a:r>
            <a:r>
              <a:rPr lang="en-US" altLang="zh-CN" b="1" dirty="0" smtClean="0"/>
              <a:t>():</a:t>
            </a:r>
            <a:r>
              <a:rPr lang="en-US" altLang="zh-CN" b="1" dirty="0" err="1" smtClean="0"/>
              <a:t>IPaytable</a:t>
            </a:r>
            <a:r>
              <a:rPr lang="en-US" altLang="zh-CN" b="1" dirty="0" smtClean="0"/>
              <a:t>{return _</a:t>
            </a:r>
            <a:r>
              <a:rPr lang="en-US" altLang="zh-CN" b="1" dirty="0" err="1" smtClean="0"/>
              <a:t>payTable</a:t>
            </a:r>
            <a:r>
              <a:rPr lang="en-US" altLang="zh-CN" b="1" dirty="0" smtClean="0"/>
              <a:t>;}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SlotGameView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SlotGameViewMediator_immortaltreasures</a:t>
            </a:r>
            <a:r>
              <a:rPr lang="en-US" altLang="zh-CN" dirty="0" smtClean="0"/>
              <a:t>::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view.controlBar.visible</a:t>
            </a:r>
            <a:r>
              <a:rPr lang="en-US" altLang="zh-CN" dirty="0" smtClean="0"/>
              <a:t>=true, _</a:t>
            </a:r>
            <a:r>
              <a:rPr lang="en-US" altLang="zh-CN" dirty="0" err="1" smtClean="0"/>
              <a:t>view.textWin</a:t>
            </a:r>
            <a:r>
              <a:rPr lang="en-US" altLang="zh-CN" dirty="0" smtClean="0"/>
              <a:t>…..</a:t>
            </a:r>
          </a:p>
          <a:p>
            <a:r>
              <a:rPr lang="en-US" altLang="zh-CN" dirty="0" smtClean="0"/>
              <a:t>Or _</a:t>
            </a:r>
            <a:r>
              <a:rPr lang="en-US" altLang="zh-CN" dirty="0" err="1" smtClean="0"/>
              <a:t>view.showControlBar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Or._view.controlBar.showControlBar</a:t>
            </a:r>
            <a:r>
              <a:rPr lang="en-US" altLang="zh-CN" dirty="0" smtClean="0"/>
              <a:t>()…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Slot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dirty="0" smtClean="0"/>
              <a:t>1)    </a:t>
            </a:r>
            <a:r>
              <a:rPr lang="en-US" altLang="zh-CN" sz="2400" dirty="0" err="1" smtClean="0"/>
              <a:t>WinlinesMediator</a:t>
            </a:r>
            <a:r>
              <a:rPr lang="en-US" altLang="zh-CN" sz="2400" dirty="0" smtClean="0"/>
              <a:t>::</a:t>
            </a:r>
          </a:p>
          <a:p>
            <a:r>
              <a:rPr lang="en-US" altLang="zh-CN" sz="2400" dirty="0" err="1" smtClean="0"/>
              <a:t>notificationMap.add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NotesComponent.FINAL_REEL_SPIN_COMPLETE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handleShowWinningLines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protected function </a:t>
            </a:r>
            <a:r>
              <a:rPr lang="en-US" altLang="zh-CN" sz="2400" b="1" dirty="0" err="1" smtClean="0"/>
              <a:t>handleShowWinningLines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note:INotification</a:t>
            </a:r>
            <a:r>
              <a:rPr lang="en-US" altLang="zh-CN" sz="2400" b="1" dirty="0" smtClean="0"/>
              <a:t>):void </a:t>
            </a:r>
          </a:p>
          <a:p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000" b="1" dirty="0" smtClean="0"/>
              <a:t>if (_</a:t>
            </a:r>
            <a:r>
              <a:rPr lang="en-US" altLang="zh-CN" sz="2000" b="1" dirty="0" err="1" smtClean="0"/>
              <a:t>slotDataProxy.lastSpinResult.isWinningSpin</a:t>
            </a:r>
            <a:r>
              <a:rPr lang="en-US" altLang="zh-CN" sz="2000" b="1" dirty="0" smtClean="0"/>
              <a:t>) {</a:t>
            </a:r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showingWinningLines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true;</a:t>
            </a:r>
          </a:p>
          <a:p>
            <a:pPr lvl="1"/>
            <a:r>
              <a:rPr lang="en-US" altLang="zh-CN" sz="2000" i="1" dirty="0" smtClean="0"/>
              <a:t>//================ update spin progress state ==================</a:t>
            </a:r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slotStatesProxy.currentState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SlotGameState.SHOWING_ALL_WINNING_LINES</a:t>
            </a:r>
            <a:r>
              <a:rPr lang="en-US" altLang="zh-CN" sz="2000" dirty="0" smtClean="0"/>
              <a:t>;</a:t>
            </a:r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i="1" dirty="0" smtClean="0"/>
              <a:t>//Moved to </a:t>
            </a:r>
            <a:r>
              <a:rPr lang="en-US" altLang="zh-CN" sz="2000" i="1" dirty="0" err="1" smtClean="0"/>
              <a:t>CommandHandleSpinComplete,tobe</a:t>
            </a:r>
            <a:r>
              <a:rPr lang="en-US" altLang="zh-CN" sz="2000" i="1" dirty="0" smtClean="0"/>
              <a:t> deleted shortly. ------------------- ADJUSTED</a:t>
            </a:r>
          </a:p>
          <a:p>
            <a:pPr lvl="1"/>
            <a:r>
              <a:rPr lang="en-US" altLang="zh-CN" sz="2000" i="1" dirty="0" smtClean="0"/>
              <a:t>/*if (_</a:t>
            </a:r>
            <a:r>
              <a:rPr lang="en-US" altLang="zh-CN" sz="2000" i="1" dirty="0" err="1" smtClean="0"/>
              <a:t>slotDataProxy.lastSpinResult.isBonusGame</a:t>
            </a:r>
            <a:r>
              <a:rPr lang="en-US" altLang="zh-CN" sz="2000" i="1" dirty="0" smtClean="0"/>
              <a:t>) {</a:t>
            </a:r>
          </a:p>
          <a:p>
            <a:pPr lvl="1"/>
            <a:r>
              <a:rPr lang="en-US" altLang="zh-CN" sz="2000" i="1" dirty="0" smtClean="0"/>
              <a:t>_</a:t>
            </a:r>
            <a:r>
              <a:rPr lang="en-US" altLang="zh-CN" sz="2000" i="1" dirty="0" err="1" smtClean="0"/>
              <a:t>slotStatesProxy.showingBonusWin</a:t>
            </a:r>
            <a:r>
              <a:rPr lang="en-US" altLang="zh-CN" sz="2000" i="1" dirty="0" smtClean="0"/>
              <a:t> = true;</a:t>
            </a:r>
          </a:p>
          <a:p>
            <a:pPr lvl="1"/>
            <a:r>
              <a:rPr lang="en-US" altLang="zh-CN" sz="2000" i="1" dirty="0" smtClean="0"/>
              <a:t>}*/</a:t>
            </a:r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view.showAllWinningLines</a:t>
            </a:r>
            <a:r>
              <a:rPr lang="en-US" altLang="zh-CN" sz="2000" dirty="0" smtClean="0"/>
              <a:t>(_</a:t>
            </a:r>
            <a:r>
              <a:rPr lang="en-US" altLang="zh-CN" sz="2000" dirty="0" err="1" smtClean="0"/>
              <a:t>slotDataProxy.winVoIterator.getAllWinningLines</a:t>
            </a:r>
            <a:r>
              <a:rPr lang="en-US" altLang="zh-CN" sz="2000" dirty="0" smtClean="0"/>
              <a:t>());</a:t>
            </a:r>
          </a:p>
          <a:p>
            <a:pPr lvl="1"/>
            <a:r>
              <a:rPr lang="en-US" altLang="zh-CN" sz="20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Dispose()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don’t need to dispose the object in the display list .But we still need to  destroy </a:t>
            </a:r>
            <a:r>
              <a:rPr lang="en-US" altLang="zh-CN" dirty="0" err="1" smtClean="0"/>
              <a:t>tweens</a:t>
            </a:r>
            <a:r>
              <a:rPr lang="en-US" altLang="zh-CN" dirty="0" smtClean="0"/>
              <a:t>, timers, listeners.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Slot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2)    </a:t>
            </a:r>
            <a:r>
              <a:rPr lang="en-US" altLang="zh-CN" sz="2400" dirty="0" err="1" smtClean="0"/>
              <a:t>winLines</a:t>
            </a:r>
            <a:r>
              <a:rPr lang="en-US" altLang="zh-CN" sz="2400" dirty="0" smtClean="0"/>
              <a:t>::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showWinningLinesTimer.addEventListener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TimerEvent.TIMER_COMPLETE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onShowWininglinesComplete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protected function </a:t>
            </a:r>
            <a:r>
              <a:rPr lang="en-US" altLang="zh-CN" sz="2400" b="1" dirty="0" err="1" smtClean="0"/>
              <a:t>onShowWininglinesComplete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event:TimerEvent</a:t>
            </a:r>
            <a:r>
              <a:rPr lang="en-US" altLang="zh-CN" sz="2400" b="1" dirty="0" smtClean="0"/>
              <a:t>):void</a:t>
            </a:r>
          </a:p>
          <a:p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000" dirty="0" err="1" smtClean="0"/>
              <a:t>clearWinningLines</a:t>
            </a:r>
            <a:r>
              <a:rPr lang="en-US" altLang="zh-CN" sz="2000" dirty="0" smtClean="0"/>
              <a:t>();</a:t>
            </a:r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sigOnWinlinesComplete.dispatch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Slot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3)       </a:t>
            </a:r>
            <a:r>
              <a:rPr lang="en-US" altLang="zh-CN" sz="2400" dirty="0" err="1" smtClean="0"/>
              <a:t>WinlinesMediator</a:t>
            </a:r>
            <a:r>
              <a:rPr lang="en-US" altLang="zh-CN" sz="2400" dirty="0" smtClean="0"/>
              <a:t>::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view.sigOnWinlinesComplete.add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onWinlinesComplete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protected function </a:t>
            </a:r>
            <a:r>
              <a:rPr lang="en-US" altLang="zh-CN" sz="2400" b="1" dirty="0" err="1" smtClean="0"/>
              <a:t>onWinlinesComplete</a:t>
            </a:r>
            <a:r>
              <a:rPr lang="en-US" altLang="zh-CN" sz="2400" b="1" dirty="0" smtClean="0"/>
              <a:t>():void</a:t>
            </a:r>
          </a:p>
          <a:p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showingWinningLines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false;</a:t>
            </a:r>
          </a:p>
          <a:p>
            <a:pPr lvl="1"/>
            <a:r>
              <a:rPr lang="en-US" altLang="zh-CN" sz="2000" dirty="0" err="1" smtClean="0"/>
              <a:t>sendNotification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NotesComponent.DISPLAY_ALL_WINNING_LINES_COMPLETE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Slot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smtClean="0"/>
              <a:t>4)       </a:t>
            </a:r>
            <a:r>
              <a:rPr lang="en-US" altLang="zh-CN" sz="2400" dirty="0" err="1" smtClean="0"/>
              <a:t>WinningSymbolsLayerMediator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ym typeface="Wingdings" pitchFamily="2" charset="2"/>
              </a:rPr>
              <a:t>:  (All pays start from here)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notificationMap.add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NotesComponent.DISPLAY_ALL_WINNING_LINES_COMPLETE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playWinAnimationHandler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protected function </a:t>
            </a:r>
            <a:r>
              <a:rPr lang="en-US" altLang="zh-CN" sz="2400" b="1" dirty="0" err="1" smtClean="0"/>
              <a:t>playWinAnimationHandler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body:INotification</a:t>
            </a:r>
            <a:r>
              <a:rPr lang="en-US" altLang="zh-CN" sz="2400" b="1" dirty="0" smtClean="0"/>
              <a:t>):void</a:t>
            </a:r>
          </a:p>
          <a:p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000" b="1" dirty="0" err="1" smtClean="0"/>
              <a:t>this._displayingWinningLines</a:t>
            </a:r>
            <a:r>
              <a:rPr lang="en-US" altLang="zh-CN" sz="2000" b="1" dirty="0" smtClean="0"/>
              <a:t> = false;</a:t>
            </a:r>
          </a:p>
          <a:p>
            <a:pPr lvl="1"/>
            <a:r>
              <a:rPr lang="en-US" altLang="zh-CN" sz="2000" b="1" dirty="0" smtClean="0"/>
              <a:t>if (_</a:t>
            </a:r>
            <a:r>
              <a:rPr lang="en-US" altLang="zh-CN" sz="2000" b="1" dirty="0" err="1" smtClean="0"/>
              <a:t>slotDataProxy.lastSpinResult.isWinningSpin</a:t>
            </a:r>
            <a:r>
              <a:rPr lang="en-US" altLang="zh-CN" sz="2000" b="1" dirty="0" smtClean="0"/>
              <a:t> &amp;&amp; _</a:t>
            </a:r>
            <a:r>
              <a:rPr lang="en-US" altLang="zh-CN" sz="2000" b="1" dirty="0" err="1" smtClean="0"/>
              <a:t>slotStatesProxy.currentState</a:t>
            </a:r>
            <a:r>
              <a:rPr lang="en-US" altLang="zh-CN" sz="2000" b="1" dirty="0" smtClean="0"/>
              <a:t> == </a:t>
            </a:r>
            <a:r>
              <a:rPr lang="en-US" altLang="zh-CN" sz="2000" b="1" dirty="0" err="1" smtClean="0"/>
              <a:t>SlotGameState.SHOWING_ALL_WINNING_LINES</a:t>
            </a:r>
            <a:r>
              <a:rPr lang="en-US" altLang="zh-CN" sz="2000" b="1" dirty="0" smtClean="0"/>
              <a:t>) </a:t>
            </a:r>
            <a:r>
              <a:rPr lang="en-US" altLang="zh-CN" sz="2000" b="1" i="1" dirty="0" smtClean="0"/>
              <a:t>// ------------ 2 consecutive states</a:t>
            </a:r>
          </a:p>
          <a:p>
            <a:pPr lvl="1"/>
            <a:r>
              <a:rPr lang="en-US" altLang="zh-CN" sz="2000" dirty="0" smtClean="0"/>
              <a:t>{</a:t>
            </a:r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numberSymbolAnimationPlayed</a:t>
            </a:r>
            <a:r>
              <a:rPr lang="en-US" altLang="zh-CN" sz="2000" dirty="0" smtClean="0"/>
              <a:t> = 0;</a:t>
            </a:r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i="1" dirty="0" smtClean="0"/>
              <a:t>//================ update spin progress state ==================</a:t>
            </a:r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_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slotStatesProxy.currentState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SlotGameState.PLAYING_SYMBOL_ANIMATIONS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altLang="zh-CN" sz="2000" dirty="0" err="1" smtClean="0"/>
              <a:t>playNextAnimation</a:t>
            </a:r>
            <a:r>
              <a:rPr lang="en-US" altLang="zh-CN" sz="2000" dirty="0" smtClean="0"/>
              <a:t>();</a:t>
            </a:r>
          </a:p>
          <a:p>
            <a:pPr lvl="1"/>
            <a:r>
              <a:rPr lang="en-US" altLang="zh-CN" sz="20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&amp; Mode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err="1" smtClean="0"/>
              <a:t>SlotStatesProxy</a:t>
            </a:r>
            <a:r>
              <a:rPr lang="en-US" altLang="zh-CN" sz="1800" dirty="0" smtClean="0"/>
              <a:t>::</a:t>
            </a:r>
          </a:p>
          <a:p>
            <a:r>
              <a:rPr lang="en-US" altLang="zh-CN" sz="1800" b="1" dirty="0" smtClean="0">
                <a:solidFill>
                  <a:srgbClr val="0033FF"/>
                </a:solidFill>
                <a:latin typeface="Consolas"/>
              </a:rPr>
              <a:t>public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b="1" dirty="0" smtClean="0">
                <a:solidFill>
                  <a:srgbClr val="339966"/>
                </a:solidFill>
                <a:latin typeface="Consolas"/>
              </a:rPr>
              <a:t>function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b="1" dirty="0" smtClean="0">
                <a:solidFill>
                  <a:srgbClr val="0033FF"/>
                </a:solidFill>
                <a:latin typeface="Consolas"/>
              </a:rPr>
              <a:t>set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nsolas"/>
              </a:rPr>
              <a:t>currentMode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nsolas"/>
              </a:rPr>
              <a:t>value:SlotGameMode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altLang="zh-CN" sz="1800" b="1" dirty="0" smtClean="0">
                <a:solidFill>
                  <a:srgbClr val="0033FF"/>
                </a:solidFill>
                <a:latin typeface="Consolas"/>
              </a:rPr>
              <a:t>void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updatingCoinSizes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0033FF"/>
                </a:solidFill>
                <a:latin typeface="Consolas"/>
              </a:rPr>
              <a:t>false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isShowingBonusWin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0033FF"/>
                </a:solidFill>
                <a:latin typeface="Consolas"/>
              </a:rPr>
              <a:t>false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zh-CN" altLang="en-US" sz="1400" dirty="0" smtClean="0">
              <a:latin typeface="Consolas"/>
            </a:endParaRPr>
          </a:p>
          <a:p>
            <a:pPr lvl="1"/>
            <a:r>
              <a:rPr lang="en-US" altLang="zh-CN" sz="1400" b="1" dirty="0" smtClean="0">
                <a:solidFill>
                  <a:srgbClr val="0033FF"/>
                </a:solidFill>
                <a:latin typeface="Consolas"/>
              </a:rPr>
              <a:t>if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(_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currentMode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!= value){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currentMode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&amp;&amp; (_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previousMode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currentMode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currentMode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= value;</a:t>
            </a:r>
          </a:p>
          <a:p>
            <a:pPr lvl="1"/>
            <a:r>
              <a:rPr lang="en-US" altLang="zh-CN" sz="1400" dirty="0" err="1" smtClean="0">
                <a:solidFill>
                  <a:srgbClr val="FF0000"/>
                </a:solidFill>
                <a:latin typeface="Consolas"/>
              </a:rPr>
              <a:t>sendNotification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/>
              </a:rPr>
              <a:t>NotesApplication.SLOT_GAME_MODE_CHANGED,_currentMode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</a:rPr>
              <a:t>);</a:t>
            </a:r>
          </a:p>
          <a:p>
            <a:pPr lvl="1"/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LOGGER.debug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smtClean="0">
                <a:solidFill>
                  <a:srgbClr val="990000"/>
                </a:solidFill>
                <a:latin typeface="Consolas"/>
              </a:rPr>
              <a:t>"&lt;&lt;==== Game mode changed into:"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+_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currentMode.toString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altLang="zh-CN" sz="1400" b="1" dirty="0" smtClean="0">
                <a:solidFill>
                  <a:srgbClr val="990000"/>
                </a:solidFill>
                <a:latin typeface="Consolas"/>
              </a:rPr>
              <a:t>" =====&gt;&gt;"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sz="18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&amp; Mode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0033FF"/>
                </a:solidFill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339966"/>
                </a:solidFill>
                <a:latin typeface="Consolas"/>
              </a:rPr>
              <a:t>function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0033FF"/>
                </a:solidFill>
                <a:latin typeface="Consolas"/>
              </a:rPr>
              <a:t>set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currentState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value:SlotGameState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altLang="zh-CN" b="1" dirty="0" smtClean="0">
                <a:solidFill>
                  <a:srgbClr val="0033FF"/>
                </a:solidFill>
                <a:latin typeface="Consolas"/>
              </a:rPr>
              <a:t>void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 smtClean="0">
                <a:solidFill>
                  <a:srgbClr val="0033FF"/>
                </a:solidFill>
                <a:latin typeface="Consolas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(_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currentState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!= value){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currentState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&amp;&amp; (_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previousState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currentState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currentState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value;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/>
              </a:rPr>
              <a:t>sendNotification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onsolas"/>
              </a:rPr>
              <a:t>NotesApplication.SLOT_GAME_STATE_CHANGED,_currentState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</a:rPr>
              <a:t>);</a:t>
            </a: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LOGGER.debug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smtClean="0">
                <a:solidFill>
                  <a:srgbClr val="990000"/>
                </a:solidFill>
                <a:latin typeface="Consolas"/>
              </a:rPr>
              <a:t>"&lt;&lt;---- Game state changed into:"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+_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currentState.toString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()+</a:t>
            </a:r>
            <a:r>
              <a:rPr lang="en-US" altLang="zh-CN" b="1" dirty="0" smtClean="0">
                <a:solidFill>
                  <a:srgbClr val="990000"/>
                </a:solidFill>
                <a:latin typeface="Consolas"/>
              </a:rPr>
              <a:t>" -----&gt;&gt;"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&amp; Mode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Note: some feature can be triggered by the states.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showBigWin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FiveOf</a:t>
            </a:r>
            <a:r>
              <a:rPr lang="en-US" altLang="zh-CN" dirty="0" smtClean="0"/>
              <a:t> a Kinds. And some </a:t>
            </a:r>
            <a:r>
              <a:rPr lang="en-US" altLang="zh-CN" dirty="0" err="1" smtClean="0"/>
              <a:t>soundEvent</a:t>
            </a:r>
            <a:r>
              <a:rPr lang="en-US" altLang="zh-CN" dirty="0" smtClean="0"/>
              <a:t>, you should not need to use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,(for example: you </a:t>
            </a:r>
            <a:r>
              <a:rPr lang="en-US" altLang="zh-CN" dirty="0" smtClean="0"/>
              <a:t>got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winningSpin</a:t>
            </a:r>
            <a:r>
              <a:rPr lang="en-US" altLang="zh-CN" dirty="0" smtClean="0"/>
              <a:t>, </a:t>
            </a:r>
            <a:r>
              <a:rPr lang="en-US" altLang="zh-CN" dirty="0" smtClean="0"/>
              <a:t>and before the win </a:t>
            </a:r>
            <a:r>
              <a:rPr lang="en-US" altLang="zh-CN" dirty="0" smtClean="0"/>
              <a:t>sound playing </a:t>
            </a:r>
            <a:r>
              <a:rPr lang="en-US" altLang="zh-CN" dirty="0" smtClean="0"/>
              <a:t>there is an additional animation, you should not play the win sound after </a:t>
            </a:r>
            <a:r>
              <a:rPr lang="en-US" altLang="zh-CN" dirty="0" err="1" smtClean="0"/>
              <a:t>finalreelSpin</a:t>
            </a:r>
            <a:r>
              <a:rPr lang="en-US" altLang="zh-CN" dirty="0" smtClean="0"/>
              <a:t>, you can set it in “SLOT_GAME_STATE_CHANGED” and play it during the state is set to “SHOWING_ALL_WINNING_LINES”).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Just follow the states flow.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&amp; Mode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public static const </a:t>
            </a:r>
            <a:r>
              <a:rPr lang="en-US" altLang="zh-CN" b="1" dirty="0" err="1" smtClean="0"/>
              <a:t>SHOWING_ADDITIONAL_ANIMATIONS:SlotGameState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SlotGameState</a:t>
            </a:r>
            <a:r>
              <a:rPr lang="en-US" altLang="zh-CN" b="1" dirty="0" smtClean="0"/>
              <a:t>(6,"PLAYING_ADDITIONAL_ANIMATIONS");</a:t>
            </a:r>
            <a:r>
              <a:rPr lang="en-US" altLang="zh-CN" b="1" i="1" dirty="0" smtClean="0"/>
              <a:t>//</a:t>
            </a:r>
            <a:r>
              <a:rPr lang="en-US" altLang="zh-CN" b="1" i="1" dirty="0" err="1" smtClean="0"/>
              <a:t>eg</a:t>
            </a:r>
            <a:r>
              <a:rPr lang="en-US" altLang="zh-CN" b="1" i="1" dirty="0" smtClean="0"/>
              <a:t>. pixies squishing toadstools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static const </a:t>
            </a:r>
            <a:r>
              <a:rPr lang="en-US" altLang="zh-CN" b="1" dirty="0" err="1" smtClean="0"/>
              <a:t>SHOWING_ALL_WINNING_LINES:SlotGameState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SlotGameState</a:t>
            </a:r>
            <a:r>
              <a:rPr lang="en-US" altLang="zh-CN" b="1" dirty="0" smtClean="0"/>
              <a:t>(7,"SHOWING_ALL_WINNING_LINES");</a:t>
            </a:r>
            <a:r>
              <a:rPr lang="en-US" altLang="zh-CN" b="1" i="1" dirty="0" smtClean="0"/>
              <a:t>// reel animations just </a:t>
            </a:r>
            <a:r>
              <a:rPr lang="en-US" altLang="zh-CN" b="1" i="1" dirty="0" err="1" smtClean="0"/>
              <a:t>stopped,showing</a:t>
            </a:r>
            <a:r>
              <a:rPr lang="en-US" altLang="zh-CN" b="1" i="1" dirty="0" smtClean="0"/>
              <a:t> all winning lines now.</a:t>
            </a:r>
          </a:p>
          <a:p>
            <a:endParaRPr lang="en-US" altLang="zh-CN" b="1" i="1" dirty="0" smtClean="0"/>
          </a:p>
          <a:p>
            <a:r>
              <a:rPr lang="en-US" altLang="zh-CN" b="1" dirty="0" smtClean="0"/>
              <a:t>public static const </a:t>
            </a:r>
            <a:r>
              <a:rPr lang="en-US" altLang="zh-CN" b="1" dirty="0" err="1" smtClean="0"/>
              <a:t>PLAYING_SYMBOL_ANIMATIONS:SlotGameState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SlotGameState</a:t>
            </a:r>
            <a:r>
              <a:rPr lang="en-US" altLang="zh-CN" b="1" dirty="0" smtClean="0"/>
              <a:t>(8,"PLAYING_WIN_ANIMATIONS");</a:t>
            </a:r>
            <a:r>
              <a:rPr lang="en-US" altLang="zh-CN" b="1" i="1" dirty="0" smtClean="0"/>
              <a:t>//</a:t>
            </a:r>
            <a:r>
              <a:rPr lang="en-US" altLang="zh-CN" b="1" i="1" dirty="0" err="1" smtClean="0"/>
              <a:t>looply</a:t>
            </a:r>
            <a:r>
              <a:rPr lang="en-US" altLang="zh-CN" b="1" i="1" dirty="0" smtClean="0"/>
              <a:t> playing winning symbol animations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779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Slot FrameWork</vt:lpstr>
      <vt:lpstr>Slot flow</vt:lpstr>
      <vt:lpstr>Slot flow</vt:lpstr>
      <vt:lpstr>Slot flow</vt:lpstr>
      <vt:lpstr>Slot flow</vt:lpstr>
      <vt:lpstr>State &amp; Mode</vt:lpstr>
      <vt:lpstr>State &amp; Mode</vt:lpstr>
      <vt:lpstr>State &amp; Mode</vt:lpstr>
      <vt:lpstr>State &amp; Mode</vt:lpstr>
      <vt:lpstr>State &amp; Mode</vt:lpstr>
      <vt:lpstr>About sound</vt:lpstr>
      <vt:lpstr>About sound</vt:lpstr>
      <vt:lpstr>About sound</vt:lpstr>
      <vt:lpstr>About Win Sound id</vt:lpstr>
      <vt:lpstr>About Win Sound id</vt:lpstr>
      <vt:lpstr>About Win Sound id</vt:lpstr>
      <vt:lpstr>ResponseInterpreter</vt:lpstr>
      <vt:lpstr>SlotGameView</vt:lpstr>
      <vt:lpstr>SlotGameView</vt:lpstr>
      <vt:lpstr>Dispose()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制作注意</dc:title>
  <dc:creator>Zhang Chi</dc:creator>
  <cp:lastModifiedBy>zhangchi</cp:lastModifiedBy>
  <cp:revision>45</cp:revision>
  <dcterms:created xsi:type="dcterms:W3CDTF">2006-08-16T00:00:00Z</dcterms:created>
  <dcterms:modified xsi:type="dcterms:W3CDTF">2014-04-09T06:17:22Z</dcterms:modified>
</cp:coreProperties>
</file>