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8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4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8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9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1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65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99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76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9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7FA9-B30E-3840-80D0-B7DA24DCBEA7}" type="datetimeFigureOut">
              <a:rPr kumimoji="1" lang="zh-CN" altLang="en-US" smtClean="0"/>
              <a:t>14-9-4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2671-14D7-FE4C-96AD-7F2B4A958A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4228" y="1281649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进入房间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welcom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3749" y="1281649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分配词语</a:t>
            </a:r>
            <a:r>
              <a:rPr kumimoji="1" lang="en-US" altLang="zh-CN" dirty="0" err="1" smtClean="0"/>
              <a:t>fpch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42" y="1281649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描述词语</a:t>
            </a:r>
            <a:r>
              <a:rPr kumimoji="1" lang="en-US" altLang="zh-CN" dirty="0" err="1" smtClean="0"/>
              <a:t>ms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89724" y="3072279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讨论</a:t>
            </a:r>
          </a:p>
          <a:p>
            <a:pPr algn="ctr"/>
            <a:r>
              <a:rPr kumimoji="1" lang="en-US" altLang="zh-CN" dirty="0" err="1" smtClean="0"/>
              <a:t>tl</a:t>
            </a:r>
            <a:endParaRPr kumimoji="1"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779201" y="3102399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tp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898740" y="2743048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冤死</a:t>
            </a:r>
          </a:p>
          <a:p>
            <a:pPr algn="ctr"/>
            <a:r>
              <a:rPr kumimoji="1" lang="en-US" altLang="zh-CN" dirty="0" err="1" smtClean="0"/>
              <a:t>ps</a:t>
            </a:r>
            <a:endParaRPr kumimoji="1"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898740" y="3658708"/>
            <a:ext cx="1234683" cy="6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输赢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Lose win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281222" y="1422748"/>
            <a:ext cx="1081817" cy="317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212590" y="1422748"/>
            <a:ext cx="864277" cy="317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 rot="20055930">
            <a:off x="3933464" y="3852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投中</a:t>
            </a:r>
            <a:endParaRPr kumimoji="1" lang="zh-CN" altLang="en-US" dirty="0"/>
          </a:p>
        </p:txBody>
      </p:sp>
      <p:sp>
        <p:nvSpPr>
          <p:cNvPr id="17" name="右箭头 16"/>
          <p:cNvSpPr/>
          <p:nvPr/>
        </p:nvSpPr>
        <p:spPr>
          <a:xfrm rot="9485458">
            <a:off x="3503631" y="3639540"/>
            <a:ext cx="1114552" cy="317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 rot="886373">
            <a:off x="3999142" y="2821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未投中</a:t>
            </a:r>
            <a:endParaRPr kumimoji="1" lang="zh-CN" altLang="en-US" dirty="0"/>
          </a:p>
        </p:txBody>
      </p:sp>
      <p:sp>
        <p:nvSpPr>
          <p:cNvPr id="2" name="直角上箭头 1"/>
          <p:cNvSpPr/>
          <p:nvPr/>
        </p:nvSpPr>
        <p:spPr>
          <a:xfrm rot="10800000" flipH="1">
            <a:off x="7607066" y="1575605"/>
            <a:ext cx="553916" cy="1092497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/>
          <p:cNvSpPr/>
          <p:nvPr/>
        </p:nvSpPr>
        <p:spPr>
          <a:xfrm rot="11663196">
            <a:off x="3421320" y="2980672"/>
            <a:ext cx="1114552" cy="317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 flipH="1">
            <a:off x="6084903" y="3242773"/>
            <a:ext cx="599703" cy="317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直角上箭头 20"/>
          <p:cNvSpPr/>
          <p:nvPr/>
        </p:nvSpPr>
        <p:spPr>
          <a:xfrm rot="10800000" flipV="1">
            <a:off x="887477" y="2254958"/>
            <a:ext cx="786915" cy="1305288"/>
          </a:xfrm>
          <a:prstGeom prst="bentUpArrow">
            <a:avLst>
              <a:gd name="adj1" fmla="val 25000"/>
              <a:gd name="adj2" fmla="val 28849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1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1" y="23516"/>
            <a:ext cx="3815308" cy="6776442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388044" y="3715608"/>
            <a:ext cx="1869662" cy="1340441"/>
          </a:xfrm>
          <a:prstGeom prst="wedgeRectCallout">
            <a:avLst>
              <a:gd name="adj1" fmla="val 84976"/>
              <a:gd name="adj2" fmla="val 361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为准备的为绿色背景，深褐色为准备阶段的倒计时。</a:t>
            </a:r>
            <a:endParaRPr kumimoji="1"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832405" y="787802"/>
            <a:ext cx="1869662" cy="1340441"/>
          </a:xfrm>
          <a:prstGeom prst="wedgeRectCallout">
            <a:avLst>
              <a:gd name="adj1" fmla="val -70370"/>
              <a:gd name="adj2" fmla="val -849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整个游戏的提示文字会出现在这里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8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72" y="189107"/>
            <a:ext cx="3589666" cy="6433727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40909" y="2516266"/>
            <a:ext cx="1869662" cy="2480991"/>
          </a:xfrm>
          <a:prstGeom prst="wedgeRectCallout">
            <a:avLst>
              <a:gd name="adj1" fmla="val 84976"/>
              <a:gd name="adj2" fmla="val 361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深褐色圆环，为描述阶段的倒计时，根据剩余时间的多少，圆圈满满消失。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7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91597"/>
            <a:ext cx="3717900" cy="666057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634979" y="282199"/>
            <a:ext cx="1869662" cy="1258132"/>
          </a:xfrm>
          <a:prstGeom prst="wedgeRectCallout">
            <a:avLst>
              <a:gd name="adj1" fmla="val 97555"/>
              <a:gd name="adj2" fmla="val 1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较深字号较大的为对词语的描述，在游戏中是始终出现的。</a:t>
            </a:r>
            <a:endParaRPr kumimoji="1"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634979" y="1692731"/>
            <a:ext cx="1869662" cy="1834744"/>
          </a:xfrm>
          <a:prstGeom prst="wedgeRectCallout">
            <a:avLst>
              <a:gd name="adj1" fmla="val 98813"/>
              <a:gd name="adj2" fmla="val -784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较浅字号较小的为游戏中的交流讨论，当有新的语句输入，旧的语句会消失，网上滚动</a:t>
            </a:r>
            <a:endParaRPr kumimoji="1"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549231" y="434599"/>
            <a:ext cx="1869662" cy="1258132"/>
          </a:xfrm>
          <a:prstGeom prst="wedgeRectCallout">
            <a:avLst>
              <a:gd name="adj1" fmla="val -115024"/>
              <a:gd name="adj2" fmla="val -525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讨论阶段会有总的倒计时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3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1" y="94132"/>
            <a:ext cx="3815308" cy="6763868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634979" y="1692731"/>
            <a:ext cx="1869662" cy="1834744"/>
          </a:xfrm>
          <a:prstGeom prst="wedgeRectCallout">
            <a:avLst>
              <a:gd name="adj1" fmla="val 74914"/>
              <a:gd name="adj2" fmla="val 40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点击头像，出现橙色蒙版，表示投票，选定后，再点右下角的确认，表示确定投票。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6608025" y="1928352"/>
            <a:ext cx="1869662" cy="1328225"/>
          </a:xfrm>
          <a:prstGeom prst="wedgeRectCallout">
            <a:avLst>
              <a:gd name="adj1" fmla="val -77287"/>
              <a:gd name="adj2" fmla="val 61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显示每个玩家收到的投票人头像。</a:t>
            </a:r>
            <a:endParaRPr kumimoji="1"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6608025" y="4314820"/>
            <a:ext cx="1869662" cy="1328225"/>
          </a:xfrm>
          <a:prstGeom prst="wedgeRectCallout">
            <a:avLst>
              <a:gd name="adj1" fmla="val -158419"/>
              <a:gd name="adj2" fmla="val -1175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1</a:t>
            </a:r>
            <a:r>
              <a:rPr kumimoji="1" lang="zh-CN" altLang="zh-CN" dirty="0"/>
              <a:t>5</a:t>
            </a:r>
            <a:r>
              <a:rPr kumimoji="1" lang="zh-CN" altLang="en-US" dirty="0" smtClean="0"/>
              <a:t>秒投票时间，最后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秒开始倒计时。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4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1" y="117582"/>
            <a:ext cx="3731714" cy="6634158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634979" y="1692731"/>
            <a:ext cx="1869662" cy="1834744"/>
          </a:xfrm>
          <a:prstGeom prst="wedgeRectCallout">
            <a:avLst>
              <a:gd name="adj1" fmla="val 74914"/>
              <a:gd name="adj2" fmla="val 40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冤死的玩家，灰色显示，游戏继续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Macintosh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旺</dc:creator>
  <cp:lastModifiedBy>陈 旺</cp:lastModifiedBy>
  <cp:revision>34</cp:revision>
  <dcterms:created xsi:type="dcterms:W3CDTF">2014-09-04T08:44:14Z</dcterms:created>
  <dcterms:modified xsi:type="dcterms:W3CDTF">2014-09-04T09:09:39Z</dcterms:modified>
</cp:coreProperties>
</file>