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6" d="100"/>
          <a:sy n="106" d="100"/>
        </p:scale>
        <p:origin x="51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8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CDB6-A78F-414F-8C7E-1811829B0A8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9B97-E7B9-4499-B1D3-A26498E4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320" y="-3631827"/>
            <a:ext cx="13936716" cy="19513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4973" y="2411697"/>
            <a:ext cx="60901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BeeBack</a:t>
            </a:r>
            <a:endParaRPr lang="en-US" sz="1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4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320" y="-3631827"/>
            <a:ext cx="13936716" cy="19513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6682" y="1906301"/>
            <a:ext cx="3963740" cy="9065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Renaud Dumont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9445" y="454115"/>
            <a:ext cx="42659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team</a:t>
            </a:r>
          </a:p>
        </p:txBody>
      </p:sp>
      <p:pic>
        <p:nvPicPr>
          <p:cNvPr id="1030" name="Picture 6" descr="Renaud Dum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45" y="2292824"/>
            <a:ext cx="1446663" cy="14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986682" y="4250090"/>
            <a:ext cx="3759025" cy="906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Kévin Rapaille</a:t>
            </a:r>
          </a:p>
        </p:txBody>
      </p:sp>
      <p:pic>
        <p:nvPicPr>
          <p:cNvPr id="12" name="Picture 6" descr="Renaud Dum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45" y="4636613"/>
            <a:ext cx="1446663" cy="14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584538" y="1915943"/>
            <a:ext cx="5121528" cy="906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Matthieu Vandenhende</a:t>
            </a:r>
          </a:p>
        </p:txBody>
      </p:sp>
      <p:pic>
        <p:nvPicPr>
          <p:cNvPr id="14" name="Picture 6" descr="Renaud Dum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01" y="2302466"/>
            <a:ext cx="1446663" cy="14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7584538" y="4250090"/>
            <a:ext cx="4316310" cy="906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Stéphane Vidouse</a:t>
            </a:r>
          </a:p>
        </p:txBody>
      </p:sp>
      <p:pic>
        <p:nvPicPr>
          <p:cNvPr id="16" name="Picture 6" descr="Renaud Dum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01" y="4636613"/>
            <a:ext cx="1446663" cy="14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éphane Vid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97" y="4636240"/>
            <a:ext cx="1471772" cy="147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évin Rapail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3" y="4636240"/>
            <a:ext cx="1455985" cy="145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tthieu Vandenhen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12" y="2282225"/>
            <a:ext cx="1503803" cy="150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Renaud Dumont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Vandenhende</dc:creator>
  <cp:lastModifiedBy>Matthieu Vandenhende</cp:lastModifiedBy>
  <cp:revision>5</cp:revision>
  <dcterms:created xsi:type="dcterms:W3CDTF">2016-08-07T12:14:57Z</dcterms:created>
  <dcterms:modified xsi:type="dcterms:W3CDTF">2016-08-07T12:29:29Z</dcterms:modified>
</cp:coreProperties>
</file>