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vitor.oliveira.pires/viz/Livro1_16518915173140/Painel1?publish=yes" TargetMode="External"/><Relationship Id="rId2" Type="http://schemas.openxmlformats.org/officeDocument/2006/relationships/hyperlink" Target="https://public.tableau.com/views/Livro1_16518915173140/Painel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8CDFE1B-CC61-4E62-95B2-2420DD863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Livro1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77127A9-70C2-4DAB-86AB-B68994558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Documento interativo em ambos os links:</a:t>
            </a:r>
          </a:p>
          <a:p>
            <a:r>
              <a:rPr lang="pt-BR" dirty="0">
                <a:hlinkClick r:id="rId3"/>
              </a:rPr>
              <a:t>https://public.tableau.com/app/profile/vitor.oliveira.pires/viz/Livro1_16518915173140/Painel1?publish=yes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ainel 1">
            <a:extLst>
              <a:ext uri="{FF2B5EF4-FFF2-40B4-BE49-F238E27FC236}">
                <a16:creationId xmlns:a16="http://schemas.microsoft.com/office/drawing/2014/main" id="{8E8017B0-3B54-41D9-8258-09C483082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159"/>
            <a:ext cx="12192000" cy="49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Livro1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Livro1</dc:title>
  <dc:creator/>
  <cp:lastModifiedBy>vitor oliveira</cp:lastModifiedBy>
  <cp:revision>1</cp:revision>
  <dcterms:created xsi:type="dcterms:W3CDTF">2022-05-12T20:53:35Z</dcterms:created>
  <dcterms:modified xsi:type="dcterms:W3CDTF">2022-05-12T21:31:55Z</dcterms:modified>
</cp:coreProperties>
</file>