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4680-E84F-4ABF-925C-FC9BA1C1BE7A}" type="datetimeFigureOut">
              <a:rPr lang="en-US" smtClean="0"/>
              <a:t>12/1/2007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D3B9-FE04-4F7F-BF3D-5BCA454D52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Dr. Karnaugh’s Lab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game functionality: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User can interact with components in the maze and solve the puzzles, moving on to the next map and earning points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user has a time limit, after which a killer bunny will bite their face off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Ranked Game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Extension of the base game to manage maps and score differently, and submit score to online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High Score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PHP + MySQL for storing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Hash function to fight cheating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Easily extensible to store persistent user accounts, statistics, achievements,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Gameplay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Click Interactions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guiOverlayItems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Cursors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Utilizing the status bar swing 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Bunny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It’s a pink sphere, so you’ll have to use your imagination.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Bunny knows how to do two things: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Chase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Kill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Chase Mode, Sample Node Graph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Nodegraph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Better Sample Node Graph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nodegraph2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Developments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accounts / Better </a:t>
            </a:r>
            <a:r>
              <a:rPr lang="en-US" dirty="0" err="1" smtClean="0">
                <a:solidFill>
                  <a:schemeClr val="bg1"/>
                </a:solidFill>
              </a:rPr>
              <a:t>RankedGame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Building a better bunny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Improving the graphics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GUI map creation tools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Wire dragging/ Goggles gameplay mechanic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User customization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story/characters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173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Dr. Karnaugh’s Lab</vt:lpstr>
      <vt:lpstr>Features</vt:lpstr>
      <vt:lpstr>High Score Table</vt:lpstr>
      <vt:lpstr>Gameplay</vt:lpstr>
      <vt:lpstr>The Bunny</vt:lpstr>
      <vt:lpstr>Chase Mode, Sample Node Graph</vt:lpstr>
      <vt:lpstr>Better Sample Node Graph</vt:lpstr>
      <vt:lpstr>Future Developments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Karnaugh’s Lab</dc:title>
  <dc:creator>Chris Pugh</dc:creator>
  <cp:lastModifiedBy>Chris Pugh</cp:lastModifiedBy>
  <cp:revision>10</cp:revision>
  <dcterms:created xsi:type="dcterms:W3CDTF">2007-12-01T20:55:29Z</dcterms:created>
  <dcterms:modified xsi:type="dcterms:W3CDTF">2007-12-01T21:40:01Z</dcterms:modified>
</cp:coreProperties>
</file>