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F2C1-6906-4CC9-9F52-0044BE6410C5}" type="datetimeFigureOut">
              <a:rPr lang="en-US" smtClean="0"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761A-1578-4655-A4AF-8F05B1F3DF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4495800" cy="3352800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en-US" sz="2400" dirty="0" smtClean="0"/>
              <a:t>Real-time 3D Graphics</a:t>
            </a:r>
          </a:p>
          <a:p>
            <a:pPr algn="l">
              <a:buFontTx/>
              <a:buChar char="-"/>
            </a:pPr>
            <a:r>
              <a:rPr lang="en-US" sz="2400" dirty="0" smtClean="0"/>
              <a:t> Colorful characters battle it out </a:t>
            </a:r>
            <a:br>
              <a:rPr lang="en-US" sz="2400" dirty="0" smtClean="0"/>
            </a:br>
            <a:r>
              <a:rPr lang="en-US" sz="2400" dirty="0" smtClean="0"/>
              <a:t>   to who see will rein supreme!</a:t>
            </a:r>
          </a:p>
          <a:p>
            <a:pPr algn="l">
              <a:buFontTx/>
              <a:buChar char="-"/>
            </a:pPr>
            <a:r>
              <a:rPr lang="en-US" sz="2400" dirty="0"/>
              <a:t> </a:t>
            </a:r>
            <a:r>
              <a:rPr lang="en-US" sz="2400" dirty="0" smtClean="0"/>
              <a:t>Based on the popular children’s</a:t>
            </a:r>
            <a:br>
              <a:rPr lang="en-US" sz="2400" dirty="0" smtClean="0"/>
            </a:br>
            <a:r>
              <a:rPr lang="en-US" sz="2400" dirty="0" smtClean="0"/>
              <a:t>   game “Kick the Can”</a:t>
            </a:r>
          </a:p>
          <a:p>
            <a:pPr algn="l">
              <a:buFontTx/>
              <a:buChar char="-"/>
            </a:pPr>
            <a:r>
              <a:rPr lang="en-US" sz="2400" dirty="0"/>
              <a:t> </a:t>
            </a:r>
            <a:r>
              <a:rPr lang="en-US" sz="2400" dirty="0" smtClean="0"/>
              <a:t>Challenging AI always keeps you</a:t>
            </a:r>
            <a:br>
              <a:rPr lang="en-US" sz="2400" dirty="0" smtClean="0"/>
            </a:br>
            <a:r>
              <a:rPr lang="en-US" sz="2400" dirty="0" smtClean="0"/>
              <a:t>   guessing!</a:t>
            </a:r>
          </a:p>
          <a:p>
            <a:pPr algn="l">
              <a:buFontTx/>
              <a:buChar char="-"/>
            </a:pPr>
            <a:r>
              <a:rPr lang="en-US" sz="2400" dirty="0"/>
              <a:t> </a:t>
            </a:r>
            <a:r>
              <a:rPr lang="en-US" sz="2400" dirty="0" smtClean="0"/>
              <a:t>Open Source! That makes it cool</a:t>
            </a:r>
            <a:endParaRPr lang="en-US" sz="2400" dirty="0"/>
          </a:p>
        </p:txBody>
      </p:sp>
      <p:pic>
        <p:nvPicPr>
          <p:cNvPr id="7" name="Picture 6" descr="Quake_the_can_th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08320" cy="35052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876800" y="304800"/>
            <a:ext cx="4495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PICTURE HERE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029200" y="3505200"/>
            <a:ext cx="4495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PICTURE HERE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Clinton Thomas</dc:creator>
  <cp:lastModifiedBy>Clinton Thomas</cp:lastModifiedBy>
  <cp:revision>1</cp:revision>
  <dcterms:created xsi:type="dcterms:W3CDTF">2009-04-20T00:22:39Z</dcterms:created>
  <dcterms:modified xsi:type="dcterms:W3CDTF">2009-04-20T00:49:05Z</dcterms:modified>
</cp:coreProperties>
</file>