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61" r:id="rId3"/>
    <p:sldId id="367" r:id="rId4"/>
    <p:sldId id="359" r:id="rId5"/>
    <p:sldId id="370" r:id="rId6"/>
    <p:sldId id="375" r:id="rId7"/>
    <p:sldId id="376" r:id="rId8"/>
    <p:sldId id="358" r:id="rId9"/>
    <p:sldId id="377" r:id="rId10"/>
    <p:sldId id="356" r:id="rId11"/>
    <p:sldId id="369" r:id="rId12"/>
    <p:sldId id="364" r:id="rId13"/>
    <p:sldId id="372" r:id="rId14"/>
    <p:sldId id="373" r:id="rId15"/>
    <p:sldId id="374" r:id="rId16"/>
    <p:sldId id="371" r:id="rId17"/>
    <p:sldId id="36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8" r:id="rId27"/>
    <p:sldId id="390" r:id="rId28"/>
    <p:sldId id="389" r:id="rId29"/>
    <p:sldId id="391" r:id="rId30"/>
    <p:sldId id="393" r:id="rId31"/>
    <p:sldId id="392" r:id="rId32"/>
    <p:sldId id="397" r:id="rId33"/>
    <p:sldId id="394" r:id="rId34"/>
    <p:sldId id="396" r:id="rId35"/>
    <p:sldId id="401" r:id="rId36"/>
    <p:sldId id="402" r:id="rId37"/>
    <p:sldId id="400" r:id="rId38"/>
    <p:sldId id="403" r:id="rId39"/>
    <p:sldId id="378" r:id="rId40"/>
    <p:sldId id="395" r:id="rId41"/>
    <p:sldId id="399" r:id="rId42"/>
    <p:sldId id="398" r:id="rId43"/>
    <p:sldId id="404" r:id="rId44"/>
    <p:sldId id="362" r:id="rId45"/>
    <p:sldId id="36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361"/>
            <p14:sldId id="367"/>
            <p14:sldId id="359"/>
            <p14:sldId id="370"/>
            <p14:sldId id="375"/>
            <p14:sldId id="376"/>
            <p14:sldId id="358"/>
            <p14:sldId id="377"/>
            <p14:sldId id="356"/>
            <p14:sldId id="369"/>
            <p14:sldId id="364"/>
            <p14:sldId id="372"/>
            <p14:sldId id="373"/>
            <p14:sldId id="374"/>
            <p14:sldId id="371"/>
            <p14:sldId id="36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8"/>
            <p14:sldId id="390"/>
            <p14:sldId id="389"/>
            <p14:sldId id="391"/>
            <p14:sldId id="393"/>
            <p14:sldId id="392"/>
            <p14:sldId id="397"/>
            <p14:sldId id="394"/>
            <p14:sldId id="396"/>
            <p14:sldId id="401"/>
            <p14:sldId id="402"/>
            <p14:sldId id="400"/>
            <p14:sldId id="403"/>
            <p14:sldId id="378"/>
            <p14:sldId id="395"/>
            <p14:sldId id="399"/>
            <p14:sldId id="398"/>
            <p14:sldId id="404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89" autoAdjust="0"/>
    <p:restoredTop sz="94660"/>
  </p:normalViewPr>
  <p:slideViewPr>
    <p:cSldViewPr>
      <p:cViewPr>
        <p:scale>
          <a:sx n="66" d="100"/>
          <a:sy n="66" d="100"/>
        </p:scale>
        <p:origin x="-1786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Rockwell" pitchFamily="18" charset="0"/>
              </a:rPr>
              <a:t>Yin-Yang: Transparent Deep Embedding of DSLs 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18387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173" y="5015948"/>
            <a:ext cx="1537503" cy="15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59116" y="30480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</a:t>
            </a:r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Nice interface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/>
              <a:t>Comprehensible type errors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/>
              <a:t>Easy debugging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/>
              <a:t>Consistent documentation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/>
              <a:t>Consistent </a:t>
            </a:r>
            <a:r>
              <a:rPr lang="en-US" dirty="0"/>
              <a:t>with the host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/>
              <a:t>  Domain-specific analysis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/>
              <a:t>  Fast 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During </a:t>
            </a:r>
            <a:r>
              <a:rPr lang="en-US" sz="3600" dirty="0"/>
              <a:t>program development we do not care </a:t>
            </a:r>
            <a:r>
              <a:rPr lang="en-US" sz="3600" dirty="0" smtClean="0"/>
              <a:t>about performance!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8" name="Picture 4" descr="http://img.wikinut.com/img/neb7hzj5o_z35p2r/jpeg/724x5000/Yin-Yan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937322" cy="39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1"/>
            <a:ext cx="83058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Use shallow embedding for development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Use deep </a:t>
            </a:r>
            <a:r>
              <a:rPr lang="en-US" dirty="0"/>
              <a:t>embedding </a:t>
            </a:r>
            <a:r>
              <a:rPr lang="en-US" dirty="0" smtClean="0"/>
              <a:t>in production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Macros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Compile-time meta-programming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Completely transparent to the users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63" y="3124200"/>
            <a:ext cx="7848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fix_==[</a:t>
            </a:r>
            <a:r>
              <a:rPr lang="en-US" sz="28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](block: =&gt;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macro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Regular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" y="267592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5820" y="24450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1540" y="40024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2460" y="3368427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 descr="https://encrypted-tbn2.gstatic.com/images?q=tbn:ANd9GcSTtZsAV5fpBh6j78imejTCK8lE3chk65-FePUluKPeK7QOue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2415540" y="3045262"/>
            <a:ext cx="2240280" cy="92392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415540" y="3969186"/>
            <a:ext cx="2286000" cy="63340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Macro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75488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ix_=={“Bar”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6160" y="4662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__==(“Bar”, 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55080" y="2825179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729480" y="3484880"/>
            <a:ext cx="4185920" cy="5537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_==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(Tree({“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Bar” == 1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080" y="4038600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514600" y="2525485"/>
            <a:ext cx="2240280" cy="1513115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514600" y="4038600"/>
            <a:ext cx="2321560" cy="122422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Yin-Yang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52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Uses macros to reliably translate shallow programs to deep programs!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36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71802" y="1981200"/>
            <a:ext cx="1600198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val res = if (readHGTG)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else true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itchFamily="18" charset="0"/>
              </a:rPr>
              <a:t>Good </a:t>
            </a:r>
            <a:r>
              <a:rPr lang="en-US" dirty="0"/>
              <a:t>Performance: SQL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>
                <a:latin typeface="Rockwell" pitchFamily="18" charset="0"/>
              </a:rPr>
              <a:t>ompiler </a:t>
            </a:r>
            <a:r>
              <a:rPr lang="en-US" dirty="0">
                <a:latin typeface="Rockwell" pitchFamily="18" charset="0"/>
              </a:rPr>
              <a:t>has domain knowledge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Compiled at run-time (access to data)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05297" y="2085487"/>
            <a:ext cx="6280507" cy="1623772"/>
            <a:chOff x="1005297" y="2085487"/>
            <a:chExt cx="6280507" cy="162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97" y="2085487"/>
              <a:ext cx="2713805" cy="1623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85487"/>
              <a:ext cx="2713804" cy="16237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37699" y="2590800"/>
              <a:ext cx="471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5297" y="4380368"/>
            <a:ext cx="6593941" cy="2133600"/>
            <a:chOff x="1005297" y="4380368"/>
            <a:chExt cx="6593941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1005297" y="4380368"/>
              <a:ext cx="6593941" cy="2133600"/>
              <a:chOff x="1295400" y="4343400"/>
              <a:chExt cx="6593941" cy="21336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43400"/>
                <a:ext cx="2133600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 descr="http://infolab.stanford.edu/~ullman/dbsi/win98/gifs/B+tre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3741" y="4423974"/>
                <a:ext cx="2895600" cy="1972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752600" y="4460942"/>
              <a:ext cx="762000" cy="11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5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Ascription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val res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 = ((if (readHGTG)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else true)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Literals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((if (readHGTG)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regex.`package`.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else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lift(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hape 79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__ifThenElse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regex.`package`.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Injection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((__ifThenElse(readHGTG,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regex.`package`.matches(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((__ifThenElse(readHGTG,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this.Rep[Boolean] = ((__ifThenElse(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hole(typeTag[String], 2)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hole(typeTag[String], 3)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this.Rep[Boolean])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Cake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-US" sz="2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" sz="2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ew RegexDSL { def main()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res: this.Rep[Boolean] = ((__ifThenElse(hole(typeTag[Boolean],1)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2),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3)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lift(true)): this.Rep[Boolean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71800" y="2667000"/>
            <a:ext cx="3581400" cy="990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Reflective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31242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c.eval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main()={…}}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98198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.staticallyAnalyze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(c)</a:t>
            </a:r>
            <a:endParaRPr lang="en-US" sz="28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382000" cy="86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Reports errors at compile time!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 dirty="0"/>
          </a:p>
        </p:txBody>
      </p:sp>
      <p:pic>
        <p:nvPicPr>
          <p:cNvPr id="2052" name="Picture 4" descr="C:\Users\vjovanovic\Downloads\LMS-interpretation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80" y="1619250"/>
            <a:ext cx="56769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8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37076" y="3657599"/>
            <a:ext cx="1634922" cy="75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Captured Identifiers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311" y="26670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.stagingAnalysis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8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ew RegexDSL { def main()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res: this.Rep[Boolean] = ((__ifThenElse(hole(typeTag[Boolean],1)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2),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lift(pattern)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lift(true)): this.Rep[Boolean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572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3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3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Nil)</a:t>
            </a:r>
          </a:p>
        </p:txBody>
      </p:sp>
    </p:spTree>
    <p:extLst>
      <p:ext uri="{BB962C8B-B14F-4D97-AF65-F5344CB8AC3E}">
        <p14:creationId xmlns:p14="http://schemas.microsoft.com/office/powerpoint/2010/main" val="688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819400" y="4495801"/>
            <a:ext cx="3657600" cy="1985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vs.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60" y="1532681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Nil)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compile at compile time</a:t>
            </a:r>
            <a:endParaRPr lang="en-US" sz="2800" i="1" dirty="0" smtClean="0">
              <a:solidFill>
                <a:srgbClr val="660E7A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.gnerateCode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8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compile at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run time</a:t>
            </a:r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.expr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Block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guards,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dslCake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dslInvocation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Deep DLSs: </a:t>
            </a:r>
            <a:r>
              <a:rPr lang="en-US" dirty="0" err="1" smtClean="0"/>
              <a:t>Idents</a:t>
            </a:r>
            <a:r>
              <a:rPr lang="en-US" dirty="0" smtClean="0"/>
              <a:t> vs.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Deep embedding does not distinguish constants and identifiers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check for recompilation it needs to lift the whole program on each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Guards with Deep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Shallow program processes 100 KB string for the time of one lifting!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63407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text.map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incChar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pattern))</a:t>
            </a:r>
            <a:b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"OK"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5132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How long does the lifting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Guarded Recompilation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60" y="15326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pattern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prevValue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&gt;))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.setProgram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&gt;)(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main()={…}}</a:t>
            </a:r>
            <a:endParaRPr lang="en-US" sz="2800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, text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5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t="10670" r="1753" b="6664"/>
          <a:stretch/>
        </p:blipFill>
        <p:spPr bwMode="auto">
          <a:xfrm>
            <a:off x="304800" y="1828800"/>
            <a:ext cx="858479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7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Completely transparent deep embedding</a:t>
            </a:r>
          </a:p>
          <a:p>
            <a:endParaRPr lang="en-US" dirty="0"/>
          </a:p>
          <a:p>
            <a:r>
              <a:rPr lang="en-US" dirty="0" smtClean="0"/>
              <a:t>Completely compiler agnostic</a:t>
            </a:r>
          </a:p>
          <a:p>
            <a:endParaRPr lang="en-US" dirty="0"/>
          </a:p>
          <a:p>
            <a:r>
              <a:rPr lang="en-US" dirty="0" smtClean="0"/>
              <a:t>Compilation at either compile or run time</a:t>
            </a:r>
          </a:p>
          <a:p>
            <a:endParaRPr lang="en-US" dirty="0"/>
          </a:p>
          <a:p>
            <a:r>
              <a:rPr lang="en-US" dirty="0" smtClean="0"/>
              <a:t>Efficient guarded recompilation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 - LMS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295400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unit[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0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24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[String],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[String])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[Boolean]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 {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[String], p: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[String) =       </a:t>
            </a:r>
          </a:p>
          <a:p>
            <a:pPr lvl="0"/>
            <a:r>
              <a:rPr lang="en-US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Matches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(t, p)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main() = 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0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"42"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"Answer to the Ultimate…"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2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DSL with </a:t>
            </a:r>
            <a:r>
              <a:rPr lang="en-US" dirty="0" err="1" smtClean="0"/>
              <a:t>Macors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version took months to develop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Duplicate of the deep embedding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not work for all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Version	 of Slick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Requires same things as Yin-Yang</a:t>
            </a:r>
          </a:p>
          <a:p>
            <a:pPr lvl="1"/>
            <a:r>
              <a:rPr lang="en-US" dirty="0" smtClean="0"/>
              <a:t>Hole Transformation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Compile-time evaluation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transformation are non-trivial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with Yin-Yang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Three weeks development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Wires to the existing DSL (no duplication)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features that the macro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virtualization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 compilation unit operation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Yin-Yang as a modular library for 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Yin-Yang</a:t>
            </a:r>
          </a:p>
          <a:p>
            <a:pPr lvl="1"/>
            <a:r>
              <a:rPr lang="en-US" dirty="0" smtClean="0"/>
              <a:t>http://github.com/vjovanov/mpde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://infoscience.epfl.ch/record/185832/files/yinyang.pdf?version=2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 LMS</a:t>
            </a:r>
          </a:p>
          <a:p>
            <a:pPr lvl="1"/>
            <a:r>
              <a:rPr lang="en-US" dirty="0" smtClean="0"/>
              <a:t>http://scala-lms.github.com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ttp://github.com/stanford-ppl/Delite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Questions?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Also at: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vojjov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vojin.jovanovic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epfl.ch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Text is Not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366964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"42"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"Answer to the Ultimate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…"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1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Convoluted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1336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infix_-(lhs: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[Float],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o: Overloaded, </a:t>
            </a:r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SourceContext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[Float]</a:t>
            </a:r>
          </a:p>
          <a:p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infix_-(lhs: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o: Overloaded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SourceContext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5257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b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[Unit] = ()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982" y="4267200"/>
            <a:ext cx="838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Rockwell" pitchFamily="18" charset="0"/>
              </a:rPr>
              <a:t>No implicit view available from </a:t>
            </a:r>
            <a:r>
              <a:rPr lang="en-US" sz="2100" dirty="0" err="1" smtClean="0">
                <a:latin typeface="Rockwell" pitchFamily="18" charset="0"/>
              </a:rPr>
              <a:t>RepDSL.this.Rep</a:t>
            </a:r>
            <a:r>
              <a:rPr lang="en-US" sz="2100" dirty="0" smtClean="0">
                <a:latin typeface="Rockwell" pitchFamily="18" charset="0"/>
              </a:rPr>
              <a:t>[Unit] =&gt; Int.</a:t>
            </a:r>
            <a:endParaRPr lang="en-US" sz="21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DSL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Nice interface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dirty="0" smtClean="0"/>
              <a:t>Comprehensible type errors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Easy debugging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Consistent Documentation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dirty="0"/>
              <a:t>C</a:t>
            </a:r>
            <a:r>
              <a:rPr lang="en-US" dirty="0" smtClean="0"/>
              <a:t>onsistent </a:t>
            </a:r>
            <a:r>
              <a:rPr lang="en-US" dirty="0"/>
              <a:t>with the host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 Domain-specific analysis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362200"/>
            <a:ext cx="807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 {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](b: =&gt;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matches(text: String, pat: String): Boolean =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text.matches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(pat)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pres-new</Template>
  <TotalTime>156</TotalTime>
  <Words>1191</Words>
  <Application>Microsoft Office PowerPoint</Application>
  <PresentationFormat>On-screen Show (4:3)</PresentationFormat>
  <Paragraphs>331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pres-new</vt:lpstr>
      <vt:lpstr>Yin-Yang: Transparent Deep Embedding of DSLs </vt:lpstr>
      <vt:lpstr>Good Performance: SQL</vt:lpstr>
      <vt:lpstr>Deep Embedding</vt:lpstr>
      <vt:lpstr>Deep Embedding - LMS</vt:lpstr>
      <vt:lpstr>Program Text is Not All</vt:lpstr>
      <vt:lpstr>Convoluted Interface</vt:lpstr>
      <vt:lpstr>Type Errors</vt:lpstr>
      <vt:lpstr>Deep DSL Embedding</vt:lpstr>
      <vt:lpstr>Shallow Embedding</vt:lpstr>
      <vt:lpstr>Shallow Embedding</vt:lpstr>
      <vt:lpstr>PowerPoint Presentation</vt:lpstr>
      <vt:lpstr>PowerPoint Presentation</vt:lpstr>
      <vt:lpstr>Macros</vt:lpstr>
      <vt:lpstr>Regular Workflow</vt:lpstr>
      <vt:lpstr>Macro Workflow</vt:lpstr>
      <vt:lpstr>Yin-Yang Library</vt:lpstr>
      <vt:lpstr>PowerPoint Presentation</vt:lpstr>
      <vt:lpstr>PowerPoint Presentation</vt:lpstr>
      <vt:lpstr>Shallow Program</vt:lpstr>
      <vt:lpstr>Ascription Transformation</vt:lpstr>
      <vt:lpstr>Lift Literals Transformation</vt:lpstr>
      <vt:lpstr>Virtualization Transformation</vt:lpstr>
      <vt:lpstr>Scope Injection Transformation</vt:lpstr>
      <vt:lpstr>Type Transformation</vt:lpstr>
      <vt:lpstr>Hole Transformation</vt:lpstr>
      <vt:lpstr>Cake Insertion</vt:lpstr>
      <vt:lpstr>PowerPoint Presentation</vt:lpstr>
      <vt:lpstr>Reflective Instantiation</vt:lpstr>
      <vt:lpstr>Domain-Specific Analysis</vt:lpstr>
      <vt:lpstr>PowerPoint Presentation</vt:lpstr>
      <vt:lpstr>Captured Identifiers Analysis</vt:lpstr>
      <vt:lpstr>PowerPoint Presentation</vt:lpstr>
      <vt:lpstr>PowerPoint Presentation</vt:lpstr>
      <vt:lpstr>Compile vs. Runtime</vt:lpstr>
      <vt:lpstr>Deep DLSs: Idents vs. Constants</vt:lpstr>
      <vt:lpstr>Guards with Deep DSLS</vt:lpstr>
      <vt:lpstr>Guarded Recompilation</vt:lpstr>
      <vt:lpstr>Evaluation</vt:lpstr>
      <vt:lpstr>Contributions</vt:lpstr>
      <vt:lpstr>Slick DSL with Macors</vt:lpstr>
      <vt:lpstr>Macro Version  of Slick</vt:lpstr>
      <vt:lpstr>Slick with Yin-Yang</vt:lpstr>
      <vt:lpstr>Future Work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Yin-Yang: Transparent Deep Embedding of DSLs </dc:title>
  <dc:creator>vjovanovic</dc:creator>
  <cp:lastModifiedBy>vjovanovic</cp:lastModifiedBy>
  <cp:revision>150</cp:revision>
  <dcterms:created xsi:type="dcterms:W3CDTF">2013-05-18T09:04:02Z</dcterms:created>
  <dcterms:modified xsi:type="dcterms:W3CDTF">2013-05-22T08:25:29Z</dcterms:modified>
</cp:coreProperties>
</file>