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9" r:id="rId5"/>
    <p:sldId id="258" r:id="rId6"/>
    <p:sldId id="260" r:id="rId7"/>
    <p:sldId id="291" r:id="rId8"/>
    <p:sldId id="282" r:id="rId9"/>
    <p:sldId id="262" r:id="rId10"/>
    <p:sldId id="283" r:id="rId11"/>
    <p:sldId id="286" r:id="rId12"/>
    <p:sldId id="287" r:id="rId13"/>
    <p:sldId id="288" r:id="rId14"/>
    <p:sldId id="289" r:id="rId15"/>
    <p:sldId id="290" r:id="rId16"/>
    <p:sldId id="284" r:id="rId17"/>
    <p:sldId id="28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31" autoAdjust="0"/>
  </p:normalViewPr>
  <p:slideViewPr>
    <p:cSldViewPr snapToGrid="0">
      <p:cViewPr varScale="1">
        <p:scale>
          <a:sx n="61" d="100"/>
          <a:sy n="61" d="100"/>
        </p:scale>
        <p:origin x="78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FA7D-99B6-4A02-B45C-8C91121884A6}" type="datetimeFigureOut">
              <a:rPr lang="en-US" noProof="0" smtClean="0"/>
              <a:t>9/17/2019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6F86A-5537-4E34-A3CE-C64E83A1463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74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F86A-5537-4E34-A3CE-C64E83A1463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66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7AFE1F3-2DF6-4ACF-9437-8C79F0889B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000" y="108000"/>
            <a:ext cx="6573838" cy="663575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4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945F115-22EA-452C-BEFF-B86EC6B0D0B2}"/>
              </a:ext>
            </a:extLst>
          </p:cNvPr>
          <p:cNvSpPr/>
          <p:nvPr userDrawn="1"/>
        </p:nvSpPr>
        <p:spPr>
          <a:xfrm>
            <a:off x="6677617" y="107999"/>
            <a:ext cx="5400000" cy="6635750"/>
          </a:xfrm>
          <a:prstGeom prst="rect">
            <a:avLst/>
          </a:prstGeom>
          <a:gradFill>
            <a:gsLst>
              <a:gs pos="0">
                <a:srgbClr val="BB95C2"/>
              </a:gs>
              <a:gs pos="100000">
                <a:srgbClr val="EC9AC7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CBD139D-0699-4BC5-B75A-A53F7BE6D9A6}"/>
              </a:ext>
            </a:extLst>
          </p:cNvPr>
          <p:cNvGrpSpPr/>
          <p:nvPr/>
        </p:nvGrpSpPr>
        <p:grpSpPr>
          <a:xfrm rot="4830719">
            <a:off x="6634200" y="724568"/>
            <a:ext cx="4776768" cy="4776768"/>
            <a:chOff x="2514599" y="1566862"/>
            <a:chExt cx="3810001" cy="3810001"/>
          </a:xfrm>
          <a:effectLst/>
          <a:scene3d>
            <a:camera prst="perspectiveHeroicExtremeLeftFacing"/>
            <a:lightRig rig="threePt" dir="t"/>
          </a:scene3d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5EAAF49-5654-4DCE-84C0-E8336BC12BD4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D9401B41-6E13-4546-8AAC-2728F89FAF76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7A76080-8F75-4B32-9114-880C87646FE2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BE2A1F8C-0406-4CB3-9869-26BA7E734D0F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C78EEFE-6C2B-4D69-B0E3-B2BF76325172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43325AD3-62C5-4A8B-872A-F165A03A1635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9493D3B8-5A11-4C86-B38B-627413AAB973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1801A13-B692-41ED-AFEC-E95D85AE8016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8895529-45F9-4DF2-926F-48ACB4710FB8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97502D6-D65B-4CA1-90E3-765715D26AF6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22FCDB9-11E7-4962-A63D-DBBBE2AFE5FB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AA5E4EA5-3CAD-4CBC-BDAA-2218A53D6A09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B6971A7-8CB7-4298-84D5-AFC5ACB3E97C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23D783FA-8529-4E60-926E-CD074AF08F80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EEAF4AE-F667-4B32-BA58-C301ED6E8E15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B2D9C25-6081-4F9D-B4AC-59725F0DD9B3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BF68F2-24DA-4128-9232-1F53DB96F072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9ECFB08D-85AF-471B-AD33-A0BBF6F266AC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44B948A-1F29-4324-953B-E0D09728B752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92E399E-43AF-4109-9D48-54C8E19777B3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AB01A614-15A0-4C2E-AB23-5989288BDFA9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B7CA8B13-21A9-4FD3-9002-18139B20E060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37617" y="2431804"/>
            <a:ext cx="4680000" cy="1994392"/>
          </a:xfrm>
          <a:noFill/>
        </p:spPr>
        <p:txBody>
          <a:bodyPr wrap="square" rtlCol="0">
            <a:spAutoFit/>
            <a:scene3d>
              <a:camera prst="perspectiveContrastingLeftFacing" fov="6300000">
                <a:rot lat="20400000" lon="1200000" rev="0"/>
              </a:camera>
              <a:lightRig rig="chilly" dir="t"/>
            </a:scene3d>
            <a:sp3d extrusionH="196850" contourW="25400" prstMaterial="dkEdge">
              <a:bevelT w="44450" h="38100" prst="coolSlan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defRPr lang="en-ZA" sz="7200" b="1" spc="-600" dirty="0">
                <a:gradFill>
                  <a:gsLst>
                    <a:gs pos="29000">
                      <a:schemeClr val="accent2">
                        <a:lumMod val="50000"/>
                      </a:schemeClr>
                    </a:gs>
                    <a:gs pos="55000">
                      <a:srgbClr val="A9E0ED"/>
                    </a:gs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76000">
                      <a:schemeClr val="bg1"/>
                    </a:gs>
                  </a:gsLst>
                  <a:lin ang="5400000" scaled="1"/>
                </a:gradFill>
                <a:effectLst>
                  <a:glow rad="152400">
                    <a:srgbClr val="BADEDA">
                      <a:alpha val="40000"/>
                    </a:srgbClr>
                  </a:glow>
                  <a:outerShdw blurRad="25400" dist="25400" dir="2400000" algn="tl" rotWithShape="0">
                    <a:srgbClr val="BADEDA"/>
                  </a:outerShdw>
                </a:effectLst>
                <a:latin typeface="+mj-lt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EDIT  YOUR RETRO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922" y="5154839"/>
            <a:ext cx="4736077" cy="787411"/>
          </a:xfrm>
          <a:solidFill>
            <a:schemeClr val="tx1"/>
          </a:solidFill>
        </p:spPr>
        <p:txBody>
          <a:bodyPr lIns="180000" tIns="72000" rIns="180000" bIns="72000" anchor="ctr"/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F4E64290-5ADA-4894-8496-DE46331C2910}"/>
              </a:ext>
            </a:extLst>
          </p:cNvPr>
          <p:cNvSpPr/>
          <p:nvPr userDrawn="1"/>
        </p:nvSpPr>
        <p:spPr>
          <a:xfrm rot="10800000">
            <a:off x="2803689" y="2040344"/>
            <a:ext cx="740512" cy="503107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A3FE7ACA-32BB-4E3D-B271-8F185C3CD0EE}"/>
              </a:ext>
            </a:extLst>
          </p:cNvPr>
          <p:cNvSpPr/>
          <p:nvPr userDrawn="1"/>
        </p:nvSpPr>
        <p:spPr>
          <a:xfrm rot="10800000">
            <a:off x="2324207" y="2900399"/>
            <a:ext cx="1689239" cy="1147676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22823DFC-317B-4932-ABC6-21D5B262D756}"/>
              </a:ext>
            </a:extLst>
          </p:cNvPr>
          <p:cNvSpPr/>
          <p:nvPr userDrawn="1"/>
        </p:nvSpPr>
        <p:spPr>
          <a:xfrm>
            <a:off x="3748124" y="4263551"/>
            <a:ext cx="545742" cy="370779"/>
          </a:xfrm>
          <a:prstGeom prst="triangl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4081943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Digital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802742"/>
            <a:ext cx="4114800" cy="21005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0C4CAB5A-998E-400A-8774-26E468D6C4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2685143"/>
            <a:ext cx="4161313" cy="969166"/>
          </a:xfrm>
        </p:spPr>
        <p:txBody>
          <a:bodyPr anchor="b"/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FE1332C-B45E-4383-ABAB-796AE201F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597" y="1406679"/>
            <a:ext cx="10472179" cy="3642738"/>
          </a:xfrm>
          <a:prstGeom prst="rect">
            <a:avLst/>
          </a:prstGeom>
        </p:spPr>
      </p:pic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B540C8B7-1228-4D04-949B-665F6739DD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97194" y="1683960"/>
            <a:ext cx="4566412" cy="2549374"/>
          </a:xfrm>
          <a:solidFill>
            <a:schemeClr val="tx1">
              <a:lumMod val="75000"/>
              <a:lumOff val="25000"/>
            </a:schemeClr>
          </a:solidFill>
          <a:ln w="95250" cap="sq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377507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8E3EAD4-15D7-432A-8B0A-DC2D111A2E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26400" y="4406820"/>
            <a:ext cx="1620000" cy="99068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66700" indent="0">
              <a:buFont typeface="Arial" panose="020B0604020202020204" pitchFamily="34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5429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8096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0763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1C6E612-85D9-4ADF-89D8-C2A8144E16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26200" y="3929741"/>
            <a:ext cx="162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xmlns="" id="{85BE1C74-5612-4143-A6A0-9ABB2C58E9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12022" y="3929741"/>
            <a:ext cx="162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xmlns="" id="{80C5C49B-CF68-4827-B4F9-A6DC6C5581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2172" y="4406820"/>
            <a:ext cx="1620000" cy="99068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xmlns="" id="{905B2A5F-2BE7-4B00-9E44-0DF572969F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97843" y="3929741"/>
            <a:ext cx="162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xmlns="" id="{4F40F98E-725D-4417-9E38-1835C92B82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97943" y="4406820"/>
            <a:ext cx="1620000" cy="99068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13631600-0FE7-4D52-A153-A9EA3365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0578" y="2326579"/>
            <a:ext cx="6083250" cy="1646095"/>
          </a:xfr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7800000" scaled="0"/>
          </a:gradFill>
        </p:spPr>
        <p:txBody>
          <a:bodyPr vert="horz" lIns="0" tIns="0" rIns="0" bIns="0" rtlCol="0" anchor="ctr">
            <a:noAutofit/>
          </a:bodyPr>
          <a:lstStyle>
            <a:lvl1pPr algn="ctr">
              <a:defRPr lang="en-ZA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xmlns="" id="{B58AA17C-4E0E-437C-AA5C-0F53016554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54095" y="108000"/>
            <a:ext cx="4348305" cy="6083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xmlns="" id="{3F79E94D-F87A-284D-9D94-D287C58CA14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925304" y="2589842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28" name="Picture Placeholder 29">
            <a:extLst>
              <a:ext uri="{FF2B5EF4-FFF2-40B4-BE49-F238E27FC236}">
                <a16:creationId xmlns:a16="http://schemas.microsoft.com/office/drawing/2014/main" xmlns="" id="{8561E154-ABC6-5F40-A529-C22D0B36156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11126" y="2589842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29" name="Picture Placeholder 31">
            <a:extLst>
              <a:ext uri="{FF2B5EF4-FFF2-40B4-BE49-F238E27FC236}">
                <a16:creationId xmlns:a16="http://schemas.microsoft.com/office/drawing/2014/main" xmlns="" id="{DEF0E16E-6E58-B141-88A3-C4271032CC8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696947" y="2589842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433BD65-76FA-4699-AB42-310BFFF3C3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8179111" y="2090738"/>
            <a:ext cx="0" cy="3014662"/>
          </a:xfrm>
          <a:prstGeom prst="line">
            <a:avLst/>
          </a:prstGeom>
          <a:ln>
            <a:solidFill>
              <a:srgbClr val="DFA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5266935-E58D-4E6D-B2F5-9DF63E9290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064933" y="2090738"/>
            <a:ext cx="0" cy="3014662"/>
          </a:xfrm>
          <a:prstGeom prst="line">
            <a:avLst/>
          </a:prstGeom>
          <a:ln>
            <a:solidFill>
              <a:srgbClr val="DFA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4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8615" y="1467757"/>
            <a:ext cx="1082607" cy="1027122"/>
          </a:xfrm>
          <a:prstGeom prst="decagon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8615" y="2666635"/>
            <a:ext cx="4111195" cy="23024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0706" y="2666960"/>
            <a:ext cx="4111279" cy="230187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0706" y="1469417"/>
            <a:ext cx="1082607" cy="1023627"/>
          </a:xfrm>
          <a:prstGeom prst="decagon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58B05509-33BA-435B-8F65-9A195068AE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5411" y="1468438"/>
            <a:ext cx="1023938" cy="102235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xmlns="" id="{D9B95EA3-5DD4-430E-9A14-86FD28CB52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36768" y="1468438"/>
            <a:ext cx="1023938" cy="102235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E4858EE-D2E3-4944-8356-8E309A9856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154997" y="2666635"/>
            <a:ext cx="0" cy="2232602"/>
          </a:xfrm>
          <a:prstGeom prst="line">
            <a:avLst/>
          </a:prstGeom>
          <a:ln>
            <a:solidFill>
              <a:srgbClr val="DFA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ABA04ABC-15A3-4748-A1A6-6849B933FB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379786"/>
            <a:ext cx="4348065" cy="4348065"/>
          </a:xfrm>
          <a:prstGeom prst="oc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87739F32-28DE-4715-9505-ACC6073382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554523"/>
            <a:ext cx="3998591" cy="3998591"/>
          </a:xfrm>
          <a:prstGeom prst="decag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B1E535C8-6C65-455F-8301-E535F6CD0F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1993699"/>
            <a:ext cx="3120238" cy="3120238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E6677C16-9B83-4AD8-A790-C32F8EF4A3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1992324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5D7A7B95-CA51-45F4-B99D-B864CB3718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1992324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28096F6D-739C-4821-A308-43A39B242C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1992324"/>
            <a:ext cx="2597043" cy="14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80784B8F-C398-4ADB-BABC-B32AF5737B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029969"/>
            <a:ext cx="1980000" cy="720000"/>
          </a:xfrm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093BA793-88F0-4EAB-B659-DFEAA89AF5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029969"/>
            <a:ext cx="1980000" cy="720000"/>
          </a:xfrm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0EA13DBD-6DDE-44C3-8FCD-1AFEEBCDB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029969"/>
            <a:ext cx="1980000" cy="720000"/>
          </a:xfrm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80BFD98B-BBFC-4DCD-9634-51B0224874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Isosceles Triangle 16" descr="Decorative Triangle">
            <a:extLst>
              <a:ext uri="{FF2B5EF4-FFF2-40B4-BE49-F238E27FC236}">
                <a16:creationId xmlns:a16="http://schemas.microsoft.com/office/drawing/2014/main" xmlns="" id="{554CFF06-D3FB-4428-8388-94C47717BADA}"/>
              </a:ext>
            </a:extLst>
          </p:cNvPr>
          <p:cNvSpPr/>
          <p:nvPr userDrawn="1"/>
        </p:nvSpPr>
        <p:spPr>
          <a:xfrm rot="10800000">
            <a:off x="9078735" y="1554524"/>
            <a:ext cx="1396065" cy="948493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Isosceles Triangle 17" descr="Decorative Triangle">
            <a:extLst>
              <a:ext uri="{FF2B5EF4-FFF2-40B4-BE49-F238E27FC236}">
                <a16:creationId xmlns:a16="http://schemas.microsoft.com/office/drawing/2014/main" xmlns="" id="{31AC1D4A-7DB3-4D83-89C2-16E680FFCA92}"/>
              </a:ext>
            </a:extLst>
          </p:cNvPr>
          <p:cNvSpPr/>
          <p:nvPr userDrawn="1"/>
        </p:nvSpPr>
        <p:spPr>
          <a:xfrm>
            <a:off x="9503896" y="5182335"/>
            <a:ext cx="545742" cy="370779"/>
          </a:xfrm>
          <a:prstGeom prst="triangl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78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8238081-ACA8-444B-827D-A9FB57FEAD9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295875"/>
            <a:ext cx="0" cy="44151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DDFE2BB-EBBF-4A8F-8E01-A85443D03FBE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452634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C2C8A65D-5CCB-4B95-86C5-5840C530E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xmlns="" id="{B04B83CF-4695-4328-B8E1-1F386DDC97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03856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88E640C8-1161-4544-B8FB-31A62C99E9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095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112AB135-638C-4F81-B952-2291FAC2B8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095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754065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 descr="Decorative Pentagon">
            <a:extLst>
              <a:ext uri="{FF2B5EF4-FFF2-40B4-BE49-F238E27FC236}">
                <a16:creationId xmlns:a16="http://schemas.microsoft.com/office/drawing/2014/main" xmlns="" id="{07A909FD-77C6-47A3-B1B3-C0E7745ECD15}"/>
              </a:ext>
            </a:extLst>
          </p:cNvPr>
          <p:cNvSpPr/>
          <p:nvPr userDrawn="1"/>
        </p:nvSpPr>
        <p:spPr>
          <a:xfrm rot="20343812">
            <a:off x="4203000" y="4958316"/>
            <a:ext cx="1756955" cy="1673292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entagon 8" descr="Decorative Pentagon">
            <a:extLst>
              <a:ext uri="{FF2B5EF4-FFF2-40B4-BE49-F238E27FC236}">
                <a16:creationId xmlns:a16="http://schemas.microsoft.com/office/drawing/2014/main" xmlns="" id="{3FD26FF9-DCDF-4AEA-9063-488FBE7D5AB9}"/>
              </a:ext>
            </a:extLst>
          </p:cNvPr>
          <p:cNvSpPr/>
          <p:nvPr userDrawn="1"/>
        </p:nvSpPr>
        <p:spPr>
          <a:xfrm rot="9580640">
            <a:off x="5319672" y="4767992"/>
            <a:ext cx="1189880" cy="1133219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entagon 9" descr="Decorative Pentagon">
            <a:extLst>
              <a:ext uri="{FF2B5EF4-FFF2-40B4-BE49-F238E27FC236}">
                <a16:creationId xmlns:a16="http://schemas.microsoft.com/office/drawing/2014/main" xmlns="" id="{4540019E-3635-4416-AA39-1C537E671F06}"/>
              </a:ext>
            </a:extLst>
          </p:cNvPr>
          <p:cNvSpPr/>
          <p:nvPr userDrawn="1"/>
        </p:nvSpPr>
        <p:spPr>
          <a:xfrm rot="14352768">
            <a:off x="10166922" y="839584"/>
            <a:ext cx="757111" cy="721058"/>
          </a:xfrm>
          <a:prstGeom prst="pentag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entagon 10" descr="Decorative Pentagon">
            <a:extLst>
              <a:ext uri="{FF2B5EF4-FFF2-40B4-BE49-F238E27FC236}">
                <a16:creationId xmlns:a16="http://schemas.microsoft.com/office/drawing/2014/main" xmlns="" id="{DC84872F-746C-4203-BD67-4C7C818ACEAC}"/>
              </a:ext>
            </a:extLst>
          </p:cNvPr>
          <p:cNvSpPr/>
          <p:nvPr userDrawn="1"/>
        </p:nvSpPr>
        <p:spPr>
          <a:xfrm rot="6795563">
            <a:off x="10691432" y="717562"/>
            <a:ext cx="406272" cy="386926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entagon 11" descr="Decorative Pentagon">
            <a:extLst>
              <a:ext uri="{FF2B5EF4-FFF2-40B4-BE49-F238E27FC236}">
                <a16:creationId xmlns:a16="http://schemas.microsoft.com/office/drawing/2014/main" xmlns="" id="{592D0A34-0504-407C-9DEB-B641735D52F1}"/>
              </a:ext>
            </a:extLst>
          </p:cNvPr>
          <p:cNvSpPr/>
          <p:nvPr userDrawn="1"/>
        </p:nvSpPr>
        <p:spPr>
          <a:xfrm rot="6795563">
            <a:off x="11499862" y="319403"/>
            <a:ext cx="139300" cy="132667"/>
          </a:xfrm>
          <a:prstGeom prst="pentagon">
            <a:avLst/>
          </a:prstGeom>
          <a:solidFill>
            <a:srgbClr val="9F75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07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 descr="Decorative Pentagon">
            <a:extLst>
              <a:ext uri="{FF2B5EF4-FFF2-40B4-BE49-F238E27FC236}">
                <a16:creationId xmlns:a16="http://schemas.microsoft.com/office/drawing/2014/main" xmlns="" id="{D5B999F8-A985-4FB9-A69D-5531CFAD213B}"/>
              </a:ext>
            </a:extLst>
          </p:cNvPr>
          <p:cNvSpPr/>
          <p:nvPr userDrawn="1"/>
        </p:nvSpPr>
        <p:spPr>
          <a:xfrm rot="20343812">
            <a:off x="4203000" y="4958316"/>
            <a:ext cx="1756955" cy="1673292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entagon 11" descr="Decorative Pentagon">
            <a:extLst>
              <a:ext uri="{FF2B5EF4-FFF2-40B4-BE49-F238E27FC236}">
                <a16:creationId xmlns:a16="http://schemas.microsoft.com/office/drawing/2014/main" xmlns="" id="{6DDA70A0-B819-4630-909F-9C748D6703E9}"/>
              </a:ext>
            </a:extLst>
          </p:cNvPr>
          <p:cNvSpPr/>
          <p:nvPr userDrawn="1"/>
        </p:nvSpPr>
        <p:spPr>
          <a:xfrm rot="9580640">
            <a:off x="5319672" y="4767992"/>
            <a:ext cx="1189880" cy="1133219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entagon 12" descr="Decorative Pentagon">
            <a:extLst>
              <a:ext uri="{FF2B5EF4-FFF2-40B4-BE49-F238E27FC236}">
                <a16:creationId xmlns:a16="http://schemas.microsoft.com/office/drawing/2014/main" xmlns="" id="{0E46B6BF-40F0-4856-A4E9-5C1EEFB0AD19}"/>
              </a:ext>
            </a:extLst>
          </p:cNvPr>
          <p:cNvSpPr/>
          <p:nvPr userDrawn="1"/>
        </p:nvSpPr>
        <p:spPr>
          <a:xfrm rot="14352768">
            <a:off x="10166922" y="839584"/>
            <a:ext cx="757111" cy="721058"/>
          </a:xfrm>
          <a:prstGeom prst="pentag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Pentagon 13" descr="Decorative Pentagon">
            <a:extLst>
              <a:ext uri="{FF2B5EF4-FFF2-40B4-BE49-F238E27FC236}">
                <a16:creationId xmlns:a16="http://schemas.microsoft.com/office/drawing/2014/main" xmlns="" id="{75FEDF0A-8B15-456B-93B9-4B380459888A}"/>
              </a:ext>
            </a:extLst>
          </p:cNvPr>
          <p:cNvSpPr/>
          <p:nvPr userDrawn="1"/>
        </p:nvSpPr>
        <p:spPr>
          <a:xfrm rot="6795563">
            <a:off x="10691432" y="717562"/>
            <a:ext cx="406272" cy="386926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entagon 14" descr="Decorative Pentagon">
            <a:extLst>
              <a:ext uri="{FF2B5EF4-FFF2-40B4-BE49-F238E27FC236}">
                <a16:creationId xmlns:a16="http://schemas.microsoft.com/office/drawing/2014/main" xmlns="" id="{87E32DA8-B617-4F4D-AF32-FE86DC1E1ECF}"/>
              </a:ext>
            </a:extLst>
          </p:cNvPr>
          <p:cNvSpPr/>
          <p:nvPr userDrawn="1"/>
        </p:nvSpPr>
        <p:spPr>
          <a:xfrm rot="6795563">
            <a:off x="11499862" y="319403"/>
            <a:ext cx="139300" cy="132667"/>
          </a:xfrm>
          <a:prstGeom prst="pentagon">
            <a:avLst/>
          </a:prstGeom>
          <a:solidFill>
            <a:srgbClr val="9F75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C127A20-FC87-4D7E-B02E-428168B1E99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38239"/>
            <a:ext cx="5587800" cy="48006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FCB4AD02-110E-4AB3-A9C3-0DF162DC407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138238"/>
            <a:ext cx="5587799" cy="48006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15600000" scaled="0"/>
          </a:gradFill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5600000" scaled="0"/>
          </a:gradFill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5600000" scaled="0"/>
          </a:gradFill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63641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9269" y="3973125"/>
            <a:ext cx="502886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33469" y="3973125"/>
            <a:ext cx="502886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gradFill>
            <a:gsLst>
              <a:gs pos="0">
                <a:schemeClr val="bg1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5600000" scaled="0"/>
          </a:gradFill>
        </p:spPr>
        <p:txBody>
          <a:bodyPr tIns="36000" anchor="t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32173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945F115-22EA-452C-BEFF-B86EC6B0D0B2}"/>
              </a:ext>
            </a:extLst>
          </p:cNvPr>
          <p:cNvSpPr/>
          <p:nvPr userDrawn="1"/>
        </p:nvSpPr>
        <p:spPr>
          <a:xfrm>
            <a:off x="6677617" y="107999"/>
            <a:ext cx="5400000" cy="6660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0D551C8-4BF9-413C-A7A0-7C874EA0C1EB}"/>
              </a:ext>
            </a:extLst>
          </p:cNvPr>
          <p:cNvGrpSpPr/>
          <p:nvPr userDrawn="1"/>
        </p:nvGrpSpPr>
        <p:grpSpPr>
          <a:xfrm>
            <a:off x="7775280" y="1707806"/>
            <a:ext cx="3442387" cy="3442387"/>
            <a:chOff x="2514599" y="1566862"/>
            <a:chExt cx="3810001" cy="381000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9B40F6CC-7795-4615-90F1-11497899DD3A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189DD442-0FCD-4DA1-84E0-2E386C66959A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6794EC30-C68F-4F8F-A11C-8A12D4C44359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99D75E9-9ABA-49DA-8C08-01690B2048D6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DEF629BA-5818-4F68-84E0-9709E53CCE12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BE66E45C-2D7B-4E77-AB2D-087DD07929C9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AC559F57-DF51-477A-9664-F0A6E4593345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D81DE1A2-6CF2-4830-836F-E2B649B096AF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022986E8-9A85-40DF-88CF-4589415D686E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6A6F3BC4-5CDA-4ADE-8C98-B45EEEA9E822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ABB92487-E701-4906-B242-5E896B1FC968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FFED390-C005-488A-801D-51F5E5D5E636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0ECF5DE-7D63-4E09-A990-9EFE8F3E2444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66F82FBE-68FB-4DEB-8029-66924BDA4D1E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D9E1BB4E-09B6-4106-BDE3-A38644EF47E1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48FE8515-C6DF-47C8-B17B-D1488CFB34EB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E7D81FB4-C78B-4F71-83FF-F3BA73E121ED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FC6C6E5D-0A27-4FFE-8A9F-0B4550BE631B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E9C5B91D-89A8-4C76-B499-BEA540B1F253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A66B5249-941F-4ED5-8297-FB24511B0114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B647CA6-2EEA-4936-AC3F-369D8F873A1D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8CDA9DB4-338F-40E7-96CE-4D323CD63D2D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rgbClr val="BADEDA"/>
                  </a:gs>
                  <a:gs pos="100000">
                    <a:srgbClr val="F8BCB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7AFE1F3-2DF6-4ACF-9437-8C79F0889B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000" y="108000"/>
            <a:ext cx="6573838" cy="663575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4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37617" y="2321292"/>
            <a:ext cx="4680000" cy="2215415"/>
          </a:xfrm>
          <a:noFill/>
        </p:spPr>
        <p:txBody>
          <a:bodyPr wrap="square" rtlCol="0">
            <a:spAutoFit/>
            <a:scene3d>
              <a:camera prst="perspectiveContrastingLeftFacing" fov="6300000">
                <a:rot lat="20400000" lon="1200000" rev="0"/>
              </a:camera>
              <a:lightRig rig="freezing" dir="t">
                <a:rot lat="0" lon="0" rev="600000"/>
              </a:lightRig>
            </a:scene3d>
            <a:sp3d extrusionH="196850" contourW="25400" prstMaterial="clear">
              <a:bevelT w="44450" h="38100" prst="relaxedInse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defRPr lang="en-ZA" sz="7000" b="1" spc="-600" dirty="0">
                <a:gradFill>
                  <a:gsLst>
                    <a:gs pos="0">
                      <a:srgbClr val="C5ECF1"/>
                    </a:gs>
                    <a:gs pos="48000">
                      <a:srgbClr val="6FC0EF"/>
                    </a:gs>
                    <a:gs pos="48000">
                      <a:srgbClr val="235FA8"/>
                    </a:gs>
                    <a:gs pos="98230">
                      <a:schemeClr val="bg1"/>
                    </a:gs>
                    <a:gs pos="79000">
                      <a:srgbClr val="FDFCFC"/>
                    </a:gs>
                  </a:gsLst>
                  <a:lin ang="5400000" scaled="1"/>
                </a:gradFill>
                <a:effectLst>
                  <a:glow rad="152400">
                    <a:srgbClr val="7030A0">
                      <a:alpha val="40000"/>
                    </a:srgbClr>
                  </a:glow>
                  <a:outerShdw blurRad="25400" dist="25400" dir="2400000" algn="tl" rotWithShape="0">
                    <a:srgbClr val="FF0066"/>
                  </a:outerShdw>
                </a:effectLst>
                <a:latin typeface="Century Gothic" panose="020B0502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ts val="9000"/>
              </a:lnSpc>
            </a:pPr>
            <a:r>
              <a:rPr lang="en-US" noProof="0"/>
              <a:t>EDIT  YOUR RETRO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922" y="5154839"/>
            <a:ext cx="4736077" cy="787411"/>
          </a:xfrm>
          <a:solidFill>
            <a:schemeClr val="tx1"/>
          </a:solidFill>
        </p:spPr>
        <p:txBody>
          <a:bodyPr vert="horz" lIns="180000" tIns="72000" rIns="180000" bIns="72000" rtlCol="0" anchor="ctr">
            <a:noAutofit/>
          </a:bodyPr>
          <a:lstStyle>
            <a:lvl1pPr marL="0" indent="0" algn="ctr">
              <a:buNone/>
              <a:defRPr lang="en-Z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xmlns="" id="{8361B8AE-FA69-4D48-85CF-562C48593517}"/>
              </a:ext>
            </a:extLst>
          </p:cNvPr>
          <p:cNvSpPr/>
          <p:nvPr userDrawn="1"/>
        </p:nvSpPr>
        <p:spPr>
          <a:xfrm rot="10800000">
            <a:off x="2803689" y="2040344"/>
            <a:ext cx="740512" cy="503107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xmlns="" id="{B6A1E932-3467-40C1-AEB3-BF71625C8310}"/>
              </a:ext>
            </a:extLst>
          </p:cNvPr>
          <p:cNvSpPr/>
          <p:nvPr userDrawn="1"/>
        </p:nvSpPr>
        <p:spPr>
          <a:xfrm rot="10800000">
            <a:off x="2324207" y="2900399"/>
            <a:ext cx="1689239" cy="1147676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xmlns="" id="{7122E4D7-2A00-4656-AAD9-CFA98DD4E90E}"/>
              </a:ext>
            </a:extLst>
          </p:cNvPr>
          <p:cNvSpPr/>
          <p:nvPr userDrawn="1"/>
        </p:nvSpPr>
        <p:spPr>
          <a:xfrm>
            <a:off x="3748124" y="4263551"/>
            <a:ext cx="545742" cy="370779"/>
          </a:xfrm>
          <a:prstGeom prst="triangl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558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4180" y="2252062"/>
            <a:ext cx="1487604" cy="1487604"/>
          </a:xfrm>
          <a:prstGeom prst="cube">
            <a:avLst/>
          </a:prstGeom>
          <a:solidFill>
            <a:schemeClr val="bg1">
              <a:lumMod val="8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xmlns="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xmlns="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00409" y="2252062"/>
            <a:ext cx="1487604" cy="1487604"/>
          </a:xfrm>
          <a:prstGeom prst="cube">
            <a:avLst/>
          </a:prstGeom>
          <a:solidFill>
            <a:schemeClr val="bg1">
              <a:lumMod val="8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Photo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xmlns="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xmlns="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xmlns="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xmlns="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045206" y="2252062"/>
            <a:ext cx="1487604" cy="1487604"/>
          </a:xfrm>
          <a:prstGeom prst="cube">
            <a:avLst/>
          </a:prstGeom>
          <a:solidFill>
            <a:schemeClr val="bg1">
              <a:lumMod val="8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Photo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xmlns="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xmlns="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xmlns="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Isosceles Triangle 17" descr="Decorative Triangle">
            <a:extLst>
              <a:ext uri="{FF2B5EF4-FFF2-40B4-BE49-F238E27FC236}">
                <a16:creationId xmlns:a16="http://schemas.microsoft.com/office/drawing/2014/main" xmlns="" id="{8E5A8457-1B30-4458-8A74-EBC7529A80AC}"/>
              </a:ext>
            </a:extLst>
          </p:cNvPr>
          <p:cNvSpPr/>
          <p:nvPr userDrawn="1"/>
        </p:nvSpPr>
        <p:spPr>
          <a:xfrm rot="17100000">
            <a:off x="9640541" y="579173"/>
            <a:ext cx="1689239" cy="1147676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Isosceles Triangle 18" descr="Decorative Triangle">
            <a:extLst>
              <a:ext uri="{FF2B5EF4-FFF2-40B4-BE49-F238E27FC236}">
                <a16:creationId xmlns:a16="http://schemas.microsoft.com/office/drawing/2014/main" xmlns="" id="{6D78DF42-080D-4A03-9896-A9F0EA96D14F}"/>
              </a:ext>
            </a:extLst>
          </p:cNvPr>
          <p:cNvSpPr/>
          <p:nvPr userDrawn="1"/>
        </p:nvSpPr>
        <p:spPr>
          <a:xfrm>
            <a:off x="9712271" y="1256650"/>
            <a:ext cx="545742" cy="37077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Isosceles Triangle 19" descr="Decorative Triangle">
            <a:extLst>
              <a:ext uri="{FF2B5EF4-FFF2-40B4-BE49-F238E27FC236}">
                <a16:creationId xmlns:a16="http://schemas.microsoft.com/office/drawing/2014/main" xmlns="" id="{30AAC518-6301-4101-954B-FDD81D91F8B7}"/>
              </a:ext>
            </a:extLst>
          </p:cNvPr>
          <p:cNvSpPr/>
          <p:nvPr userDrawn="1"/>
        </p:nvSpPr>
        <p:spPr>
          <a:xfrm rot="10800000">
            <a:off x="10947905" y="733541"/>
            <a:ext cx="740512" cy="503107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C93CC81-5594-46D3-8702-EA80661EC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2604976" y="2674289"/>
            <a:ext cx="0" cy="126024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438FE2-2FFE-4509-910B-C664B9523A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6441206" y="2674290"/>
            <a:ext cx="0" cy="1260245"/>
          </a:xfrm>
          <a:prstGeom prst="line">
            <a:avLst/>
          </a:prstGeom>
          <a:ln>
            <a:solidFill>
              <a:srgbClr val="DFA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F389373-8813-47E5-8647-A58E018CB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10277436" y="2674291"/>
            <a:ext cx="0" cy="126024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03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96234"/>
            <a:ext cx="1620000" cy="496292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24545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3996234"/>
            <a:ext cx="1620000" cy="496292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624545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3996234"/>
            <a:ext cx="1620000" cy="496292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624545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3996234"/>
            <a:ext cx="1620000" cy="496292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624545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3996234"/>
            <a:ext cx="1620000" cy="496292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624545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3235" y="2448116"/>
            <a:ext cx="1217130" cy="1217130"/>
          </a:xfrm>
          <a:prstGeom prst="cube">
            <a:avLst>
              <a:gd name="adj" fmla="val 10976"/>
            </a:avLst>
          </a:prstGeom>
          <a:solidFill>
            <a:schemeClr val="bg1">
              <a:lumMod val="8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577138" y="2448116"/>
            <a:ext cx="1217130" cy="1217130"/>
          </a:xfrm>
          <a:prstGeom prst="trapezoid">
            <a:avLst>
              <a:gd name="adj" fmla="val 13981"/>
            </a:avLst>
          </a:prstGeom>
          <a:solidFill>
            <a:schemeClr val="bg1">
              <a:lumMod val="8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21041" y="2448116"/>
            <a:ext cx="1217130" cy="1217130"/>
          </a:xfrm>
          <a:prstGeom prst="cube">
            <a:avLst/>
          </a:prstGeom>
          <a:solidFill>
            <a:schemeClr val="bg1">
              <a:lumMod val="8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464944" y="2448116"/>
            <a:ext cx="1217130" cy="1217130"/>
          </a:xfrm>
          <a:prstGeom prst="bevel">
            <a:avLst/>
          </a:prstGeom>
          <a:solidFill>
            <a:schemeClr val="bg1">
              <a:lumMod val="8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08847" y="2448116"/>
            <a:ext cx="1217130" cy="1217130"/>
          </a:xfrm>
          <a:prstGeom prst="cube">
            <a:avLst>
              <a:gd name="adj" fmla="val 45034"/>
            </a:avLst>
          </a:prstGeom>
          <a:solidFill>
            <a:schemeClr val="bg1">
              <a:lumMod val="8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3996234"/>
            <a:ext cx="1620000" cy="496292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624545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xmlns="" id="{FC64B5FD-0E87-4FAB-AFEA-D10DFED9F65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52748" y="2448116"/>
            <a:ext cx="1217130" cy="1217130"/>
          </a:xfrm>
          <a:prstGeom prst="star24">
            <a:avLst>
              <a:gd name="adj" fmla="val 45514"/>
            </a:avLst>
          </a:prstGeom>
          <a:solidFill>
            <a:schemeClr val="bg1">
              <a:lumMod val="8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82454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CF12D3B-4C36-4144-B243-946E3641FB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0A91D902-B83C-4440-B743-224DF1A5EF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custGeom>
            <a:avLst/>
            <a:gdLst>
              <a:gd name="connsiteX0" fmla="*/ 108001 w 12192000"/>
              <a:gd name="connsiteY0" fmla="*/ 108000 h 6857999"/>
              <a:gd name="connsiteX1" fmla="*/ 108001 w 12192000"/>
              <a:gd name="connsiteY1" fmla="*/ 6749999 h 6857999"/>
              <a:gd name="connsiteX2" fmla="*/ 12084000 w 12192000"/>
              <a:gd name="connsiteY2" fmla="*/ 6749999 h 6857999"/>
              <a:gd name="connsiteX3" fmla="*/ 12084000 w 12192000"/>
              <a:gd name="connsiteY3" fmla="*/ 108000 h 6857999"/>
              <a:gd name="connsiteX4" fmla="*/ 0 w 12192000"/>
              <a:gd name="connsiteY4" fmla="*/ 0 h 6857999"/>
              <a:gd name="connsiteX5" fmla="*/ 1 w 12192000"/>
              <a:gd name="connsiteY5" fmla="*/ 0 h 6857999"/>
              <a:gd name="connsiteX6" fmla="*/ 12192000 w 12192000"/>
              <a:gd name="connsiteY6" fmla="*/ 0 h 6857999"/>
              <a:gd name="connsiteX7" fmla="*/ 12192000 w 12192000"/>
              <a:gd name="connsiteY7" fmla="*/ 6857999 h 6857999"/>
              <a:gd name="connsiteX8" fmla="*/ 1 w 12192000"/>
              <a:gd name="connsiteY8" fmla="*/ 6857999 h 6857999"/>
              <a:gd name="connsiteX9" fmla="*/ 0 w 12192000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7999">
                <a:moveTo>
                  <a:pt x="108001" y="108000"/>
                </a:moveTo>
                <a:lnTo>
                  <a:pt x="108001" y="6749999"/>
                </a:lnTo>
                <a:lnTo>
                  <a:pt x="12084000" y="6749999"/>
                </a:lnTo>
                <a:lnTo>
                  <a:pt x="12084000" y="10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1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CBD139D-0699-4BC5-B75A-A53F7BE6D9A6}"/>
              </a:ext>
            </a:extLst>
          </p:cNvPr>
          <p:cNvGrpSpPr/>
          <p:nvPr/>
        </p:nvGrpSpPr>
        <p:grpSpPr>
          <a:xfrm rot="4830719">
            <a:off x="3592918" y="724568"/>
            <a:ext cx="4776768" cy="4776768"/>
            <a:chOff x="2514599" y="1566862"/>
            <a:chExt cx="3810001" cy="3810001"/>
          </a:xfrm>
          <a:effectLst/>
          <a:scene3d>
            <a:camera prst="perspectiveHeroicExtremeLeftFacing"/>
            <a:lightRig rig="threePt" dir="t"/>
          </a:scene3d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5EAAF49-5654-4DCE-84C0-E8336BC12BD4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D9401B41-6E13-4546-8AAC-2728F89FAF76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7A76080-8F75-4B32-9114-880C87646FE2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BE2A1F8C-0406-4CB3-9869-26BA7E734D0F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C78EEFE-6C2B-4D69-B0E3-B2BF76325172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43325AD3-62C5-4A8B-872A-F165A03A1635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9493D3B8-5A11-4C86-B38B-627413AAB973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1801A13-B692-41ED-AFEC-E95D85AE8016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8895529-45F9-4DF2-926F-48ACB4710FB8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97502D6-D65B-4CA1-90E3-765715D26AF6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22FCDB9-11E7-4962-A63D-DBBBE2AFE5FB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AA5E4EA5-3CAD-4CBC-BDAA-2218A53D6A09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B6971A7-8CB7-4298-84D5-AFC5ACB3E97C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23D783FA-8529-4E60-926E-CD074AF08F80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EEAF4AE-F667-4B32-BA58-C301ED6E8E15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B2D9C25-6081-4F9D-B4AC-59725F0DD9B3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BF68F2-24DA-4128-9232-1F53DB96F072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9ECFB08D-85AF-471B-AD33-A0BBF6F266AC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44B948A-1F29-4324-953B-E0D09728B752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92E399E-43AF-4109-9D48-54C8E19777B3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AB01A614-15A0-4C2E-AB23-5989288BDFA9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B7CA8B13-21A9-4FD3-9002-18139B20E060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4">
                      <a:lumMod val="2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7226" y="2930402"/>
            <a:ext cx="4680000" cy="997196"/>
          </a:xfrm>
          <a:noFill/>
        </p:spPr>
        <p:txBody>
          <a:bodyPr wrap="square" rtlCol="0">
            <a:spAutoFit/>
            <a:scene3d>
              <a:camera prst="perspectiveContrastingLeftFacing" fov="6300000">
                <a:rot lat="20400000" lon="1200000" rev="0"/>
              </a:camera>
              <a:lightRig rig="chilly" dir="t"/>
            </a:scene3d>
            <a:sp3d extrusionH="196850" contourW="25400" prstMaterial="dkEdge">
              <a:bevelT w="44450" h="38100" prst="coolSlan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defRPr lang="en-ZA" sz="7200" b="1" spc="-600" dirty="0">
                <a:gradFill>
                  <a:gsLst>
                    <a:gs pos="29000">
                      <a:srgbClr val="F2D3D0"/>
                    </a:gs>
                    <a:gs pos="55000">
                      <a:srgbClr val="A9E0ED"/>
                    </a:gs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76000">
                      <a:schemeClr val="bg1"/>
                    </a:gs>
                  </a:gsLst>
                  <a:lin ang="5400000" scaled="1"/>
                </a:gradFill>
                <a:effectLst>
                  <a:glow rad="152400">
                    <a:schemeClr val="accent2">
                      <a:alpha val="40000"/>
                    </a:schemeClr>
                  </a:glow>
                  <a:outerShdw blurRad="25400" dist="25400" dir="2400000" algn="tl" rotWithShape="0">
                    <a:schemeClr val="accent4"/>
                  </a:outerShdw>
                </a:effectLst>
                <a:latin typeface="+mj-lt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44386" y="5005721"/>
            <a:ext cx="3245680" cy="252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F4E64290-5ADA-4894-8496-DE46331C2910}"/>
              </a:ext>
            </a:extLst>
          </p:cNvPr>
          <p:cNvSpPr/>
          <p:nvPr userDrawn="1"/>
        </p:nvSpPr>
        <p:spPr>
          <a:xfrm rot="10800000">
            <a:off x="5596970" y="680116"/>
            <a:ext cx="740512" cy="503107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A3FE7ACA-32BB-4E3D-B271-8F185C3CD0EE}"/>
              </a:ext>
            </a:extLst>
          </p:cNvPr>
          <p:cNvSpPr/>
          <p:nvPr userDrawn="1"/>
        </p:nvSpPr>
        <p:spPr>
          <a:xfrm rot="10800000">
            <a:off x="5122607" y="1540171"/>
            <a:ext cx="1689239" cy="1147676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22823DFC-317B-4932-ABC6-21D5B262D756}"/>
              </a:ext>
            </a:extLst>
          </p:cNvPr>
          <p:cNvSpPr/>
          <p:nvPr userDrawn="1"/>
        </p:nvSpPr>
        <p:spPr>
          <a:xfrm>
            <a:off x="5694355" y="4263551"/>
            <a:ext cx="545742" cy="370779"/>
          </a:xfrm>
          <a:prstGeom prst="triangl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8184D0A-B8E9-4D23-BA6B-957E71F909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386" y="5317750"/>
            <a:ext cx="3245680" cy="252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4C8AFF2-1AE8-44BD-952B-E0C3C2B35D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4386" y="5629780"/>
            <a:ext cx="3245680" cy="252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xmlns="" id="{0367CEFF-5D91-4268-97B2-B70C861674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4386" y="5940992"/>
            <a:ext cx="3245680" cy="252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852380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945F115-22EA-452C-BEFF-B86EC6B0D0B2}"/>
              </a:ext>
            </a:extLst>
          </p:cNvPr>
          <p:cNvSpPr/>
          <p:nvPr userDrawn="1"/>
        </p:nvSpPr>
        <p:spPr>
          <a:xfrm>
            <a:off x="6677617" y="107999"/>
            <a:ext cx="5400000" cy="6071501"/>
          </a:xfrm>
          <a:prstGeom prst="rect">
            <a:avLst/>
          </a:prstGeom>
          <a:gradFill>
            <a:gsLst>
              <a:gs pos="0">
                <a:srgbClr val="BB95C2"/>
              </a:gs>
              <a:gs pos="100000">
                <a:srgbClr val="EC9AC7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CBD139D-0699-4BC5-B75A-A53F7BE6D9A6}"/>
              </a:ext>
            </a:extLst>
          </p:cNvPr>
          <p:cNvGrpSpPr/>
          <p:nvPr/>
        </p:nvGrpSpPr>
        <p:grpSpPr>
          <a:xfrm rot="4830719">
            <a:off x="6634200" y="724568"/>
            <a:ext cx="4776768" cy="4776768"/>
            <a:chOff x="2514599" y="1566862"/>
            <a:chExt cx="3810001" cy="3810001"/>
          </a:xfrm>
          <a:effectLst/>
          <a:scene3d>
            <a:camera prst="perspectiveHeroicExtremeLeftFacing"/>
            <a:lightRig rig="threePt" dir="t"/>
          </a:scene3d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5EAAF49-5654-4DCE-84C0-E8336BC12BD4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D9401B41-6E13-4546-8AAC-2728F89FAF76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7A76080-8F75-4B32-9114-880C87646FE2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BE2A1F8C-0406-4CB3-9869-26BA7E734D0F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C78EEFE-6C2B-4D69-B0E3-B2BF76325172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43325AD3-62C5-4A8B-872A-F165A03A1635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9493D3B8-5A11-4C86-B38B-627413AAB973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1801A13-B692-41ED-AFEC-E95D85AE8016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8895529-45F9-4DF2-926F-48ACB4710FB8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97502D6-D65B-4CA1-90E3-765715D26AF6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22FCDB9-11E7-4962-A63D-DBBBE2AFE5FB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AA5E4EA5-3CAD-4CBC-BDAA-2218A53D6A09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B6971A7-8CB7-4298-84D5-AFC5ACB3E97C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23D783FA-8529-4E60-926E-CD074AF08F80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EEAF4AE-F667-4B32-BA58-C301ED6E8E15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B2D9C25-6081-4F9D-B4AC-59725F0DD9B3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BF68F2-24DA-4128-9232-1F53DB96F072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9ECFB08D-85AF-471B-AD33-A0BBF6F266AC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44B948A-1F29-4324-953B-E0D09728B752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92E399E-43AF-4109-9D48-54C8E19777B3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AB01A614-15A0-4C2E-AB23-5989288BDFA9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B7CA8B13-21A9-4FD3-9002-18139B20E060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solidFill>
                <a:srgbClr val="B5DC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37617" y="2431804"/>
            <a:ext cx="4680000" cy="1994392"/>
          </a:xfrm>
          <a:noFill/>
        </p:spPr>
        <p:txBody>
          <a:bodyPr wrap="square" rtlCol="0">
            <a:spAutoFit/>
            <a:scene3d>
              <a:camera prst="perspectiveContrastingLeftFacing" fov="6300000">
                <a:rot lat="20400000" lon="1200000" rev="0"/>
              </a:camera>
              <a:lightRig rig="chilly" dir="t"/>
            </a:scene3d>
            <a:sp3d extrusionH="196850" contourW="25400" prstMaterial="dkEdge">
              <a:bevelT w="44450" h="38100" prst="coolSlan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defRPr lang="en-ZA" sz="7200" b="1" spc="-600" dirty="0">
                <a:gradFill>
                  <a:gsLst>
                    <a:gs pos="29000">
                      <a:schemeClr val="accent2">
                        <a:lumMod val="50000"/>
                      </a:schemeClr>
                    </a:gs>
                    <a:gs pos="55000">
                      <a:srgbClr val="A9E0ED"/>
                    </a:gs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76000">
                      <a:schemeClr val="bg1"/>
                    </a:gs>
                  </a:gsLst>
                  <a:lin ang="5400000" scaled="1"/>
                </a:gradFill>
                <a:effectLst>
                  <a:glow rad="152400">
                    <a:srgbClr val="BADEDA">
                      <a:alpha val="40000"/>
                    </a:srgbClr>
                  </a:glow>
                  <a:outerShdw blurRad="25400" dist="25400" dir="2400000" algn="tl" rotWithShape="0">
                    <a:srgbClr val="BADEDA"/>
                  </a:outerShdw>
                </a:effectLst>
                <a:latin typeface="+mj-lt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EDIT  YOUR RETRO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922" y="5154839"/>
            <a:ext cx="4736077" cy="787411"/>
          </a:xfrm>
          <a:solidFill>
            <a:schemeClr val="tx1"/>
          </a:solidFill>
        </p:spPr>
        <p:txBody>
          <a:bodyPr lIns="180000" tIns="72000" rIns="180000" bIns="72000" anchor="ctr"/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F4E64290-5ADA-4894-8496-DE46331C2910}"/>
              </a:ext>
            </a:extLst>
          </p:cNvPr>
          <p:cNvSpPr/>
          <p:nvPr userDrawn="1"/>
        </p:nvSpPr>
        <p:spPr>
          <a:xfrm rot="10800000">
            <a:off x="2803689" y="2040344"/>
            <a:ext cx="740512" cy="503107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A3FE7ACA-32BB-4E3D-B271-8F185C3CD0EE}"/>
              </a:ext>
            </a:extLst>
          </p:cNvPr>
          <p:cNvSpPr/>
          <p:nvPr userDrawn="1"/>
        </p:nvSpPr>
        <p:spPr>
          <a:xfrm rot="10800000">
            <a:off x="2324207" y="2900399"/>
            <a:ext cx="1689239" cy="1147676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22823DFC-317B-4932-ABC6-21D5B262D756}"/>
              </a:ext>
            </a:extLst>
          </p:cNvPr>
          <p:cNvSpPr/>
          <p:nvPr userDrawn="1"/>
        </p:nvSpPr>
        <p:spPr>
          <a:xfrm>
            <a:off x="3748124" y="4263551"/>
            <a:ext cx="545742" cy="370779"/>
          </a:xfrm>
          <a:prstGeom prst="triangl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971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2836D779-B379-4EF2-899C-33A74B679EE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custGeom>
            <a:avLst/>
            <a:gdLst>
              <a:gd name="connsiteX0" fmla="*/ 108001 w 12192000"/>
              <a:gd name="connsiteY0" fmla="*/ 108000 h 6857999"/>
              <a:gd name="connsiteX1" fmla="*/ 108001 w 12192000"/>
              <a:gd name="connsiteY1" fmla="*/ 6749999 h 6857999"/>
              <a:gd name="connsiteX2" fmla="*/ 12084000 w 12192000"/>
              <a:gd name="connsiteY2" fmla="*/ 6749999 h 6857999"/>
              <a:gd name="connsiteX3" fmla="*/ 12084000 w 12192000"/>
              <a:gd name="connsiteY3" fmla="*/ 108000 h 6857999"/>
              <a:gd name="connsiteX4" fmla="*/ 0 w 12192000"/>
              <a:gd name="connsiteY4" fmla="*/ 0 h 6857999"/>
              <a:gd name="connsiteX5" fmla="*/ 1 w 12192000"/>
              <a:gd name="connsiteY5" fmla="*/ 0 h 6857999"/>
              <a:gd name="connsiteX6" fmla="*/ 12192000 w 12192000"/>
              <a:gd name="connsiteY6" fmla="*/ 0 h 6857999"/>
              <a:gd name="connsiteX7" fmla="*/ 12192000 w 12192000"/>
              <a:gd name="connsiteY7" fmla="*/ 6857999 h 6857999"/>
              <a:gd name="connsiteX8" fmla="*/ 1 w 12192000"/>
              <a:gd name="connsiteY8" fmla="*/ 6857999 h 6857999"/>
              <a:gd name="connsiteX9" fmla="*/ 0 w 12192000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7999">
                <a:moveTo>
                  <a:pt x="108001" y="108000"/>
                </a:moveTo>
                <a:lnTo>
                  <a:pt x="108001" y="6749999"/>
                </a:lnTo>
                <a:lnTo>
                  <a:pt x="12084000" y="6749999"/>
                </a:lnTo>
                <a:lnTo>
                  <a:pt x="12084000" y="10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9" descr="A star in the background&#10;&#10;Description generated with high confidence">
            <a:extLst>
              <a:ext uri="{FF2B5EF4-FFF2-40B4-BE49-F238E27FC236}">
                <a16:creationId xmlns:a16="http://schemas.microsoft.com/office/drawing/2014/main" xmlns="" id="{1EB78F37-ED4C-4686-AFCC-BF511BA52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5439" y="108745"/>
            <a:ext cx="5417792" cy="663500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0D551C8-4BF9-413C-A7A0-7C874EA0C1EB}"/>
              </a:ext>
            </a:extLst>
          </p:cNvPr>
          <p:cNvGrpSpPr/>
          <p:nvPr userDrawn="1"/>
        </p:nvGrpSpPr>
        <p:grpSpPr>
          <a:xfrm>
            <a:off x="7682767" y="1707806"/>
            <a:ext cx="3442387" cy="3442387"/>
            <a:chOff x="2514599" y="1566862"/>
            <a:chExt cx="3810001" cy="3810001"/>
          </a:xfrm>
          <a:effectLst>
            <a:glow rad="101600">
              <a:schemeClr val="accent2">
                <a:satMod val="175000"/>
                <a:alpha val="18000"/>
              </a:schemeClr>
            </a:glow>
          </a:effectLst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9B40F6CC-7795-4615-90F1-11497899DD3A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189DD442-0FCD-4DA1-84E0-2E386C66959A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6794EC30-C68F-4F8F-A11C-8A12D4C44359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99D75E9-9ABA-49DA-8C08-01690B2048D6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DEF629BA-5818-4F68-84E0-9709E53CCE12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BE66E45C-2D7B-4E77-AB2D-087DD07929C9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AC559F57-DF51-477A-9664-F0A6E4593345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D81DE1A2-6CF2-4830-836F-E2B649B096AF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022986E8-9A85-40DF-88CF-4589415D686E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6A6F3BC4-5CDA-4ADE-8C98-B45EEEA9E822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ABB92487-E701-4906-B242-5E896B1FC968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FFED390-C005-488A-801D-51F5E5D5E636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0ECF5DE-7D63-4E09-A990-9EFE8F3E2444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66F82FBE-68FB-4DEB-8029-66924BDA4D1E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D9E1BB4E-09B6-4106-BDE3-A38644EF47E1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48FE8515-C6DF-47C8-B17B-D1488CFB34EB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E7D81FB4-C78B-4F71-83FF-F3BA73E121ED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FC6C6E5D-0A27-4FFE-8A9F-0B4550BE631B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E9C5B91D-89A8-4C76-B499-BEA540B1F253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A66B5249-941F-4ED5-8297-FB24511B0114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B647CA6-2EEA-4936-AC3F-369D8F873A1D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8CDA9DB4-338F-40E7-96CE-4D323CD63D2D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37617" y="2321292"/>
            <a:ext cx="4680000" cy="2215415"/>
          </a:xfrm>
          <a:noFill/>
        </p:spPr>
        <p:txBody>
          <a:bodyPr wrap="square" rtlCol="0">
            <a:spAutoFit/>
            <a:scene3d>
              <a:camera prst="perspectiveContrastingLeftFacing" fov="6300000">
                <a:rot lat="20400000" lon="1200000" rev="0"/>
              </a:camera>
              <a:lightRig rig="freezing" dir="t">
                <a:rot lat="0" lon="0" rev="600000"/>
              </a:lightRig>
            </a:scene3d>
            <a:sp3d extrusionH="196850" contourW="25400" prstMaterial="clear">
              <a:bevelT w="44450" h="38100" prst="relaxedInse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defRPr lang="en-ZA" sz="7000" b="1" spc="-600" dirty="0">
                <a:gradFill>
                  <a:gsLst>
                    <a:gs pos="0">
                      <a:srgbClr val="C5ECF1"/>
                    </a:gs>
                    <a:gs pos="48000">
                      <a:srgbClr val="6FC0EF"/>
                    </a:gs>
                    <a:gs pos="48000">
                      <a:srgbClr val="235FA8"/>
                    </a:gs>
                    <a:gs pos="98230">
                      <a:schemeClr val="bg1"/>
                    </a:gs>
                    <a:gs pos="79000">
                      <a:srgbClr val="FDFCFC"/>
                    </a:gs>
                  </a:gsLst>
                  <a:lin ang="5400000" scaled="1"/>
                </a:gradFill>
                <a:effectLst>
                  <a:glow rad="152400">
                    <a:srgbClr val="7030A0">
                      <a:alpha val="40000"/>
                    </a:srgbClr>
                  </a:glow>
                  <a:outerShdw blurRad="25400" dist="25400" dir="2400000" algn="tl" rotWithShape="0">
                    <a:srgbClr val="FF0066"/>
                  </a:outerShdw>
                </a:effectLst>
                <a:latin typeface="Century Gothic" panose="020B0502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ts val="9000"/>
              </a:lnSpc>
            </a:pPr>
            <a:r>
              <a:rPr lang="en-US" noProof="0"/>
              <a:t>EDIT  YOUR RETRO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922" y="5154839"/>
            <a:ext cx="4736077" cy="787411"/>
          </a:xfrm>
          <a:solidFill>
            <a:schemeClr val="tx1"/>
          </a:solidFill>
        </p:spPr>
        <p:txBody>
          <a:bodyPr vert="horz" lIns="180000" tIns="72000" rIns="180000" bIns="72000" rtlCol="0" anchor="ctr">
            <a:noAutofit/>
          </a:bodyPr>
          <a:lstStyle>
            <a:lvl1pPr marL="0" indent="0" algn="ctr">
              <a:buNone/>
              <a:defRPr lang="en-Z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F4E64290-5ADA-4894-8496-DE46331C2910}"/>
              </a:ext>
            </a:extLst>
          </p:cNvPr>
          <p:cNvSpPr/>
          <p:nvPr userDrawn="1"/>
        </p:nvSpPr>
        <p:spPr>
          <a:xfrm rot="10800000">
            <a:off x="9033704" y="321681"/>
            <a:ext cx="740512" cy="503107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A3FE7ACA-32BB-4E3D-B271-8F185C3CD0EE}"/>
              </a:ext>
            </a:extLst>
          </p:cNvPr>
          <p:cNvSpPr/>
          <p:nvPr userDrawn="1"/>
        </p:nvSpPr>
        <p:spPr>
          <a:xfrm rot="10800000">
            <a:off x="8559341" y="1181736"/>
            <a:ext cx="1689239" cy="1147676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22823DFC-317B-4932-ABC6-21D5B262D756}"/>
              </a:ext>
            </a:extLst>
          </p:cNvPr>
          <p:cNvSpPr/>
          <p:nvPr userDrawn="1"/>
        </p:nvSpPr>
        <p:spPr>
          <a:xfrm>
            <a:off x="9131089" y="6105745"/>
            <a:ext cx="545742" cy="370779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397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entagon 8" descr="Decorative Pentagon">
            <a:extLst>
              <a:ext uri="{FF2B5EF4-FFF2-40B4-BE49-F238E27FC236}">
                <a16:creationId xmlns:a16="http://schemas.microsoft.com/office/drawing/2014/main" xmlns="" id="{9CFDF63F-F228-483C-86A1-DA0EC8FF6AFA}"/>
              </a:ext>
            </a:extLst>
          </p:cNvPr>
          <p:cNvSpPr/>
          <p:nvPr userDrawn="1"/>
        </p:nvSpPr>
        <p:spPr>
          <a:xfrm rot="20343812">
            <a:off x="4203000" y="4958316"/>
            <a:ext cx="1756955" cy="1673292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entagon 12" descr="Decorative Pentagon">
            <a:extLst>
              <a:ext uri="{FF2B5EF4-FFF2-40B4-BE49-F238E27FC236}">
                <a16:creationId xmlns:a16="http://schemas.microsoft.com/office/drawing/2014/main" xmlns="" id="{C67F7F63-2B40-4EA2-AAA1-0C079C3CAE8B}"/>
              </a:ext>
            </a:extLst>
          </p:cNvPr>
          <p:cNvSpPr/>
          <p:nvPr userDrawn="1"/>
        </p:nvSpPr>
        <p:spPr>
          <a:xfrm rot="9580640">
            <a:off x="5319672" y="4767992"/>
            <a:ext cx="1189880" cy="1133219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Pentagon 13" descr="Decorative Pentagon">
            <a:extLst>
              <a:ext uri="{FF2B5EF4-FFF2-40B4-BE49-F238E27FC236}">
                <a16:creationId xmlns:a16="http://schemas.microsoft.com/office/drawing/2014/main" xmlns="" id="{A8DAE09D-74D4-443E-BAE5-7F5C4C87E346}"/>
              </a:ext>
            </a:extLst>
          </p:cNvPr>
          <p:cNvSpPr/>
          <p:nvPr userDrawn="1"/>
        </p:nvSpPr>
        <p:spPr>
          <a:xfrm rot="14352768">
            <a:off x="10166922" y="839584"/>
            <a:ext cx="757111" cy="721058"/>
          </a:xfrm>
          <a:prstGeom prst="pentag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entagon 14" descr="Decorative Pentagon">
            <a:extLst>
              <a:ext uri="{FF2B5EF4-FFF2-40B4-BE49-F238E27FC236}">
                <a16:creationId xmlns:a16="http://schemas.microsoft.com/office/drawing/2014/main" xmlns="" id="{38616A45-E00B-4F8A-9731-69E7E8979C7C}"/>
              </a:ext>
            </a:extLst>
          </p:cNvPr>
          <p:cNvSpPr/>
          <p:nvPr userDrawn="1"/>
        </p:nvSpPr>
        <p:spPr>
          <a:xfrm rot="6795563">
            <a:off x="10691432" y="717562"/>
            <a:ext cx="406272" cy="386926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entagon 15" descr="Decorative Pentagon">
            <a:extLst>
              <a:ext uri="{FF2B5EF4-FFF2-40B4-BE49-F238E27FC236}">
                <a16:creationId xmlns:a16="http://schemas.microsoft.com/office/drawing/2014/main" xmlns="" id="{7AFDA987-4A5F-43E3-9E79-4B55AB7F27A7}"/>
              </a:ext>
            </a:extLst>
          </p:cNvPr>
          <p:cNvSpPr/>
          <p:nvPr userDrawn="1"/>
        </p:nvSpPr>
        <p:spPr>
          <a:xfrm rot="6795563">
            <a:off x="11499862" y="319403"/>
            <a:ext cx="139300" cy="132667"/>
          </a:xfrm>
          <a:prstGeom prst="pentagon">
            <a:avLst/>
          </a:prstGeom>
          <a:solidFill>
            <a:srgbClr val="9F75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FCA193A-09AA-4164-9400-3CD9F4ACE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101943" y="1978147"/>
            <a:ext cx="0" cy="2368624"/>
          </a:xfrm>
          <a:prstGeom prst="line">
            <a:avLst/>
          </a:prstGeom>
          <a:ln>
            <a:solidFill>
              <a:srgbClr val="DFA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2DE808D1-4CE0-494C-8377-D861C127030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99887" y="1152000"/>
            <a:ext cx="5472113" cy="3600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400" b="1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3DA5241-919D-4172-8D3A-EFB856CE588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99887" y="1581663"/>
            <a:ext cx="5472113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525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 descr="Decorative Pentagon">
            <a:extLst>
              <a:ext uri="{FF2B5EF4-FFF2-40B4-BE49-F238E27FC236}">
                <a16:creationId xmlns:a16="http://schemas.microsoft.com/office/drawing/2014/main" xmlns="" id="{9C883D39-C546-456C-929E-786641BD7381}"/>
              </a:ext>
            </a:extLst>
          </p:cNvPr>
          <p:cNvSpPr/>
          <p:nvPr userDrawn="1"/>
        </p:nvSpPr>
        <p:spPr>
          <a:xfrm rot="20343812">
            <a:off x="4203000" y="4958316"/>
            <a:ext cx="1756955" cy="1673292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entagon 7" descr="Decorative Pentagon">
            <a:extLst>
              <a:ext uri="{FF2B5EF4-FFF2-40B4-BE49-F238E27FC236}">
                <a16:creationId xmlns:a16="http://schemas.microsoft.com/office/drawing/2014/main" xmlns="" id="{BEA967A8-A437-4F5D-B257-FD192612A24C}"/>
              </a:ext>
            </a:extLst>
          </p:cNvPr>
          <p:cNvSpPr/>
          <p:nvPr userDrawn="1"/>
        </p:nvSpPr>
        <p:spPr>
          <a:xfrm rot="9580640">
            <a:off x="5319672" y="4767992"/>
            <a:ext cx="1189880" cy="1133219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entagon 8" descr="Decorative Pentagon">
            <a:extLst>
              <a:ext uri="{FF2B5EF4-FFF2-40B4-BE49-F238E27FC236}">
                <a16:creationId xmlns:a16="http://schemas.microsoft.com/office/drawing/2014/main" xmlns="" id="{342ADD6F-D7B3-466A-BC8C-AA5089DC8B49}"/>
              </a:ext>
            </a:extLst>
          </p:cNvPr>
          <p:cNvSpPr/>
          <p:nvPr userDrawn="1"/>
        </p:nvSpPr>
        <p:spPr>
          <a:xfrm rot="14352768">
            <a:off x="10166922" y="839584"/>
            <a:ext cx="757111" cy="721058"/>
          </a:xfrm>
          <a:prstGeom prst="pentag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entagon 9" descr="Decorative Pentagon">
            <a:extLst>
              <a:ext uri="{FF2B5EF4-FFF2-40B4-BE49-F238E27FC236}">
                <a16:creationId xmlns:a16="http://schemas.microsoft.com/office/drawing/2014/main" xmlns="" id="{9B25C1BD-0E4D-4C06-9457-D52D1FC5A67F}"/>
              </a:ext>
            </a:extLst>
          </p:cNvPr>
          <p:cNvSpPr/>
          <p:nvPr userDrawn="1"/>
        </p:nvSpPr>
        <p:spPr>
          <a:xfrm rot="6795563">
            <a:off x="10691432" y="717562"/>
            <a:ext cx="406272" cy="386926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entagon 10" descr="Decorative Pentagon">
            <a:extLst>
              <a:ext uri="{FF2B5EF4-FFF2-40B4-BE49-F238E27FC236}">
                <a16:creationId xmlns:a16="http://schemas.microsoft.com/office/drawing/2014/main" xmlns="" id="{9404625F-67F0-48C0-AB4A-0D13E571D24B}"/>
              </a:ext>
            </a:extLst>
          </p:cNvPr>
          <p:cNvSpPr/>
          <p:nvPr userDrawn="1"/>
        </p:nvSpPr>
        <p:spPr>
          <a:xfrm rot="6795563">
            <a:off x="11499862" y="319403"/>
            <a:ext cx="139300" cy="132667"/>
          </a:xfrm>
          <a:prstGeom prst="pentagon">
            <a:avLst/>
          </a:prstGeom>
          <a:solidFill>
            <a:srgbClr val="9F75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ACD5E-7735-4201-A673-C1293B32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5497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 descr="Decorative Pentagon">
            <a:extLst>
              <a:ext uri="{FF2B5EF4-FFF2-40B4-BE49-F238E27FC236}">
                <a16:creationId xmlns:a16="http://schemas.microsoft.com/office/drawing/2014/main" xmlns="" id="{9C883D39-C546-456C-929E-786641BD7381}"/>
              </a:ext>
            </a:extLst>
          </p:cNvPr>
          <p:cNvSpPr/>
          <p:nvPr userDrawn="1"/>
        </p:nvSpPr>
        <p:spPr>
          <a:xfrm rot="20343812">
            <a:off x="4203000" y="4958316"/>
            <a:ext cx="1756955" cy="1673292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entagon 7" descr="Decorative Pentagon">
            <a:extLst>
              <a:ext uri="{FF2B5EF4-FFF2-40B4-BE49-F238E27FC236}">
                <a16:creationId xmlns:a16="http://schemas.microsoft.com/office/drawing/2014/main" xmlns="" id="{BEA967A8-A437-4F5D-B257-FD192612A24C}"/>
              </a:ext>
            </a:extLst>
          </p:cNvPr>
          <p:cNvSpPr/>
          <p:nvPr userDrawn="1"/>
        </p:nvSpPr>
        <p:spPr>
          <a:xfrm rot="9580640">
            <a:off x="5319672" y="4767992"/>
            <a:ext cx="1189880" cy="1133219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entagon 8" descr="Decorative Pentagon">
            <a:extLst>
              <a:ext uri="{FF2B5EF4-FFF2-40B4-BE49-F238E27FC236}">
                <a16:creationId xmlns:a16="http://schemas.microsoft.com/office/drawing/2014/main" xmlns="" id="{342ADD6F-D7B3-466A-BC8C-AA5089DC8B49}"/>
              </a:ext>
            </a:extLst>
          </p:cNvPr>
          <p:cNvSpPr/>
          <p:nvPr userDrawn="1"/>
        </p:nvSpPr>
        <p:spPr>
          <a:xfrm rot="14352768">
            <a:off x="10166922" y="839584"/>
            <a:ext cx="757111" cy="721058"/>
          </a:xfrm>
          <a:prstGeom prst="pentag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entagon 9" descr="Decorative Pentagon">
            <a:extLst>
              <a:ext uri="{FF2B5EF4-FFF2-40B4-BE49-F238E27FC236}">
                <a16:creationId xmlns:a16="http://schemas.microsoft.com/office/drawing/2014/main" xmlns="" id="{9B25C1BD-0E4D-4C06-9457-D52D1FC5A67F}"/>
              </a:ext>
            </a:extLst>
          </p:cNvPr>
          <p:cNvSpPr/>
          <p:nvPr userDrawn="1"/>
        </p:nvSpPr>
        <p:spPr>
          <a:xfrm rot="6795563">
            <a:off x="10691432" y="717562"/>
            <a:ext cx="406272" cy="386926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entagon 10" descr="Decorative Pentagon">
            <a:extLst>
              <a:ext uri="{FF2B5EF4-FFF2-40B4-BE49-F238E27FC236}">
                <a16:creationId xmlns:a16="http://schemas.microsoft.com/office/drawing/2014/main" xmlns="" id="{9404625F-67F0-48C0-AB4A-0D13E571D24B}"/>
              </a:ext>
            </a:extLst>
          </p:cNvPr>
          <p:cNvSpPr/>
          <p:nvPr userDrawn="1"/>
        </p:nvSpPr>
        <p:spPr>
          <a:xfrm rot="6795563">
            <a:off x="11499862" y="319403"/>
            <a:ext cx="139300" cy="132667"/>
          </a:xfrm>
          <a:prstGeom prst="pentagon">
            <a:avLst/>
          </a:prstGeom>
          <a:solidFill>
            <a:srgbClr val="9F75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656A78A-2095-49B7-B41C-CAEE526D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4F63BC6-4C4E-4F33-A438-5D4DAF8FF81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F721BB8D-FE11-4B7F-A4C5-0C45B60294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5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2836D779-B379-4EF2-899C-33A74B679EE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custGeom>
            <a:avLst/>
            <a:gdLst>
              <a:gd name="connsiteX0" fmla="*/ 108001 w 12192000"/>
              <a:gd name="connsiteY0" fmla="*/ 108000 h 6857999"/>
              <a:gd name="connsiteX1" fmla="*/ 108001 w 12192000"/>
              <a:gd name="connsiteY1" fmla="*/ 6749999 h 6857999"/>
              <a:gd name="connsiteX2" fmla="*/ 12084000 w 12192000"/>
              <a:gd name="connsiteY2" fmla="*/ 6749999 h 6857999"/>
              <a:gd name="connsiteX3" fmla="*/ 12084000 w 12192000"/>
              <a:gd name="connsiteY3" fmla="*/ 108000 h 6857999"/>
              <a:gd name="connsiteX4" fmla="*/ 0 w 12192000"/>
              <a:gd name="connsiteY4" fmla="*/ 0 h 6857999"/>
              <a:gd name="connsiteX5" fmla="*/ 1 w 12192000"/>
              <a:gd name="connsiteY5" fmla="*/ 0 h 6857999"/>
              <a:gd name="connsiteX6" fmla="*/ 12192000 w 12192000"/>
              <a:gd name="connsiteY6" fmla="*/ 0 h 6857999"/>
              <a:gd name="connsiteX7" fmla="*/ 12192000 w 12192000"/>
              <a:gd name="connsiteY7" fmla="*/ 6857999 h 6857999"/>
              <a:gd name="connsiteX8" fmla="*/ 1 w 12192000"/>
              <a:gd name="connsiteY8" fmla="*/ 6857999 h 6857999"/>
              <a:gd name="connsiteX9" fmla="*/ 0 w 12192000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7999">
                <a:moveTo>
                  <a:pt x="108001" y="108000"/>
                </a:moveTo>
                <a:lnTo>
                  <a:pt x="108001" y="6749999"/>
                </a:lnTo>
                <a:lnTo>
                  <a:pt x="12084000" y="6749999"/>
                </a:lnTo>
                <a:lnTo>
                  <a:pt x="12084000" y="10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9" descr="A star in the background&#10;&#10;Description generated with high confidence">
            <a:extLst>
              <a:ext uri="{FF2B5EF4-FFF2-40B4-BE49-F238E27FC236}">
                <a16:creationId xmlns:a16="http://schemas.microsoft.com/office/drawing/2014/main" xmlns="" id="{1EB78F37-ED4C-4686-AFCC-BF511BA52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5439" y="108745"/>
            <a:ext cx="5417792" cy="663500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0D551C8-4BF9-413C-A7A0-7C874EA0C1EB}"/>
              </a:ext>
            </a:extLst>
          </p:cNvPr>
          <p:cNvGrpSpPr/>
          <p:nvPr userDrawn="1"/>
        </p:nvGrpSpPr>
        <p:grpSpPr>
          <a:xfrm>
            <a:off x="7682767" y="1707806"/>
            <a:ext cx="3442387" cy="3442387"/>
            <a:chOff x="2514599" y="1566862"/>
            <a:chExt cx="3810001" cy="3810001"/>
          </a:xfrm>
          <a:effectLst>
            <a:glow rad="101600">
              <a:schemeClr val="accent2">
                <a:satMod val="175000"/>
                <a:alpha val="18000"/>
              </a:schemeClr>
            </a:glow>
          </a:effectLst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9B40F6CC-7795-4615-90F1-11497899DD3A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189DD442-0FCD-4DA1-84E0-2E386C66959A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6794EC30-C68F-4F8F-A11C-8A12D4C44359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99D75E9-9ABA-49DA-8C08-01690B2048D6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DEF629BA-5818-4F68-84E0-9709E53CCE12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BE66E45C-2D7B-4E77-AB2D-087DD07929C9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AC559F57-DF51-477A-9664-F0A6E4593345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D81DE1A2-6CF2-4830-836F-E2B649B096AF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022986E8-9A85-40DF-88CF-4589415D686E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6A6F3BC4-5CDA-4ADE-8C98-B45EEEA9E822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ABB92487-E701-4906-B242-5E896B1FC968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FFED390-C005-488A-801D-51F5E5D5E636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0ECF5DE-7D63-4E09-A990-9EFE8F3E2444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66F82FBE-68FB-4DEB-8029-66924BDA4D1E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D9E1BB4E-09B6-4106-BDE3-A38644EF47E1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48FE8515-C6DF-47C8-B17B-D1488CFB34EB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E7D81FB4-C78B-4F71-83FF-F3BA73E121ED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FC6C6E5D-0A27-4FFE-8A9F-0B4550BE631B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E9C5B91D-89A8-4C76-B499-BEA540B1F253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A66B5249-941F-4ED5-8297-FB24511B0114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B647CA6-2EEA-4936-AC3F-369D8F873A1D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8CDA9DB4-338F-40E7-96CE-4D323CD63D2D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37617" y="2321292"/>
            <a:ext cx="4680000" cy="2215415"/>
          </a:xfrm>
          <a:noFill/>
        </p:spPr>
        <p:txBody>
          <a:bodyPr wrap="square" rtlCol="0">
            <a:spAutoFit/>
            <a:scene3d>
              <a:camera prst="perspectiveContrastingLeftFacing" fov="6300000">
                <a:rot lat="20400000" lon="1200000" rev="0"/>
              </a:camera>
              <a:lightRig rig="freezing" dir="t">
                <a:rot lat="0" lon="0" rev="600000"/>
              </a:lightRig>
            </a:scene3d>
            <a:sp3d extrusionH="196850" contourW="25400" prstMaterial="clear">
              <a:bevelT w="44450" h="38100" prst="relaxedInse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defRPr lang="en-ZA" sz="7000" b="1" spc="-600" dirty="0">
                <a:gradFill>
                  <a:gsLst>
                    <a:gs pos="0">
                      <a:srgbClr val="C5ECF1"/>
                    </a:gs>
                    <a:gs pos="48000">
                      <a:srgbClr val="6FC0EF"/>
                    </a:gs>
                    <a:gs pos="48000">
                      <a:srgbClr val="235FA8"/>
                    </a:gs>
                    <a:gs pos="98230">
                      <a:schemeClr val="bg1"/>
                    </a:gs>
                    <a:gs pos="79000">
                      <a:srgbClr val="FDFCFC"/>
                    </a:gs>
                  </a:gsLst>
                  <a:lin ang="5400000" scaled="1"/>
                </a:gradFill>
                <a:effectLst>
                  <a:glow rad="152400">
                    <a:srgbClr val="7030A0">
                      <a:alpha val="40000"/>
                    </a:srgbClr>
                  </a:glow>
                  <a:outerShdw blurRad="25400" dist="25400" dir="2400000" algn="tl" rotWithShape="0">
                    <a:srgbClr val="FF0066"/>
                  </a:outerShdw>
                </a:effectLst>
                <a:latin typeface="Century Gothic" panose="020B0502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ts val="9000"/>
              </a:lnSpc>
            </a:pPr>
            <a:r>
              <a:rPr lang="en-US" noProof="0"/>
              <a:t>EDIT  YOUR RETRO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922" y="5154839"/>
            <a:ext cx="4736077" cy="787411"/>
          </a:xfrm>
          <a:solidFill>
            <a:schemeClr val="tx1"/>
          </a:solidFill>
        </p:spPr>
        <p:txBody>
          <a:bodyPr vert="horz" lIns="180000" tIns="72000" rIns="180000" bIns="72000" rtlCol="0" anchor="ctr">
            <a:noAutofit/>
          </a:bodyPr>
          <a:lstStyle>
            <a:lvl1pPr marL="0" indent="0" algn="ctr">
              <a:buNone/>
              <a:defRPr lang="en-Z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F4E64290-5ADA-4894-8496-DE46331C2910}"/>
              </a:ext>
            </a:extLst>
          </p:cNvPr>
          <p:cNvSpPr/>
          <p:nvPr userDrawn="1"/>
        </p:nvSpPr>
        <p:spPr>
          <a:xfrm rot="10800000">
            <a:off x="9033704" y="321681"/>
            <a:ext cx="740512" cy="503107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A3FE7ACA-32BB-4E3D-B271-8F185C3CD0EE}"/>
              </a:ext>
            </a:extLst>
          </p:cNvPr>
          <p:cNvSpPr/>
          <p:nvPr userDrawn="1"/>
        </p:nvSpPr>
        <p:spPr>
          <a:xfrm rot="10800000">
            <a:off x="8559341" y="1181736"/>
            <a:ext cx="1689239" cy="1147676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22823DFC-317B-4932-ABC6-21D5B262D756}"/>
              </a:ext>
            </a:extLst>
          </p:cNvPr>
          <p:cNvSpPr/>
          <p:nvPr userDrawn="1"/>
        </p:nvSpPr>
        <p:spPr>
          <a:xfrm>
            <a:off x="9131089" y="6105745"/>
            <a:ext cx="545742" cy="370779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xmlns="" id="{96748E81-F9A7-41A7-A0B7-4E33596E4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000" y="107998"/>
            <a:ext cx="6573838" cy="6642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4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</p:spTree>
    <p:extLst>
      <p:ext uri="{BB962C8B-B14F-4D97-AF65-F5344CB8AC3E}">
        <p14:creationId xmlns:p14="http://schemas.microsoft.com/office/powerpoint/2010/main" val="1313221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 descr="Decorative Pentagon">
            <a:extLst>
              <a:ext uri="{FF2B5EF4-FFF2-40B4-BE49-F238E27FC236}">
                <a16:creationId xmlns:a16="http://schemas.microsoft.com/office/drawing/2014/main" xmlns="" id="{9C883D39-C546-456C-929E-786641BD7381}"/>
              </a:ext>
            </a:extLst>
          </p:cNvPr>
          <p:cNvSpPr/>
          <p:nvPr userDrawn="1"/>
        </p:nvSpPr>
        <p:spPr>
          <a:xfrm rot="20343812">
            <a:off x="4203000" y="4958316"/>
            <a:ext cx="1756955" cy="1673292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entagon 7" descr="Decorative Pentagon">
            <a:extLst>
              <a:ext uri="{FF2B5EF4-FFF2-40B4-BE49-F238E27FC236}">
                <a16:creationId xmlns:a16="http://schemas.microsoft.com/office/drawing/2014/main" xmlns="" id="{BEA967A8-A437-4F5D-B257-FD192612A24C}"/>
              </a:ext>
            </a:extLst>
          </p:cNvPr>
          <p:cNvSpPr/>
          <p:nvPr userDrawn="1"/>
        </p:nvSpPr>
        <p:spPr>
          <a:xfrm rot="9580640">
            <a:off x="5319672" y="4767992"/>
            <a:ext cx="1189880" cy="1133219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entagon 8" descr="Decorative Pentagon">
            <a:extLst>
              <a:ext uri="{FF2B5EF4-FFF2-40B4-BE49-F238E27FC236}">
                <a16:creationId xmlns:a16="http://schemas.microsoft.com/office/drawing/2014/main" xmlns="" id="{342ADD6F-D7B3-466A-BC8C-AA5089DC8B49}"/>
              </a:ext>
            </a:extLst>
          </p:cNvPr>
          <p:cNvSpPr/>
          <p:nvPr userDrawn="1"/>
        </p:nvSpPr>
        <p:spPr>
          <a:xfrm rot="14352768">
            <a:off x="10166922" y="839584"/>
            <a:ext cx="757111" cy="721058"/>
          </a:xfrm>
          <a:prstGeom prst="pentag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entagon 9" descr="Decorative Pentagon">
            <a:extLst>
              <a:ext uri="{FF2B5EF4-FFF2-40B4-BE49-F238E27FC236}">
                <a16:creationId xmlns:a16="http://schemas.microsoft.com/office/drawing/2014/main" xmlns="" id="{9B25C1BD-0E4D-4C06-9457-D52D1FC5A67F}"/>
              </a:ext>
            </a:extLst>
          </p:cNvPr>
          <p:cNvSpPr/>
          <p:nvPr userDrawn="1"/>
        </p:nvSpPr>
        <p:spPr>
          <a:xfrm rot="6795563">
            <a:off x="10691432" y="717562"/>
            <a:ext cx="406272" cy="386926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entagon 10" descr="Decorative Pentagon">
            <a:extLst>
              <a:ext uri="{FF2B5EF4-FFF2-40B4-BE49-F238E27FC236}">
                <a16:creationId xmlns:a16="http://schemas.microsoft.com/office/drawing/2014/main" xmlns="" id="{9404625F-67F0-48C0-AB4A-0D13E571D24B}"/>
              </a:ext>
            </a:extLst>
          </p:cNvPr>
          <p:cNvSpPr/>
          <p:nvPr userDrawn="1"/>
        </p:nvSpPr>
        <p:spPr>
          <a:xfrm rot="6795563">
            <a:off x="11499862" y="319403"/>
            <a:ext cx="139300" cy="132667"/>
          </a:xfrm>
          <a:prstGeom prst="pentagon">
            <a:avLst/>
          </a:prstGeom>
          <a:solidFill>
            <a:srgbClr val="9F75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A169961-3E13-46E0-A5A9-4B9363FA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AA10E804-9793-4058-9C4E-69337CBCEDD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7B465D63-4FBE-45A8-A1B3-0D4DC0C8B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2663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 descr="Decorative Pentagon">
            <a:extLst>
              <a:ext uri="{FF2B5EF4-FFF2-40B4-BE49-F238E27FC236}">
                <a16:creationId xmlns:a16="http://schemas.microsoft.com/office/drawing/2014/main" xmlns="" id="{9C883D39-C546-456C-929E-786641BD7381}"/>
              </a:ext>
            </a:extLst>
          </p:cNvPr>
          <p:cNvSpPr/>
          <p:nvPr userDrawn="1"/>
        </p:nvSpPr>
        <p:spPr>
          <a:xfrm rot="20343812">
            <a:off x="4203000" y="4958316"/>
            <a:ext cx="1756955" cy="1673292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entagon 7" descr="Decorative Pentagon">
            <a:extLst>
              <a:ext uri="{FF2B5EF4-FFF2-40B4-BE49-F238E27FC236}">
                <a16:creationId xmlns:a16="http://schemas.microsoft.com/office/drawing/2014/main" xmlns="" id="{BEA967A8-A437-4F5D-B257-FD192612A24C}"/>
              </a:ext>
            </a:extLst>
          </p:cNvPr>
          <p:cNvSpPr/>
          <p:nvPr userDrawn="1"/>
        </p:nvSpPr>
        <p:spPr>
          <a:xfrm rot="9580640">
            <a:off x="5319672" y="4767992"/>
            <a:ext cx="1189880" cy="1133219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entagon 8" descr="Decorative Pentagon">
            <a:extLst>
              <a:ext uri="{FF2B5EF4-FFF2-40B4-BE49-F238E27FC236}">
                <a16:creationId xmlns:a16="http://schemas.microsoft.com/office/drawing/2014/main" xmlns="" id="{342ADD6F-D7B3-466A-BC8C-AA5089DC8B49}"/>
              </a:ext>
            </a:extLst>
          </p:cNvPr>
          <p:cNvSpPr/>
          <p:nvPr userDrawn="1"/>
        </p:nvSpPr>
        <p:spPr>
          <a:xfrm rot="14352768">
            <a:off x="10166922" y="839584"/>
            <a:ext cx="757111" cy="721058"/>
          </a:xfrm>
          <a:prstGeom prst="pentag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entagon 9" descr="Decorative Pentagon">
            <a:extLst>
              <a:ext uri="{FF2B5EF4-FFF2-40B4-BE49-F238E27FC236}">
                <a16:creationId xmlns:a16="http://schemas.microsoft.com/office/drawing/2014/main" xmlns="" id="{9B25C1BD-0E4D-4C06-9457-D52D1FC5A67F}"/>
              </a:ext>
            </a:extLst>
          </p:cNvPr>
          <p:cNvSpPr/>
          <p:nvPr userDrawn="1"/>
        </p:nvSpPr>
        <p:spPr>
          <a:xfrm rot="6795563">
            <a:off x="10691432" y="717562"/>
            <a:ext cx="406272" cy="386926"/>
          </a:xfrm>
          <a:prstGeom prst="pentag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entagon 10" descr="Decorative Pentagon">
            <a:extLst>
              <a:ext uri="{FF2B5EF4-FFF2-40B4-BE49-F238E27FC236}">
                <a16:creationId xmlns:a16="http://schemas.microsoft.com/office/drawing/2014/main" xmlns="" id="{9404625F-67F0-48C0-AB4A-0D13E571D24B}"/>
              </a:ext>
            </a:extLst>
          </p:cNvPr>
          <p:cNvSpPr/>
          <p:nvPr userDrawn="1"/>
        </p:nvSpPr>
        <p:spPr>
          <a:xfrm rot="6795563">
            <a:off x="11499862" y="319403"/>
            <a:ext cx="139300" cy="132667"/>
          </a:xfrm>
          <a:prstGeom prst="pentagon">
            <a:avLst/>
          </a:prstGeom>
          <a:solidFill>
            <a:srgbClr val="9F75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Title and Content 1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EB78F37-ED4C-4686-AFCC-BF511BA52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5439" y="110679"/>
            <a:ext cx="5417792" cy="6636642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07C054AA-E3A3-42AB-8B37-40834D37CF6E}"/>
              </a:ext>
            </a:extLst>
          </p:cNvPr>
          <p:cNvGrpSpPr/>
          <p:nvPr userDrawn="1"/>
        </p:nvGrpSpPr>
        <p:grpSpPr>
          <a:xfrm rot="4830719">
            <a:off x="6272250" y="1402620"/>
            <a:ext cx="4776768" cy="4776768"/>
            <a:chOff x="2514599" y="1566862"/>
            <a:chExt cx="3810001" cy="3810001"/>
          </a:xfrm>
          <a:effectLst/>
          <a:scene3d>
            <a:camera prst="perspectiveHeroicExtremeLeftFacing">
              <a:rot lat="3600000" lon="8700000" rev="21425485"/>
            </a:camera>
            <a:lightRig rig="threePt" dir="t"/>
          </a:scene3d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105F05A7-19D8-47E9-8E1E-EBF5BEE63F8F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EF76C999-384E-4CDF-B067-20C266C20929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DB0A4509-C1E6-41C0-A445-D594BD9AF279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D6427C7-F7B1-4DDE-BB21-F4EB36854E30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B94D566B-C3C1-4BA4-A9A2-0C3A1383D1A4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029B55C6-A101-4ED1-82B0-93D9A4F19D2D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A44AF71C-2AEF-48FC-AE7A-4E04420C10D0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657E18E4-21A4-4BA0-8A56-89F9E768DB2E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71B1CA4C-DFF2-4679-B140-C9CC5F527ECC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7A03AAD7-6E9C-423B-AD9D-5225648A8D8F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2EAFE3DB-13F9-40B6-B1C1-AB299A212232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B1DD5846-BA52-4D9E-AA8C-E712BE8D50C8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126970FC-C34A-48F9-83EA-B82AB3301B9E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4E11F40C-BF39-48A9-8E70-101DD6329938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1C56504D-B531-4D70-B7D7-C7421C75ABD8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2B9812CE-305D-4B1E-9949-6227300ECF0C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885C97CA-C940-4A78-B7D0-B818C5F001B8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ADCA6B46-0180-42D4-83FC-91D23A4BDC90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33D60C92-0CDD-4013-AD1F-B86A31EC6D97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135FEE4F-EAAB-4D51-A1C5-5817482F60B2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014D892D-5497-40B1-9C03-40900E9AFF6F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ACA80F2A-2EA1-48B5-95FE-DDC9E7A9A111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6E0FDE0C-41D3-4C98-AD25-4AE80A396C45}"/>
              </a:ext>
            </a:extLst>
          </p:cNvPr>
          <p:cNvGrpSpPr/>
          <p:nvPr userDrawn="1"/>
        </p:nvGrpSpPr>
        <p:grpSpPr>
          <a:xfrm rot="4830719">
            <a:off x="6234150" y="1387380"/>
            <a:ext cx="4776768" cy="4776768"/>
            <a:chOff x="2514599" y="1566862"/>
            <a:chExt cx="3810001" cy="3810001"/>
          </a:xfrm>
          <a:effectLst/>
          <a:scene3d>
            <a:camera prst="perspectiveHeroicExtremeLeftFacing">
              <a:rot lat="3600000" lon="8400000" rev="21425485"/>
            </a:camera>
            <a:lightRig rig="threePt" dir="t"/>
          </a:scene3d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D9CFF04F-0D8B-45D8-9B05-AD26DEC36FCC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6315BA41-326B-42D4-A1D8-05F4608975CF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11B81AE0-0B3E-4B97-94DD-360E3A6C9CFA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04830BA5-AF14-4971-A1B3-D9F9AC506F5C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D2D32018-5E3A-423F-965D-5CAC37E87FB8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55C2D65A-2276-4A8E-8938-C9902AEBFDF3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AC5894B0-BA94-472F-9DE6-66719F59E06A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CD333D5E-763D-41D0-9EB6-04AEB55E5870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058C2B7D-73D8-4AE7-92FE-56BD7B989078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E2CB4F42-BF09-4A04-9B2C-4C0D7C397A49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6A738B72-F45F-45E1-8786-3677E5DE0E13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ACC49675-3B9B-43DA-BC6D-31D6DDC252FA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918218CA-9F67-4796-829A-CA3F8B182298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123386D0-309D-4E98-A831-2F6662E2D93B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C93684FC-99F2-49BD-9E9E-D05016FC2F27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C4A0A0CC-9933-4960-8F04-F325B76CEA59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DBEEC793-4555-4EAC-B53D-FD4916374A99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C5D6FE50-17F4-4669-BF3C-D1919C73813F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C5EFC99B-1126-48DC-AF65-1EE6748D497C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8024C302-8061-4BCA-9674-3806C60BA83D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72162FDB-F5E2-4368-884C-26EB84F6C014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EFC0AE33-1FED-49D7-A92C-F53F0BBCAEAA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2836D779-B379-4EF2-899C-33A74B679EE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custGeom>
            <a:avLst/>
            <a:gdLst>
              <a:gd name="connsiteX0" fmla="*/ 108001 w 12192000"/>
              <a:gd name="connsiteY0" fmla="*/ 108000 h 6857999"/>
              <a:gd name="connsiteX1" fmla="*/ 108001 w 12192000"/>
              <a:gd name="connsiteY1" fmla="*/ 6749999 h 6857999"/>
              <a:gd name="connsiteX2" fmla="*/ 12084000 w 12192000"/>
              <a:gd name="connsiteY2" fmla="*/ 6749999 h 6857999"/>
              <a:gd name="connsiteX3" fmla="*/ 12084000 w 12192000"/>
              <a:gd name="connsiteY3" fmla="*/ 108000 h 6857999"/>
              <a:gd name="connsiteX4" fmla="*/ 0 w 12192000"/>
              <a:gd name="connsiteY4" fmla="*/ 0 h 6857999"/>
              <a:gd name="connsiteX5" fmla="*/ 1 w 12192000"/>
              <a:gd name="connsiteY5" fmla="*/ 0 h 6857999"/>
              <a:gd name="connsiteX6" fmla="*/ 12192000 w 12192000"/>
              <a:gd name="connsiteY6" fmla="*/ 0 h 6857999"/>
              <a:gd name="connsiteX7" fmla="*/ 12192000 w 12192000"/>
              <a:gd name="connsiteY7" fmla="*/ 6857999 h 6857999"/>
              <a:gd name="connsiteX8" fmla="*/ 1 w 12192000"/>
              <a:gd name="connsiteY8" fmla="*/ 6857999 h 6857999"/>
              <a:gd name="connsiteX9" fmla="*/ 0 w 12192000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7999">
                <a:moveTo>
                  <a:pt x="108001" y="108000"/>
                </a:moveTo>
                <a:lnTo>
                  <a:pt x="108001" y="6749999"/>
                </a:lnTo>
                <a:lnTo>
                  <a:pt x="12084000" y="6749999"/>
                </a:lnTo>
                <a:lnTo>
                  <a:pt x="12084000" y="10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37617" y="2321292"/>
            <a:ext cx="4680000" cy="2215415"/>
          </a:xfrm>
          <a:noFill/>
        </p:spPr>
        <p:txBody>
          <a:bodyPr wrap="square" rtlCol="0">
            <a:spAutoFit/>
            <a:scene3d>
              <a:camera prst="perspectiveContrastingLeftFacing" fov="6300000">
                <a:rot lat="20400000" lon="1200000" rev="0"/>
              </a:camera>
              <a:lightRig rig="freezing" dir="t">
                <a:rot lat="0" lon="0" rev="600000"/>
              </a:lightRig>
            </a:scene3d>
            <a:sp3d extrusionH="196850" contourW="25400" prstMaterial="clear">
              <a:bevelT w="44450" h="38100" prst="relaxedInse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defRPr lang="en-ZA" sz="7000" b="1" spc="-600" dirty="0">
                <a:gradFill>
                  <a:gsLst>
                    <a:gs pos="0">
                      <a:srgbClr val="C5ECF1"/>
                    </a:gs>
                    <a:gs pos="48000">
                      <a:srgbClr val="6FC0EF"/>
                    </a:gs>
                    <a:gs pos="48000">
                      <a:srgbClr val="235FA8"/>
                    </a:gs>
                    <a:gs pos="98230">
                      <a:schemeClr val="bg1"/>
                    </a:gs>
                    <a:gs pos="79000">
                      <a:srgbClr val="FDFCFC"/>
                    </a:gs>
                  </a:gsLst>
                  <a:lin ang="5400000" scaled="1"/>
                </a:gradFill>
                <a:effectLst>
                  <a:glow rad="152400">
                    <a:srgbClr val="7030A0">
                      <a:alpha val="40000"/>
                    </a:srgbClr>
                  </a:glow>
                  <a:outerShdw blurRad="25400" dist="25400" dir="2400000" algn="tl" rotWithShape="0">
                    <a:srgbClr val="FF0066"/>
                  </a:outerShdw>
                </a:effectLst>
                <a:latin typeface="Century Gothic" panose="020B0502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ts val="9000"/>
              </a:lnSpc>
            </a:pPr>
            <a:r>
              <a:rPr lang="en-US" noProof="0"/>
              <a:t>EDIT  YOUR RETRO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922" y="5154839"/>
            <a:ext cx="4736077" cy="787411"/>
          </a:xfrm>
          <a:solidFill>
            <a:schemeClr val="tx1"/>
          </a:solidFill>
        </p:spPr>
        <p:txBody>
          <a:bodyPr vert="horz" lIns="180000" tIns="72000" rIns="180000" bIns="72000" rtlCol="0" anchor="ctr">
            <a:noAutofit/>
          </a:bodyPr>
          <a:lstStyle>
            <a:lvl1pPr marL="0" indent="0" algn="ctr">
              <a:buNone/>
              <a:defRPr lang="en-Z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A3FE7ACA-32BB-4E3D-B271-8F185C3CD0EE}"/>
              </a:ext>
            </a:extLst>
          </p:cNvPr>
          <p:cNvSpPr/>
          <p:nvPr userDrawn="1"/>
        </p:nvSpPr>
        <p:spPr>
          <a:xfrm rot="17100000">
            <a:off x="8226706" y="708102"/>
            <a:ext cx="1689239" cy="1147676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22823DFC-317B-4932-ABC6-21D5B262D756}"/>
              </a:ext>
            </a:extLst>
          </p:cNvPr>
          <p:cNvSpPr/>
          <p:nvPr userDrawn="1"/>
        </p:nvSpPr>
        <p:spPr>
          <a:xfrm>
            <a:off x="8492289" y="1144167"/>
            <a:ext cx="545742" cy="370779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EE282D98-25F1-41A2-8741-5498A0B37E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3100" y="677863"/>
            <a:ext cx="5027613" cy="5027612"/>
          </a:xfr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F4E64290-5ADA-4894-8496-DE46331C2910}"/>
              </a:ext>
            </a:extLst>
          </p:cNvPr>
          <p:cNvSpPr/>
          <p:nvPr userDrawn="1"/>
        </p:nvSpPr>
        <p:spPr>
          <a:xfrm rot="10800000">
            <a:off x="9083730" y="1158583"/>
            <a:ext cx="740512" cy="503107"/>
          </a:xfrm>
          <a:prstGeom prst="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6" name="Pentagon 55" descr="Decorative Pentagon">
            <a:extLst>
              <a:ext uri="{FF2B5EF4-FFF2-40B4-BE49-F238E27FC236}">
                <a16:creationId xmlns:a16="http://schemas.microsoft.com/office/drawing/2014/main" xmlns="" id="{D15BB2C0-BD5B-4059-B6DD-D4F308F67614}"/>
              </a:ext>
            </a:extLst>
          </p:cNvPr>
          <p:cNvSpPr/>
          <p:nvPr userDrawn="1"/>
        </p:nvSpPr>
        <p:spPr>
          <a:xfrm rot="9580640">
            <a:off x="6481222" y="2964189"/>
            <a:ext cx="757111" cy="721058"/>
          </a:xfrm>
          <a:prstGeom prst="pentagon">
            <a:avLst/>
          </a:prstGeom>
          <a:solidFill>
            <a:srgbClr val="9F75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7" name="Pentagon 56" descr="Decorative Pentagon">
            <a:extLst>
              <a:ext uri="{FF2B5EF4-FFF2-40B4-BE49-F238E27FC236}">
                <a16:creationId xmlns:a16="http://schemas.microsoft.com/office/drawing/2014/main" xmlns="" id="{5952E374-4F31-499D-AE65-70BE93A687B1}"/>
              </a:ext>
            </a:extLst>
          </p:cNvPr>
          <p:cNvSpPr/>
          <p:nvPr userDrawn="1"/>
        </p:nvSpPr>
        <p:spPr>
          <a:xfrm rot="2023435">
            <a:off x="6293127" y="2835173"/>
            <a:ext cx="406272" cy="386926"/>
          </a:xfrm>
          <a:prstGeom prst="pentagon">
            <a:avLst/>
          </a:prstGeom>
          <a:solidFill>
            <a:srgbClr val="9F75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Pentagon 57" descr="Decorative Pentagon">
            <a:extLst>
              <a:ext uri="{FF2B5EF4-FFF2-40B4-BE49-F238E27FC236}">
                <a16:creationId xmlns:a16="http://schemas.microsoft.com/office/drawing/2014/main" xmlns="" id="{0AD25D5C-1169-4033-9219-1AF667F17F0B}"/>
              </a:ext>
            </a:extLst>
          </p:cNvPr>
          <p:cNvSpPr/>
          <p:nvPr userDrawn="1"/>
        </p:nvSpPr>
        <p:spPr>
          <a:xfrm rot="5080640">
            <a:off x="4738201" y="1787439"/>
            <a:ext cx="688283" cy="655507"/>
          </a:xfrm>
          <a:prstGeom prst="pentagon">
            <a:avLst/>
          </a:prstGeom>
          <a:solidFill>
            <a:srgbClr val="FF928F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8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Content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945F115-22EA-452C-BEFF-B86EC6B0D0B2}"/>
              </a:ext>
            </a:extLst>
          </p:cNvPr>
          <p:cNvSpPr/>
          <p:nvPr userDrawn="1"/>
        </p:nvSpPr>
        <p:spPr>
          <a:xfrm>
            <a:off x="6677617" y="107999"/>
            <a:ext cx="5400000" cy="6084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CBD139D-0699-4BC5-B75A-A53F7BE6D9A6}"/>
              </a:ext>
            </a:extLst>
          </p:cNvPr>
          <p:cNvGrpSpPr/>
          <p:nvPr/>
        </p:nvGrpSpPr>
        <p:grpSpPr>
          <a:xfrm rot="4830719">
            <a:off x="6634200" y="724568"/>
            <a:ext cx="4776768" cy="4776768"/>
            <a:chOff x="2514599" y="1566862"/>
            <a:chExt cx="3810001" cy="3810001"/>
          </a:xfrm>
          <a:effectLst/>
          <a:scene3d>
            <a:camera prst="perspectiveHeroicExtremeLeftFacing"/>
            <a:lightRig rig="threePt" dir="t"/>
          </a:scene3d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5EAAF49-5654-4DCE-84C0-E8336BC12BD4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D9401B41-6E13-4546-8AAC-2728F89FAF76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7A76080-8F75-4B32-9114-880C87646FE2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BE2A1F8C-0406-4CB3-9869-26BA7E734D0F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C78EEFE-6C2B-4D69-B0E3-B2BF76325172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43325AD3-62C5-4A8B-872A-F165A03A1635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9493D3B8-5A11-4C86-B38B-627413AAB973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1801A13-B692-41ED-AFEC-E95D85AE8016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8895529-45F9-4DF2-926F-48ACB4710FB8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97502D6-D65B-4CA1-90E3-765715D26AF6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22FCDB9-11E7-4962-A63D-DBBBE2AFE5FB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AA5E4EA5-3CAD-4CBC-BDAA-2218A53D6A09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B6971A7-8CB7-4298-84D5-AFC5ACB3E97C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23D783FA-8529-4E60-926E-CD074AF08F80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EEAF4AE-F667-4B32-BA58-C301ED6E8E15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B2D9C25-6081-4F9D-B4AC-59725F0DD9B3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BF68F2-24DA-4128-9232-1F53DB96F072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9ECFB08D-85AF-471B-AD33-A0BBF6F266AC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44B948A-1F29-4324-953B-E0D09728B752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92E399E-43AF-4109-9D48-54C8E19777B3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AB01A614-15A0-4C2E-AB23-5989288BDFA9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B7CA8B13-21A9-4FD3-9002-18139B20E060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37617" y="2431804"/>
            <a:ext cx="4680000" cy="1994392"/>
          </a:xfrm>
          <a:noFill/>
        </p:spPr>
        <p:txBody>
          <a:bodyPr wrap="square" rtlCol="0">
            <a:spAutoFit/>
            <a:scene3d>
              <a:camera prst="perspectiveContrastingLeftFacing" fov="6300000">
                <a:rot lat="20400000" lon="1200000" rev="0"/>
              </a:camera>
              <a:lightRig rig="chilly" dir="t"/>
            </a:scene3d>
            <a:sp3d extrusionH="196850" contourW="25400" prstMaterial="dkEdge">
              <a:bevelT w="44450" h="38100" prst="coolSlan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defRPr lang="en-ZA" sz="7200" b="1" spc="-600" dirty="0">
                <a:gradFill>
                  <a:gsLst>
                    <a:gs pos="29000">
                      <a:schemeClr val="accent2">
                        <a:lumMod val="50000"/>
                      </a:schemeClr>
                    </a:gs>
                    <a:gs pos="55000">
                      <a:srgbClr val="A9E0ED"/>
                    </a:gs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76000">
                      <a:schemeClr val="bg1"/>
                    </a:gs>
                  </a:gsLst>
                  <a:lin ang="5400000" scaled="1"/>
                </a:gradFill>
                <a:effectLst>
                  <a:glow rad="152400">
                    <a:srgbClr val="BADEDA">
                      <a:alpha val="40000"/>
                    </a:srgbClr>
                  </a:glow>
                  <a:outerShdw blurRad="25400" dist="25400" dir="2400000" algn="tl" rotWithShape="0">
                    <a:srgbClr val="BADEDA"/>
                  </a:outerShdw>
                </a:effectLst>
                <a:latin typeface="+mj-lt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EDIT  YOUR RETRO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922" y="5154839"/>
            <a:ext cx="4736077" cy="787411"/>
          </a:xfrm>
          <a:solidFill>
            <a:schemeClr val="tx1"/>
          </a:solidFill>
        </p:spPr>
        <p:txBody>
          <a:bodyPr vert="horz" lIns="180000" tIns="72000" rIns="180000" bIns="72000" rtlCol="0" anchor="ctr">
            <a:noAutofit/>
          </a:bodyPr>
          <a:lstStyle>
            <a:lvl1pPr marL="0" indent="0" algn="l">
              <a:buNone/>
              <a:defRPr lang="en-Z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91172A-F087-4B05-BBF5-B59D05196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849D9-E4F1-44D4-A304-70B21F3B3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F1B57FF-E36C-4DEA-BDDC-99E2F2562F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3100" y="677863"/>
            <a:ext cx="5027613" cy="5027612"/>
          </a:xfrm>
        </p:spPr>
        <p:txBody>
          <a:bodyPr anchor="b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72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F8F88439-2E2F-420C-B2D5-AC87C621BD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54095" y="108000"/>
            <a:ext cx="4348305" cy="6083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0374" y="1152000"/>
            <a:ext cx="5301626" cy="4751250"/>
          </a:xfrm>
        </p:spPr>
        <p:txBody>
          <a:bodyPr wrap="square" numCol="1" spcCol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9B30B9-EFA7-4032-827D-3AB4E7F2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0578" y="2326579"/>
            <a:ext cx="6083250" cy="1646095"/>
          </a:xfr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7800000" scaled="0"/>
          </a:gradFill>
        </p:spPr>
        <p:txBody>
          <a:bodyPr vert="horz" lIns="0" tIns="0" rIns="0" bIns="0" rtlCol="0" anchor="ctr">
            <a:noAutofit/>
          </a:bodyPr>
          <a:lstStyle>
            <a:lvl1pPr algn="ctr">
              <a:defRPr lang="en-ZA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5BEFB43-ACFA-458E-95C9-894ED14FB0B8}"/>
              </a:ext>
            </a:extLst>
          </p:cNvPr>
          <p:cNvSpPr/>
          <p:nvPr userDrawn="1"/>
        </p:nvSpPr>
        <p:spPr>
          <a:xfrm>
            <a:off x="108000" y="108001"/>
            <a:ext cx="11976000" cy="38036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50FBDB-A24F-4F9F-A64F-74B00594AFC2}"/>
              </a:ext>
            </a:extLst>
          </p:cNvPr>
          <p:cNvSpPr/>
          <p:nvPr userDrawn="1"/>
        </p:nvSpPr>
        <p:spPr>
          <a:xfrm>
            <a:off x="108000" y="3911600"/>
            <a:ext cx="11979225" cy="22796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9438" y="4699407"/>
            <a:ext cx="1785124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6700" indent="0">
              <a:buFont typeface="Arial" panose="020B0604020202020204" pitchFamily="34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5429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8096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0763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8143612-6715-4267-8D14-657C6B2F92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99510" y="2502002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561AA4B-694F-4E39-B6A3-1A4343C3F6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238" y="4222328"/>
            <a:ext cx="1785124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82027BF-A05E-4BBB-AC62-E4F52D63AF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4288" y="4222328"/>
            <a:ext cx="1785124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60850ADC-5F1A-46E8-9FF1-20984BF326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14438" y="4699407"/>
            <a:ext cx="1785124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A36EC0DD-DF7C-4528-B4E0-956CC4C45A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9338" y="4222328"/>
            <a:ext cx="1785124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B31E5A1A-85AF-4BC4-9723-254BB59B5A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9438" y="4699407"/>
            <a:ext cx="1785124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7876265F-E461-4542-AAD2-D879C7BE11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388" y="4222328"/>
            <a:ext cx="1785124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47126C52-CB79-436E-B0D2-FF44B1C1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04438" y="4699407"/>
            <a:ext cx="1785124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A59B622B-6848-462F-BD9E-B77197AE3C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99438" y="4222328"/>
            <a:ext cx="1785124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A72188F1-FB33-4B07-A4D2-8766FEB269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99438" y="4699407"/>
            <a:ext cx="1785124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CEE263FB-A4B6-4262-9E28-F5BE04D2762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94560" y="2502002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882E5BE9-B6C6-40B9-8C58-232DCF46514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89610" y="2502002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4B0B39C-CAA8-403A-9050-85F193E6823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84660" y="2502002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0B046FAC-30FD-4FF9-99EF-8D0429015DD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9710" y="2502002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DD25A4B-413E-4F3B-A6B1-FB87ABA399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616200" y="1849213"/>
            <a:ext cx="0" cy="20623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97EC0C2-B526-47F7-B368-62FAF6AC56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4940300" y="1849213"/>
            <a:ext cx="0" cy="20623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48E637F-ACCC-4022-8AE0-75FA2B0A9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7251700" y="1849213"/>
            <a:ext cx="0" cy="20623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7372FDE-7F88-43EF-B037-C5C6B320CE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9575800" y="1849213"/>
            <a:ext cx="0" cy="20623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6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F8F88439-2E2F-420C-B2D5-AC87C621BD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8000" y="108000"/>
            <a:ext cx="4348305" cy="6083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4BF8DEF3-C707-4695-8289-A7711DFC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219329" y="2326579"/>
            <a:ext cx="6083250" cy="1646095"/>
          </a:xfr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7800000" scaled="0"/>
          </a:gradFill>
        </p:spPr>
        <p:txBody>
          <a:bodyPr vert="horz" lIns="0" tIns="0" rIns="0" bIns="0" rtlCol="0" anchor="ctr">
            <a:noAutofit/>
          </a:bodyPr>
          <a:lstStyle>
            <a:lvl1pPr algn="ctr">
              <a:defRPr lang="en-ZA" cap="all" baseline="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8E3EAD4-15D7-432A-8B0A-DC2D111A2E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27401" y="4886245"/>
            <a:ext cx="1620000" cy="10192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66700" indent="0">
              <a:buFont typeface="Arial" panose="020B0604020202020204" pitchFamily="34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5429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8096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0763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1C6E612-85D9-4ADF-89D8-C2A8144E16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7201" y="4409166"/>
            <a:ext cx="162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xmlns="" id="{85BE1C74-5612-4143-A6A0-9ABB2C58E9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13023" y="4409166"/>
            <a:ext cx="162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xmlns="" id="{80C5C49B-CF68-4827-B4F9-A6DC6C5581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3173" y="4886245"/>
            <a:ext cx="1620000" cy="10192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xmlns="" id="{905B2A5F-2BE7-4B00-9E44-0DF572969F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8844" y="4409166"/>
            <a:ext cx="162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xmlns="" id="{4F40F98E-725D-4417-9E38-1835C92B82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944" y="4886245"/>
            <a:ext cx="1620000" cy="10192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xmlns="" id="{7B357BCD-40B4-1345-BF04-D10DBCF97A8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6305" y="3069267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21" name="Picture Placeholder 29">
            <a:extLst>
              <a:ext uri="{FF2B5EF4-FFF2-40B4-BE49-F238E27FC236}">
                <a16:creationId xmlns:a16="http://schemas.microsoft.com/office/drawing/2014/main" xmlns="" id="{32327030-7B91-D540-BB8B-4FA022B2EB6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112127" y="3069267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22" name="Picture Placeholder 31">
            <a:extLst>
              <a:ext uri="{FF2B5EF4-FFF2-40B4-BE49-F238E27FC236}">
                <a16:creationId xmlns:a16="http://schemas.microsoft.com/office/drawing/2014/main" xmlns="" id="{5013D7C3-E45B-144D-8A30-4272D8040D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997948" y="3069267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CB492DF-015F-4763-8E2B-9FCAC5137A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54775" y="2570163"/>
            <a:ext cx="0" cy="2881887"/>
          </a:xfrm>
          <a:prstGeom prst="line">
            <a:avLst/>
          </a:prstGeom>
          <a:ln>
            <a:solidFill>
              <a:srgbClr val="DFA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4C92078-CAC9-4E77-A670-543037FD1A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8350250" y="2570163"/>
            <a:ext cx="0" cy="2881887"/>
          </a:xfrm>
          <a:prstGeom prst="line">
            <a:avLst/>
          </a:prstGeom>
          <a:ln>
            <a:solidFill>
              <a:srgbClr val="DFA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8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945F115-22EA-452C-BEFF-B86EC6B0D0B2}"/>
              </a:ext>
            </a:extLst>
          </p:cNvPr>
          <p:cNvSpPr/>
          <p:nvPr userDrawn="1"/>
        </p:nvSpPr>
        <p:spPr>
          <a:xfrm>
            <a:off x="6677617" y="107999"/>
            <a:ext cx="5400000" cy="6084000"/>
          </a:xfrm>
          <a:prstGeom prst="rect">
            <a:avLst/>
          </a:prstGeom>
          <a:gradFill>
            <a:gsLst>
              <a:gs pos="3000">
                <a:schemeClr val="accent2">
                  <a:lumMod val="75000"/>
                </a:schemeClr>
              </a:gs>
              <a:gs pos="100000">
                <a:schemeClr val="accent3"/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CBD139D-0699-4BC5-B75A-A53F7BE6D9A6}"/>
              </a:ext>
            </a:extLst>
          </p:cNvPr>
          <p:cNvGrpSpPr/>
          <p:nvPr/>
        </p:nvGrpSpPr>
        <p:grpSpPr>
          <a:xfrm rot="4830719">
            <a:off x="6634200" y="724568"/>
            <a:ext cx="4776768" cy="4776768"/>
            <a:chOff x="2514599" y="1566862"/>
            <a:chExt cx="3810001" cy="3810001"/>
          </a:xfrm>
          <a:effectLst/>
          <a:scene3d>
            <a:camera prst="perspectiveHeroicExtremeLeftFacing"/>
            <a:lightRig rig="threePt" dir="t"/>
          </a:scene3d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5EAAF49-5654-4DCE-84C0-E8336BC12BD4}"/>
                </a:ext>
              </a:extLst>
            </p:cNvPr>
            <p:cNvCxnSpPr/>
            <p:nvPr/>
          </p:nvCxnSpPr>
          <p:spPr>
            <a:xfrm>
              <a:off x="2514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D9401B41-6E13-4546-8AAC-2728F89FAF76}"/>
                </a:ext>
              </a:extLst>
            </p:cNvPr>
            <p:cNvCxnSpPr/>
            <p:nvPr/>
          </p:nvCxnSpPr>
          <p:spPr>
            <a:xfrm>
              <a:off x="2895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7A76080-8F75-4B32-9114-880C87646FE2}"/>
                </a:ext>
              </a:extLst>
            </p:cNvPr>
            <p:cNvCxnSpPr/>
            <p:nvPr/>
          </p:nvCxnSpPr>
          <p:spPr>
            <a:xfrm>
              <a:off x="3276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BE2A1F8C-0406-4CB3-9869-26BA7E734D0F}"/>
                </a:ext>
              </a:extLst>
            </p:cNvPr>
            <p:cNvCxnSpPr/>
            <p:nvPr/>
          </p:nvCxnSpPr>
          <p:spPr>
            <a:xfrm>
              <a:off x="3657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C78EEFE-6C2B-4D69-B0E3-B2BF76325172}"/>
                </a:ext>
              </a:extLst>
            </p:cNvPr>
            <p:cNvCxnSpPr/>
            <p:nvPr/>
          </p:nvCxnSpPr>
          <p:spPr>
            <a:xfrm>
              <a:off x="4038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43325AD3-62C5-4A8B-872A-F165A03A1635}"/>
                </a:ext>
              </a:extLst>
            </p:cNvPr>
            <p:cNvCxnSpPr/>
            <p:nvPr/>
          </p:nvCxnSpPr>
          <p:spPr>
            <a:xfrm>
              <a:off x="4419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9493D3B8-5A11-4C86-B38B-627413AAB973}"/>
                </a:ext>
              </a:extLst>
            </p:cNvPr>
            <p:cNvCxnSpPr/>
            <p:nvPr/>
          </p:nvCxnSpPr>
          <p:spPr>
            <a:xfrm>
              <a:off x="4800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1801A13-B692-41ED-AFEC-E95D85AE8016}"/>
                </a:ext>
              </a:extLst>
            </p:cNvPr>
            <p:cNvCxnSpPr/>
            <p:nvPr/>
          </p:nvCxnSpPr>
          <p:spPr>
            <a:xfrm>
              <a:off x="5181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8895529-45F9-4DF2-926F-48ACB4710FB8}"/>
                </a:ext>
              </a:extLst>
            </p:cNvPr>
            <p:cNvCxnSpPr/>
            <p:nvPr/>
          </p:nvCxnSpPr>
          <p:spPr>
            <a:xfrm>
              <a:off x="5562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97502D6-D65B-4CA1-90E3-765715D26AF6}"/>
                </a:ext>
              </a:extLst>
            </p:cNvPr>
            <p:cNvCxnSpPr/>
            <p:nvPr/>
          </p:nvCxnSpPr>
          <p:spPr>
            <a:xfrm>
              <a:off x="5943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22FCDB9-11E7-4962-A63D-DBBBE2AFE5FB}"/>
                </a:ext>
              </a:extLst>
            </p:cNvPr>
            <p:cNvCxnSpPr/>
            <p:nvPr/>
          </p:nvCxnSpPr>
          <p:spPr>
            <a:xfrm>
              <a:off x="6324600" y="1566862"/>
              <a:ext cx="0" cy="380999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AA5E4EA5-3CAD-4CBC-BDAA-2218A53D6A09}"/>
                </a:ext>
              </a:extLst>
            </p:cNvPr>
            <p:cNvCxnSpPr/>
            <p:nvPr/>
          </p:nvCxnSpPr>
          <p:spPr>
            <a:xfrm rot="5400000">
              <a:off x="4419598" y="-338136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B6971A7-8CB7-4298-84D5-AFC5ACB3E97C}"/>
                </a:ext>
              </a:extLst>
            </p:cNvPr>
            <p:cNvCxnSpPr/>
            <p:nvPr/>
          </p:nvCxnSpPr>
          <p:spPr>
            <a:xfrm rot="5400000">
              <a:off x="4419598" y="42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23D783FA-8529-4E60-926E-CD074AF08F80}"/>
                </a:ext>
              </a:extLst>
            </p:cNvPr>
            <p:cNvCxnSpPr/>
            <p:nvPr/>
          </p:nvCxnSpPr>
          <p:spPr>
            <a:xfrm rot="5400000">
              <a:off x="4419598" y="423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EEAF4AE-F667-4B32-BA58-C301ED6E8E15}"/>
                </a:ext>
              </a:extLst>
            </p:cNvPr>
            <p:cNvCxnSpPr/>
            <p:nvPr/>
          </p:nvCxnSpPr>
          <p:spPr>
            <a:xfrm rot="5400000">
              <a:off x="4419598" y="804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B2D9C25-6081-4F9D-B4AC-59725F0DD9B3}"/>
                </a:ext>
              </a:extLst>
            </p:cNvPr>
            <p:cNvCxnSpPr/>
            <p:nvPr/>
          </p:nvCxnSpPr>
          <p:spPr>
            <a:xfrm rot="5400000">
              <a:off x="4419598" y="1185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BF68F2-24DA-4128-9232-1F53DB96F072}"/>
                </a:ext>
              </a:extLst>
            </p:cNvPr>
            <p:cNvCxnSpPr/>
            <p:nvPr/>
          </p:nvCxnSpPr>
          <p:spPr>
            <a:xfrm rot="5400000">
              <a:off x="4419598" y="1566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9ECFB08D-85AF-471B-AD33-A0BBF6F266AC}"/>
                </a:ext>
              </a:extLst>
            </p:cNvPr>
            <p:cNvCxnSpPr/>
            <p:nvPr/>
          </p:nvCxnSpPr>
          <p:spPr>
            <a:xfrm rot="5400000">
              <a:off x="4419598" y="1947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44B948A-1F29-4324-953B-E0D09728B752}"/>
                </a:ext>
              </a:extLst>
            </p:cNvPr>
            <p:cNvCxnSpPr/>
            <p:nvPr/>
          </p:nvCxnSpPr>
          <p:spPr>
            <a:xfrm rot="5400000">
              <a:off x="4419598" y="2328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92E399E-43AF-4109-9D48-54C8E19777B3}"/>
                </a:ext>
              </a:extLst>
            </p:cNvPr>
            <p:cNvCxnSpPr/>
            <p:nvPr/>
          </p:nvCxnSpPr>
          <p:spPr>
            <a:xfrm rot="5400000">
              <a:off x="4419598" y="2709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AB01A614-15A0-4C2E-AB23-5989288BDFA9}"/>
                </a:ext>
              </a:extLst>
            </p:cNvPr>
            <p:cNvCxnSpPr/>
            <p:nvPr/>
          </p:nvCxnSpPr>
          <p:spPr>
            <a:xfrm rot="5400000">
              <a:off x="4419598" y="3090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B7CA8B13-21A9-4FD3-9002-18139B20E060}"/>
                </a:ext>
              </a:extLst>
            </p:cNvPr>
            <p:cNvCxnSpPr/>
            <p:nvPr/>
          </p:nvCxnSpPr>
          <p:spPr>
            <a:xfrm rot="5400000">
              <a:off x="4419598" y="3471864"/>
              <a:ext cx="0" cy="38099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37617" y="2431804"/>
            <a:ext cx="4680000" cy="1994392"/>
          </a:xfrm>
          <a:noFill/>
        </p:spPr>
        <p:txBody>
          <a:bodyPr wrap="square" rtlCol="0">
            <a:spAutoFit/>
            <a:scene3d>
              <a:camera prst="perspectiveContrastingLeftFacing" fov="6300000">
                <a:rot lat="20400000" lon="1200000" rev="0"/>
              </a:camera>
              <a:lightRig rig="chilly" dir="t"/>
            </a:scene3d>
            <a:sp3d extrusionH="196850" contourW="25400" prstMaterial="dkEdge">
              <a:bevelT w="44450" h="38100" prst="coolSlan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defRPr lang="en-ZA" sz="7200" b="1" spc="-600" dirty="0">
                <a:gradFill>
                  <a:gsLst>
                    <a:gs pos="29000">
                      <a:schemeClr val="accent2">
                        <a:lumMod val="50000"/>
                      </a:schemeClr>
                    </a:gs>
                    <a:gs pos="55000">
                      <a:srgbClr val="A9E0ED"/>
                    </a:gs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76000">
                      <a:schemeClr val="bg1"/>
                    </a:gs>
                  </a:gsLst>
                  <a:lin ang="5400000" scaled="1"/>
                </a:gradFill>
                <a:effectLst>
                  <a:glow rad="152400">
                    <a:srgbClr val="BADEDA">
                      <a:alpha val="40000"/>
                    </a:srgbClr>
                  </a:glow>
                  <a:outerShdw blurRad="25400" dist="25400" dir="2400000" algn="tl" rotWithShape="0">
                    <a:srgbClr val="BADEDA"/>
                  </a:outerShdw>
                </a:effectLst>
                <a:latin typeface="+mj-lt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EDIT  YOUR RETRO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922" y="5154839"/>
            <a:ext cx="4736077" cy="787411"/>
          </a:xfrm>
          <a:solidFill>
            <a:schemeClr val="tx1"/>
          </a:solidFill>
        </p:spPr>
        <p:txBody>
          <a:bodyPr vert="horz" lIns="180000" tIns="72000" rIns="180000" bIns="72000" rtlCol="0" anchor="ctr">
            <a:noAutofit/>
          </a:bodyPr>
          <a:lstStyle>
            <a:lvl1pPr algn="ctr">
              <a:defRPr lang="en-Z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 algn="ctr">
              <a:buNone/>
            </a:pPr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91172A-F087-4B05-BBF5-B59D05196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849D9-E4F1-44D4-A304-70B21F3B3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A06333A-C124-4995-B25B-1D276C2235C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929447" y="2317708"/>
            <a:ext cx="216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66700" indent="0">
              <a:buFont typeface="Arial" panose="020B0604020202020204" pitchFamily="34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5429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8096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0763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xmlns="" id="{D0AC3B9F-C3EB-4D0D-BE66-20D7DD20E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9447" y="1840629"/>
            <a:ext cx="216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xmlns="" id="{E298DC35-E99A-4B45-94FA-51633D4707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4472" y="1840629"/>
            <a:ext cx="216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xmlns="" id="{CB1F74CA-7077-4738-BFE9-E05E1690B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4472" y="2317708"/>
            <a:ext cx="216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xmlns="" id="{FC12520D-8D8F-419B-9EE1-5F67287E5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447" y="4769910"/>
            <a:ext cx="216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xmlns="" id="{F3980D03-4C43-475B-A285-BA1139706A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447" y="5246989"/>
            <a:ext cx="216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xmlns="" id="{54794606-10B0-4B0F-B3E1-16C51FA45F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4472" y="4769910"/>
            <a:ext cx="2160000" cy="28800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Title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xmlns="" id="{E06D8694-0C24-4632-8BC3-F49FAFA380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4472" y="5246989"/>
            <a:ext cx="216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xmlns="" id="{641A20CB-0806-4E4D-A26A-E507CCD444D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698551" y="860311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43" name="Picture Placeholder 29">
            <a:extLst>
              <a:ext uri="{FF2B5EF4-FFF2-40B4-BE49-F238E27FC236}">
                <a16:creationId xmlns:a16="http://schemas.microsoft.com/office/drawing/2014/main" xmlns="" id="{E7FE2AA6-DF38-784C-A5E4-CCC29BAC970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993576" y="860311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44" name="Picture Placeholder 5">
            <a:extLst>
              <a:ext uri="{FF2B5EF4-FFF2-40B4-BE49-F238E27FC236}">
                <a16:creationId xmlns:a16="http://schemas.microsoft.com/office/drawing/2014/main" xmlns="" id="{CAAAAF54-96C1-7249-9CC9-B114482106B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698551" y="3770819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sp>
        <p:nvSpPr>
          <p:cNvPr id="57" name="Picture Placeholder 29">
            <a:extLst>
              <a:ext uri="{FF2B5EF4-FFF2-40B4-BE49-F238E27FC236}">
                <a16:creationId xmlns:a16="http://schemas.microsoft.com/office/drawing/2014/main" xmlns="" id="{96402660-D612-AE40-9894-BDA8C9034B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993576" y="3770819"/>
            <a:ext cx="621792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CDF7DB65-3C5B-4EDB-A955-ABBDB1E9B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164147" y="473682"/>
            <a:ext cx="0" cy="223260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B94532BF-8ADC-4104-B50B-62223D310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164147" y="3429000"/>
            <a:ext cx="0" cy="223260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4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CF6BE8-6FC0-4B2E-8502-B24A8E5B2BF7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75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3009" y="6339682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417" y="6243638"/>
            <a:ext cx="370573" cy="557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2EA82FD-0EBA-44E1-8BA8-6DA38DEA7F36}"/>
              </a:ext>
            </a:extLst>
          </p:cNvPr>
          <p:cNvSpPr/>
          <p:nvPr userDrawn="1"/>
        </p:nvSpPr>
        <p:spPr>
          <a:xfrm>
            <a:off x="-2" y="-508000"/>
            <a:ext cx="12192002" cy="7365999"/>
          </a:xfrm>
          <a:custGeom>
            <a:avLst/>
            <a:gdLst>
              <a:gd name="connsiteX0" fmla="*/ 108003 w 12207886"/>
              <a:gd name="connsiteY0" fmla="*/ 108001 h 6858000"/>
              <a:gd name="connsiteX1" fmla="*/ 108003 w 12207886"/>
              <a:gd name="connsiteY1" fmla="*/ 6750000 h 6858000"/>
              <a:gd name="connsiteX2" fmla="*/ 12084002 w 12207886"/>
              <a:gd name="connsiteY2" fmla="*/ 6750000 h 6858000"/>
              <a:gd name="connsiteX3" fmla="*/ 12084002 w 12207886"/>
              <a:gd name="connsiteY3" fmla="*/ 108001 h 6858000"/>
              <a:gd name="connsiteX4" fmla="*/ 12084002 w 12207886"/>
              <a:gd name="connsiteY4" fmla="*/ 0 h 6858000"/>
              <a:gd name="connsiteX5" fmla="*/ 12192002 w 12207886"/>
              <a:gd name="connsiteY5" fmla="*/ 0 h 6858000"/>
              <a:gd name="connsiteX6" fmla="*/ 12192002 w 12207886"/>
              <a:gd name="connsiteY6" fmla="*/ 1 h 6858000"/>
              <a:gd name="connsiteX7" fmla="*/ 12207884 w 12207886"/>
              <a:gd name="connsiteY7" fmla="*/ 1 h 6858000"/>
              <a:gd name="connsiteX8" fmla="*/ 12207884 w 12207886"/>
              <a:gd name="connsiteY8" fmla="*/ 108001 h 6858000"/>
              <a:gd name="connsiteX9" fmla="*/ 12192002 w 12207886"/>
              <a:gd name="connsiteY9" fmla="*/ 108001 h 6858000"/>
              <a:gd name="connsiteX10" fmla="*/ 12192002 w 12207886"/>
              <a:gd name="connsiteY10" fmla="*/ 6750000 h 6858000"/>
              <a:gd name="connsiteX11" fmla="*/ 12207886 w 12207886"/>
              <a:gd name="connsiteY11" fmla="*/ 6750000 h 6858000"/>
              <a:gd name="connsiteX12" fmla="*/ 12207886 w 12207886"/>
              <a:gd name="connsiteY12" fmla="*/ 6858000 h 6858000"/>
              <a:gd name="connsiteX13" fmla="*/ 12192002 w 12207886"/>
              <a:gd name="connsiteY13" fmla="*/ 6858000 h 6858000"/>
              <a:gd name="connsiteX14" fmla="*/ 12192002 w 12207886"/>
              <a:gd name="connsiteY14" fmla="*/ 6858000 h 6858000"/>
              <a:gd name="connsiteX15" fmla="*/ 12084002 w 12207886"/>
              <a:gd name="connsiteY15" fmla="*/ 6858000 h 6858000"/>
              <a:gd name="connsiteX16" fmla="*/ 12084002 w 12207886"/>
              <a:gd name="connsiteY16" fmla="*/ 6858000 h 6858000"/>
              <a:gd name="connsiteX17" fmla="*/ 108003 w 12207886"/>
              <a:gd name="connsiteY17" fmla="*/ 6858000 h 6858000"/>
              <a:gd name="connsiteX18" fmla="*/ 108003 w 12207886"/>
              <a:gd name="connsiteY18" fmla="*/ 6858000 h 6858000"/>
              <a:gd name="connsiteX19" fmla="*/ 3 w 12207886"/>
              <a:gd name="connsiteY19" fmla="*/ 6858000 h 6858000"/>
              <a:gd name="connsiteX20" fmla="*/ 3 w 12207886"/>
              <a:gd name="connsiteY20" fmla="*/ 6858000 h 6858000"/>
              <a:gd name="connsiteX21" fmla="*/ 1 w 12207886"/>
              <a:gd name="connsiteY21" fmla="*/ 6858000 h 6858000"/>
              <a:gd name="connsiteX22" fmla="*/ 1 w 12207886"/>
              <a:gd name="connsiteY22" fmla="*/ 6750000 h 6858000"/>
              <a:gd name="connsiteX23" fmla="*/ 3 w 12207886"/>
              <a:gd name="connsiteY23" fmla="*/ 6750000 h 6858000"/>
              <a:gd name="connsiteX24" fmla="*/ 3 w 12207886"/>
              <a:gd name="connsiteY24" fmla="*/ 108001 h 6858000"/>
              <a:gd name="connsiteX25" fmla="*/ 0 w 12207886"/>
              <a:gd name="connsiteY25" fmla="*/ 108001 h 6858000"/>
              <a:gd name="connsiteX26" fmla="*/ 0 w 12207886"/>
              <a:gd name="connsiteY26" fmla="*/ 1 h 6858000"/>
              <a:gd name="connsiteX27" fmla="*/ 3 w 12207886"/>
              <a:gd name="connsiteY27" fmla="*/ 1 h 6858000"/>
              <a:gd name="connsiteX28" fmla="*/ 3 w 12207886"/>
              <a:gd name="connsiteY28" fmla="*/ 0 h 6858000"/>
              <a:gd name="connsiteX29" fmla="*/ 108003 w 12207886"/>
              <a:gd name="connsiteY29" fmla="*/ 0 h 6858000"/>
              <a:gd name="connsiteX30" fmla="*/ 108003 w 12207886"/>
              <a:gd name="connsiteY30" fmla="*/ 1 h 6858000"/>
              <a:gd name="connsiteX31" fmla="*/ 12084002 w 12207886"/>
              <a:gd name="connsiteY31" fmla="*/ 1 h 6858000"/>
              <a:gd name="connsiteX0" fmla="*/ 108003 w 12207886"/>
              <a:gd name="connsiteY0" fmla="*/ 108001 h 6858000"/>
              <a:gd name="connsiteX1" fmla="*/ 108003 w 12207886"/>
              <a:gd name="connsiteY1" fmla="*/ 6750000 h 6858000"/>
              <a:gd name="connsiteX2" fmla="*/ 12084002 w 12207886"/>
              <a:gd name="connsiteY2" fmla="*/ 6750000 h 6858000"/>
              <a:gd name="connsiteX3" fmla="*/ 12084002 w 12207886"/>
              <a:gd name="connsiteY3" fmla="*/ 108001 h 6858000"/>
              <a:gd name="connsiteX4" fmla="*/ 108003 w 12207886"/>
              <a:gd name="connsiteY4" fmla="*/ 108001 h 6858000"/>
              <a:gd name="connsiteX5" fmla="*/ 12084002 w 12207886"/>
              <a:gd name="connsiteY5" fmla="*/ 0 h 6858000"/>
              <a:gd name="connsiteX6" fmla="*/ 12192002 w 12207886"/>
              <a:gd name="connsiteY6" fmla="*/ 0 h 6858000"/>
              <a:gd name="connsiteX7" fmla="*/ 12192002 w 12207886"/>
              <a:gd name="connsiteY7" fmla="*/ 1 h 6858000"/>
              <a:gd name="connsiteX8" fmla="*/ 12207884 w 12207886"/>
              <a:gd name="connsiteY8" fmla="*/ 1 h 6858000"/>
              <a:gd name="connsiteX9" fmla="*/ 12192002 w 12207886"/>
              <a:gd name="connsiteY9" fmla="*/ 108001 h 6858000"/>
              <a:gd name="connsiteX10" fmla="*/ 12192002 w 12207886"/>
              <a:gd name="connsiteY10" fmla="*/ 6750000 h 6858000"/>
              <a:gd name="connsiteX11" fmla="*/ 12207886 w 12207886"/>
              <a:gd name="connsiteY11" fmla="*/ 6750000 h 6858000"/>
              <a:gd name="connsiteX12" fmla="*/ 12207886 w 12207886"/>
              <a:gd name="connsiteY12" fmla="*/ 6858000 h 6858000"/>
              <a:gd name="connsiteX13" fmla="*/ 12192002 w 12207886"/>
              <a:gd name="connsiteY13" fmla="*/ 6858000 h 6858000"/>
              <a:gd name="connsiteX14" fmla="*/ 12192002 w 12207886"/>
              <a:gd name="connsiteY14" fmla="*/ 6858000 h 6858000"/>
              <a:gd name="connsiteX15" fmla="*/ 12084002 w 12207886"/>
              <a:gd name="connsiteY15" fmla="*/ 6858000 h 6858000"/>
              <a:gd name="connsiteX16" fmla="*/ 12084002 w 12207886"/>
              <a:gd name="connsiteY16" fmla="*/ 6858000 h 6858000"/>
              <a:gd name="connsiteX17" fmla="*/ 108003 w 12207886"/>
              <a:gd name="connsiteY17" fmla="*/ 6858000 h 6858000"/>
              <a:gd name="connsiteX18" fmla="*/ 108003 w 12207886"/>
              <a:gd name="connsiteY18" fmla="*/ 6858000 h 6858000"/>
              <a:gd name="connsiteX19" fmla="*/ 3 w 12207886"/>
              <a:gd name="connsiteY19" fmla="*/ 6858000 h 6858000"/>
              <a:gd name="connsiteX20" fmla="*/ 3 w 12207886"/>
              <a:gd name="connsiteY20" fmla="*/ 6858000 h 6858000"/>
              <a:gd name="connsiteX21" fmla="*/ 1 w 12207886"/>
              <a:gd name="connsiteY21" fmla="*/ 6858000 h 6858000"/>
              <a:gd name="connsiteX22" fmla="*/ 1 w 12207886"/>
              <a:gd name="connsiteY22" fmla="*/ 6750000 h 6858000"/>
              <a:gd name="connsiteX23" fmla="*/ 3 w 12207886"/>
              <a:gd name="connsiteY23" fmla="*/ 6750000 h 6858000"/>
              <a:gd name="connsiteX24" fmla="*/ 3 w 12207886"/>
              <a:gd name="connsiteY24" fmla="*/ 108001 h 6858000"/>
              <a:gd name="connsiteX25" fmla="*/ 0 w 12207886"/>
              <a:gd name="connsiteY25" fmla="*/ 108001 h 6858000"/>
              <a:gd name="connsiteX26" fmla="*/ 0 w 12207886"/>
              <a:gd name="connsiteY26" fmla="*/ 1 h 6858000"/>
              <a:gd name="connsiteX27" fmla="*/ 3 w 12207886"/>
              <a:gd name="connsiteY27" fmla="*/ 1 h 6858000"/>
              <a:gd name="connsiteX28" fmla="*/ 3 w 12207886"/>
              <a:gd name="connsiteY28" fmla="*/ 0 h 6858000"/>
              <a:gd name="connsiteX29" fmla="*/ 108003 w 12207886"/>
              <a:gd name="connsiteY29" fmla="*/ 0 h 6858000"/>
              <a:gd name="connsiteX30" fmla="*/ 108003 w 12207886"/>
              <a:gd name="connsiteY30" fmla="*/ 1 h 6858000"/>
              <a:gd name="connsiteX31" fmla="*/ 12084002 w 12207886"/>
              <a:gd name="connsiteY31" fmla="*/ 1 h 6858000"/>
              <a:gd name="connsiteX32" fmla="*/ 12084002 w 12207886"/>
              <a:gd name="connsiteY32" fmla="*/ 0 h 6858000"/>
              <a:gd name="connsiteX0" fmla="*/ 108003 w 12207886"/>
              <a:gd name="connsiteY0" fmla="*/ 108001 h 6858000"/>
              <a:gd name="connsiteX1" fmla="*/ 108003 w 12207886"/>
              <a:gd name="connsiteY1" fmla="*/ 6750000 h 6858000"/>
              <a:gd name="connsiteX2" fmla="*/ 12084002 w 12207886"/>
              <a:gd name="connsiteY2" fmla="*/ 6750000 h 6858000"/>
              <a:gd name="connsiteX3" fmla="*/ 12084002 w 12207886"/>
              <a:gd name="connsiteY3" fmla="*/ 108001 h 6858000"/>
              <a:gd name="connsiteX4" fmla="*/ 108003 w 12207886"/>
              <a:gd name="connsiteY4" fmla="*/ 108001 h 6858000"/>
              <a:gd name="connsiteX5" fmla="*/ 12084002 w 12207886"/>
              <a:gd name="connsiteY5" fmla="*/ 0 h 6858000"/>
              <a:gd name="connsiteX6" fmla="*/ 12192002 w 12207886"/>
              <a:gd name="connsiteY6" fmla="*/ 0 h 6858000"/>
              <a:gd name="connsiteX7" fmla="*/ 12192002 w 12207886"/>
              <a:gd name="connsiteY7" fmla="*/ 1 h 6858000"/>
              <a:gd name="connsiteX8" fmla="*/ 12192002 w 12207886"/>
              <a:gd name="connsiteY8" fmla="*/ 108001 h 6858000"/>
              <a:gd name="connsiteX9" fmla="*/ 12192002 w 12207886"/>
              <a:gd name="connsiteY9" fmla="*/ 6750000 h 6858000"/>
              <a:gd name="connsiteX10" fmla="*/ 12207886 w 12207886"/>
              <a:gd name="connsiteY10" fmla="*/ 6750000 h 6858000"/>
              <a:gd name="connsiteX11" fmla="*/ 12207886 w 12207886"/>
              <a:gd name="connsiteY11" fmla="*/ 6858000 h 6858000"/>
              <a:gd name="connsiteX12" fmla="*/ 12192002 w 12207886"/>
              <a:gd name="connsiteY12" fmla="*/ 6858000 h 6858000"/>
              <a:gd name="connsiteX13" fmla="*/ 12192002 w 12207886"/>
              <a:gd name="connsiteY13" fmla="*/ 6858000 h 6858000"/>
              <a:gd name="connsiteX14" fmla="*/ 12084002 w 12207886"/>
              <a:gd name="connsiteY14" fmla="*/ 6858000 h 6858000"/>
              <a:gd name="connsiteX15" fmla="*/ 12084002 w 12207886"/>
              <a:gd name="connsiteY15" fmla="*/ 6858000 h 6858000"/>
              <a:gd name="connsiteX16" fmla="*/ 108003 w 12207886"/>
              <a:gd name="connsiteY16" fmla="*/ 6858000 h 6858000"/>
              <a:gd name="connsiteX17" fmla="*/ 108003 w 12207886"/>
              <a:gd name="connsiteY17" fmla="*/ 6858000 h 6858000"/>
              <a:gd name="connsiteX18" fmla="*/ 3 w 12207886"/>
              <a:gd name="connsiteY18" fmla="*/ 6858000 h 6858000"/>
              <a:gd name="connsiteX19" fmla="*/ 3 w 12207886"/>
              <a:gd name="connsiteY19" fmla="*/ 6858000 h 6858000"/>
              <a:gd name="connsiteX20" fmla="*/ 1 w 12207886"/>
              <a:gd name="connsiteY20" fmla="*/ 6858000 h 6858000"/>
              <a:gd name="connsiteX21" fmla="*/ 1 w 12207886"/>
              <a:gd name="connsiteY21" fmla="*/ 6750000 h 6858000"/>
              <a:gd name="connsiteX22" fmla="*/ 3 w 12207886"/>
              <a:gd name="connsiteY22" fmla="*/ 6750000 h 6858000"/>
              <a:gd name="connsiteX23" fmla="*/ 3 w 12207886"/>
              <a:gd name="connsiteY23" fmla="*/ 108001 h 6858000"/>
              <a:gd name="connsiteX24" fmla="*/ 0 w 12207886"/>
              <a:gd name="connsiteY24" fmla="*/ 108001 h 6858000"/>
              <a:gd name="connsiteX25" fmla="*/ 0 w 12207886"/>
              <a:gd name="connsiteY25" fmla="*/ 1 h 6858000"/>
              <a:gd name="connsiteX26" fmla="*/ 3 w 12207886"/>
              <a:gd name="connsiteY26" fmla="*/ 1 h 6858000"/>
              <a:gd name="connsiteX27" fmla="*/ 3 w 12207886"/>
              <a:gd name="connsiteY27" fmla="*/ 0 h 6858000"/>
              <a:gd name="connsiteX28" fmla="*/ 108003 w 12207886"/>
              <a:gd name="connsiteY28" fmla="*/ 0 h 6858000"/>
              <a:gd name="connsiteX29" fmla="*/ 108003 w 12207886"/>
              <a:gd name="connsiteY29" fmla="*/ 1 h 6858000"/>
              <a:gd name="connsiteX30" fmla="*/ 12084002 w 12207886"/>
              <a:gd name="connsiteY30" fmla="*/ 1 h 6858000"/>
              <a:gd name="connsiteX31" fmla="*/ 12084002 w 12207886"/>
              <a:gd name="connsiteY31" fmla="*/ 0 h 6858000"/>
              <a:gd name="connsiteX0" fmla="*/ 108003 w 12207886"/>
              <a:gd name="connsiteY0" fmla="*/ 108001 h 6858000"/>
              <a:gd name="connsiteX1" fmla="*/ 108003 w 12207886"/>
              <a:gd name="connsiteY1" fmla="*/ 6750000 h 6858000"/>
              <a:gd name="connsiteX2" fmla="*/ 12084002 w 12207886"/>
              <a:gd name="connsiteY2" fmla="*/ 6750000 h 6858000"/>
              <a:gd name="connsiteX3" fmla="*/ 12084002 w 12207886"/>
              <a:gd name="connsiteY3" fmla="*/ 108001 h 6858000"/>
              <a:gd name="connsiteX4" fmla="*/ 108003 w 12207886"/>
              <a:gd name="connsiteY4" fmla="*/ 108001 h 6858000"/>
              <a:gd name="connsiteX5" fmla="*/ 12084002 w 12207886"/>
              <a:gd name="connsiteY5" fmla="*/ 0 h 6858000"/>
              <a:gd name="connsiteX6" fmla="*/ 12192002 w 12207886"/>
              <a:gd name="connsiteY6" fmla="*/ 0 h 6858000"/>
              <a:gd name="connsiteX7" fmla="*/ 12192002 w 12207886"/>
              <a:gd name="connsiteY7" fmla="*/ 1 h 6858000"/>
              <a:gd name="connsiteX8" fmla="*/ 12192002 w 12207886"/>
              <a:gd name="connsiteY8" fmla="*/ 6750000 h 6858000"/>
              <a:gd name="connsiteX9" fmla="*/ 12207886 w 12207886"/>
              <a:gd name="connsiteY9" fmla="*/ 6750000 h 6858000"/>
              <a:gd name="connsiteX10" fmla="*/ 12207886 w 12207886"/>
              <a:gd name="connsiteY10" fmla="*/ 6858000 h 6858000"/>
              <a:gd name="connsiteX11" fmla="*/ 12192002 w 12207886"/>
              <a:gd name="connsiteY11" fmla="*/ 6858000 h 6858000"/>
              <a:gd name="connsiteX12" fmla="*/ 12192002 w 12207886"/>
              <a:gd name="connsiteY12" fmla="*/ 6858000 h 6858000"/>
              <a:gd name="connsiteX13" fmla="*/ 12084002 w 12207886"/>
              <a:gd name="connsiteY13" fmla="*/ 6858000 h 6858000"/>
              <a:gd name="connsiteX14" fmla="*/ 12084002 w 12207886"/>
              <a:gd name="connsiteY14" fmla="*/ 6858000 h 6858000"/>
              <a:gd name="connsiteX15" fmla="*/ 108003 w 12207886"/>
              <a:gd name="connsiteY15" fmla="*/ 6858000 h 6858000"/>
              <a:gd name="connsiteX16" fmla="*/ 108003 w 12207886"/>
              <a:gd name="connsiteY16" fmla="*/ 6858000 h 6858000"/>
              <a:gd name="connsiteX17" fmla="*/ 3 w 12207886"/>
              <a:gd name="connsiteY17" fmla="*/ 6858000 h 6858000"/>
              <a:gd name="connsiteX18" fmla="*/ 3 w 12207886"/>
              <a:gd name="connsiteY18" fmla="*/ 6858000 h 6858000"/>
              <a:gd name="connsiteX19" fmla="*/ 1 w 12207886"/>
              <a:gd name="connsiteY19" fmla="*/ 6858000 h 6858000"/>
              <a:gd name="connsiteX20" fmla="*/ 1 w 12207886"/>
              <a:gd name="connsiteY20" fmla="*/ 6750000 h 6858000"/>
              <a:gd name="connsiteX21" fmla="*/ 3 w 12207886"/>
              <a:gd name="connsiteY21" fmla="*/ 6750000 h 6858000"/>
              <a:gd name="connsiteX22" fmla="*/ 3 w 12207886"/>
              <a:gd name="connsiteY22" fmla="*/ 108001 h 6858000"/>
              <a:gd name="connsiteX23" fmla="*/ 0 w 12207886"/>
              <a:gd name="connsiteY23" fmla="*/ 108001 h 6858000"/>
              <a:gd name="connsiteX24" fmla="*/ 0 w 12207886"/>
              <a:gd name="connsiteY24" fmla="*/ 1 h 6858000"/>
              <a:gd name="connsiteX25" fmla="*/ 3 w 12207886"/>
              <a:gd name="connsiteY25" fmla="*/ 1 h 6858000"/>
              <a:gd name="connsiteX26" fmla="*/ 3 w 12207886"/>
              <a:gd name="connsiteY26" fmla="*/ 0 h 6858000"/>
              <a:gd name="connsiteX27" fmla="*/ 108003 w 12207886"/>
              <a:gd name="connsiteY27" fmla="*/ 0 h 6858000"/>
              <a:gd name="connsiteX28" fmla="*/ 108003 w 12207886"/>
              <a:gd name="connsiteY28" fmla="*/ 1 h 6858000"/>
              <a:gd name="connsiteX29" fmla="*/ 12084002 w 12207886"/>
              <a:gd name="connsiteY29" fmla="*/ 1 h 6858000"/>
              <a:gd name="connsiteX30" fmla="*/ 12084002 w 12207886"/>
              <a:gd name="connsiteY30" fmla="*/ 0 h 6858000"/>
              <a:gd name="connsiteX0" fmla="*/ 108003 w 12207886"/>
              <a:gd name="connsiteY0" fmla="*/ 108001 h 6858000"/>
              <a:gd name="connsiteX1" fmla="*/ 108003 w 12207886"/>
              <a:gd name="connsiteY1" fmla="*/ 6750000 h 6858000"/>
              <a:gd name="connsiteX2" fmla="*/ 12084002 w 12207886"/>
              <a:gd name="connsiteY2" fmla="*/ 6750000 h 6858000"/>
              <a:gd name="connsiteX3" fmla="*/ 12084002 w 12207886"/>
              <a:gd name="connsiteY3" fmla="*/ 108001 h 6858000"/>
              <a:gd name="connsiteX4" fmla="*/ 108003 w 12207886"/>
              <a:gd name="connsiteY4" fmla="*/ 108001 h 6858000"/>
              <a:gd name="connsiteX5" fmla="*/ 12084002 w 12207886"/>
              <a:gd name="connsiteY5" fmla="*/ 1 h 6858000"/>
              <a:gd name="connsiteX6" fmla="*/ 12192002 w 12207886"/>
              <a:gd name="connsiteY6" fmla="*/ 0 h 6858000"/>
              <a:gd name="connsiteX7" fmla="*/ 12192002 w 12207886"/>
              <a:gd name="connsiteY7" fmla="*/ 1 h 6858000"/>
              <a:gd name="connsiteX8" fmla="*/ 12192002 w 12207886"/>
              <a:gd name="connsiteY8" fmla="*/ 6750000 h 6858000"/>
              <a:gd name="connsiteX9" fmla="*/ 12207886 w 12207886"/>
              <a:gd name="connsiteY9" fmla="*/ 6750000 h 6858000"/>
              <a:gd name="connsiteX10" fmla="*/ 12207886 w 12207886"/>
              <a:gd name="connsiteY10" fmla="*/ 6858000 h 6858000"/>
              <a:gd name="connsiteX11" fmla="*/ 12192002 w 12207886"/>
              <a:gd name="connsiteY11" fmla="*/ 6858000 h 6858000"/>
              <a:gd name="connsiteX12" fmla="*/ 12192002 w 12207886"/>
              <a:gd name="connsiteY12" fmla="*/ 6858000 h 6858000"/>
              <a:gd name="connsiteX13" fmla="*/ 12084002 w 12207886"/>
              <a:gd name="connsiteY13" fmla="*/ 6858000 h 6858000"/>
              <a:gd name="connsiteX14" fmla="*/ 12084002 w 12207886"/>
              <a:gd name="connsiteY14" fmla="*/ 6858000 h 6858000"/>
              <a:gd name="connsiteX15" fmla="*/ 108003 w 12207886"/>
              <a:gd name="connsiteY15" fmla="*/ 6858000 h 6858000"/>
              <a:gd name="connsiteX16" fmla="*/ 108003 w 12207886"/>
              <a:gd name="connsiteY16" fmla="*/ 6858000 h 6858000"/>
              <a:gd name="connsiteX17" fmla="*/ 3 w 12207886"/>
              <a:gd name="connsiteY17" fmla="*/ 6858000 h 6858000"/>
              <a:gd name="connsiteX18" fmla="*/ 3 w 12207886"/>
              <a:gd name="connsiteY18" fmla="*/ 6858000 h 6858000"/>
              <a:gd name="connsiteX19" fmla="*/ 1 w 12207886"/>
              <a:gd name="connsiteY19" fmla="*/ 6858000 h 6858000"/>
              <a:gd name="connsiteX20" fmla="*/ 1 w 12207886"/>
              <a:gd name="connsiteY20" fmla="*/ 6750000 h 6858000"/>
              <a:gd name="connsiteX21" fmla="*/ 3 w 12207886"/>
              <a:gd name="connsiteY21" fmla="*/ 6750000 h 6858000"/>
              <a:gd name="connsiteX22" fmla="*/ 3 w 12207886"/>
              <a:gd name="connsiteY22" fmla="*/ 108001 h 6858000"/>
              <a:gd name="connsiteX23" fmla="*/ 0 w 12207886"/>
              <a:gd name="connsiteY23" fmla="*/ 108001 h 6858000"/>
              <a:gd name="connsiteX24" fmla="*/ 0 w 12207886"/>
              <a:gd name="connsiteY24" fmla="*/ 1 h 6858000"/>
              <a:gd name="connsiteX25" fmla="*/ 3 w 12207886"/>
              <a:gd name="connsiteY25" fmla="*/ 1 h 6858000"/>
              <a:gd name="connsiteX26" fmla="*/ 3 w 12207886"/>
              <a:gd name="connsiteY26" fmla="*/ 0 h 6858000"/>
              <a:gd name="connsiteX27" fmla="*/ 108003 w 12207886"/>
              <a:gd name="connsiteY27" fmla="*/ 0 h 6858000"/>
              <a:gd name="connsiteX28" fmla="*/ 108003 w 12207886"/>
              <a:gd name="connsiteY28" fmla="*/ 1 h 6858000"/>
              <a:gd name="connsiteX29" fmla="*/ 12084002 w 12207886"/>
              <a:gd name="connsiteY29" fmla="*/ 1 h 6858000"/>
              <a:gd name="connsiteX0" fmla="*/ 108003 w 12207886"/>
              <a:gd name="connsiteY0" fmla="*/ 108001 h 6858000"/>
              <a:gd name="connsiteX1" fmla="*/ 108003 w 12207886"/>
              <a:gd name="connsiteY1" fmla="*/ 6750000 h 6858000"/>
              <a:gd name="connsiteX2" fmla="*/ 12084002 w 12207886"/>
              <a:gd name="connsiteY2" fmla="*/ 6750000 h 6858000"/>
              <a:gd name="connsiteX3" fmla="*/ 12084002 w 12207886"/>
              <a:gd name="connsiteY3" fmla="*/ 108001 h 6858000"/>
              <a:gd name="connsiteX4" fmla="*/ 108003 w 12207886"/>
              <a:gd name="connsiteY4" fmla="*/ 108001 h 6858000"/>
              <a:gd name="connsiteX5" fmla="*/ 12084002 w 12207886"/>
              <a:gd name="connsiteY5" fmla="*/ 1 h 6858000"/>
              <a:gd name="connsiteX6" fmla="*/ 12192002 w 12207886"/>
              <a:gd name="connsiteY6" fmla="*/ 0 h 6858000"/>
              <a:gd name="connsiteX7" fmla="*/ 12192002 w 12207886"/>
              <a:gd name="connsiteY7" fmla="*/ 1 h 6858000"/>
              <a:gd name="connsiteX8" fmla="*/ 12192002 w 12207886"/>
              <a:gd name="connsiteY8" fmla="*/ 6750000 h 6858000"/>
              <a:gd name="connsiteX9" fmla="*/ 12207886 w 12207886"/>
              <a:gd name="connsiteY9" fmla="*/ 6858000 h 6858000"/>
              <a:gd name="connsiteX10" fmla="*/ 12192002 w 12207886"/>
              <a:gd name="connsiteY10" fmla="*/ 6858000 h 6858000"/>
              <a:gd name="connsiteX11" fmla="*/ 12192002 w 12207886"/>
              <a:gd name="connsiteY11" fmla="*/ 6858000 h 6858000"/>
              <a:gd name="connsiteX12" fmla="*/ 12084002 w 12207886"/>
              <a:gd name="connsiteY12" fmla="*/ 6858000 h 6858000"/>
              <a:gd name="connsiteX13" fmla="*/ 12084002 w 12207886"/>
              <a:gd name="connsiteY13" fmla="*/ 6858000 h 6858000"/>
              <a:gd name="connsiteX14" fmla="*/ 108003 w 12207886"/>
              <a:gd name="connsiteY14" fmla="*/ 6858000 h 6858000"/>
              <a:gd name="connsiteX15" fmla="*/ 108003 w 12207886"/>
              <a:gd name="connsiteY15" fmla="*/ 6858000 h 6858000"/>
              <a:gd name="connsiteX16" fmla="*/ 3 w 12207886"/>
              <a:gd name="connsiteY16" fmla="*/ 6858000 h 6858000"/>
              <a:gd name="connsiteX17" fmla="*/ 3 w 12207886"/>
              <a:gd name="connsiteY17" fmla="*/ 6858000 h 6858000"/>
              <a:gd name="connsiteX18" fmla="*/ 1 w 12207886"/>
              <a:gd name="connsiteY18" fmla="*/ 6858000 h 6858000"/>
              <a:gd name="connsiteX19" fmla="*/ 1 w 12207886"/>
              <a:gd name="connsiteY19" fmla="*/ 6750000 h 6858000"/>
              <a:gd name="connsiteX20" fmla="*/ 3 w 12207886"/>
              <a:gd name="connsiteY20" fmla="*/ 6750000 h 6858000"/>
              <a:gd name="connsiteX21" fmla="*/ 3 w 12207886"/>
              <a:gd name="connsiteY21" fmla="*/ 108001 h 6858000"/>
              <a:gd name="connsiteX22" fmla="*/ 0 w 12207886"/>
              <a:gd name="connsiteY22" fmla="*/ 108001 h 6858000"/>
              <a:gd name="connsiteX23" fmla="*/ 0 w 12207886"/>
              <a:gd name="connsiteY23" fmla="*/ 1 h 6858000"/>
              <a:gd name="connsiteX24" fmla="*/ 3 w 12207886"/>
              <a:gd name="connsiteY24" fmla="*/ 1 h 6858000"/>
              <a:gd name="connsiteX25" fmla="*/ 3 w 12207886"/>
              <a:gd name="connsiteY25" fmla="*/ 0 h 6858000"/>
              <a:gd name="connsiteX26" fmla="*/ 108003 w 12207886"/>
              <a:gd name="connsiteY26" fmla="*/ 0 h 6858000"/>
              <a:gd name="connsiteX27" fmla="*/ 108003 w 12207886"/>
              <a:gd name="connsiteY27" fmla="*/ 1 h 6858000"/>
              <a:gd name="connsiteX28" fmla="*/ 12084002 w 12207886"/>
              <a:gd name="connsiteY28" fmla="*/ 1 h 6858000"/>
              <a:gd name="connsiteX0" fmla="*/ 108003 w 12192002"/>
              <a:gd name="connsiteY0" fmla="*/ 108001 h 6858000"/>
              <a:gd name="connsiteX1" fmla="*/ 108003 w 12192002"/>
              <a:gd name="connsiteY1" fmla="*/ 6750000 h 6858000"/>
              <a:gd name="connsiteX2" fmla="*/ 12084002 w 12192002"/>
              <a:gd name="connsiteY2" fmla="*/ 6750000 h 6858000"/>
              <a:gd name="connsiteX3" fmla="*/ 12084002 w 12192002"/>
              <a:gd name="connsiteY3" fmla="*/ 108001 h 6858000"/>
              <a:gd name="connsiteX4" fmla="*/ 108003 w 12192002"/>
              <a:gd name="connsiteY4" fmla="*/ 108001 h 6858000"/>
              <a:gd name="connsiteX5" fmla="*/ 12084002 w 12192002"/>
              <a:gd name="connsiteY5" fmla="*/ 1 h 6858000"/>
              <a:gd name="connsiteX6" fmla="*/ 12192002 w 12192002"/>
              <a:gd name="connsiteY6" fmla="*/ 0 h 6858000"/>
              <a:gd name="connsiteX7" fmla="*/ 12192002 w 12192002"/>
              <a:gd name="connsiteY7" fmla="*/ 1 h 6858000"/>
              <a:gd name="connsiteX8" fmla="*/ 12192002 w 12192002"/>
              <a:gd name="connsiteY8" fmla="*/ 6750000 h 6858000"/>
              <a:gd name="connsiteX9" fmla="*/ 12192002 w 12192002"/>
              <a:gd name="connsiteY9" fmla="*/ 6858000 h 6858000"/>
              <a:gd name="connsiteX10" fmla="*/ 12192002 w 12192002"/>
              <a:gd name="connsiteY10" fmla="*/ 6858000 h 6858000"/>
              <a:gd name="connsiteX11" fmla="*/ 12084002 w 12192002"/>
              <a:gd name="connsiteY11" fmla="*/ 6858000 h 6858000"/>
              <a:gd name="connsiteX12" fmla="*/ 12084002 w 12192002"/>
              <a:gd name="connsiteY12" fmla="*/ 6858000 h 6858000"/>
              <a:gd name="connsiteX13" fmla="*/ 108003 w 12192002"/>
              <a:gd name="connsiteY13" fmla="*/ 6858000 h 6858000"/>
              <a:gd name="connsiteX14" fmla="*/ 108003 w 12192002"/>
              <a:gd name="connsiteY14" fmla="*/ 6858000 h 6858000"/>
              <a:gd name="connsiteX15" fmla="*/ 3 w 12192002"/>
              <a:gd name="connsiteY15" fmla="*/ 6858000 h 6858000"/>
              <a:gd name="connsiteX16" fmla="*/ 3 w 12192002"/>
              <a:gd name="connsiteY16" fmla="*/ 6858000 h 6858000"/>
              <a:gd name="connsiteX17" fmla="*/ 1 w 12192002"/>
              <a:gd name="connsiteY17" fmla="*/ 6858000 h 6858000"/>
              <a:gd name="connsiteX18" fmla="*/ 1 w 12192002"/>
              <a:gd name="connsiteY18" fmla="*/ 6750000 h 6858000"/>
              <a:gd name="connsiteX19" fmla="*/ 3 w 12192002"/>
              <a:gd name="connsiteY19" fmla="*/ 6750000 h 6858000"/>
              <a:gd name="connsiteX20" fmla="*/ 3 w 12192002"/>
              <a:gd name="connsiteY20" fmla="*/ 108001 h 6858000"/>
              <a:gd name="connsiteX21" fmla="*/ 0 w 12192002"/>
              <a:gd name="connsiteY21" fmla="*/ 108001 h 6858000"/>
              <a:gd name="connsiteX22" fmla="*/ 0 w 12192002"/>
              <a:gd name="connsiteY22" fmla="*/ 1 h 6858000"/>
              <a:gd name="connsiteX23" fmla="*/ 3 w 12192002"/>
              <a:gd name="connsiteY23" fmla="*/ 1 h 6858000"/>
              <a:gd name="connsiteX24" fmla="*/ 3 w 12192002"/>
              <a:gd name="connsiteY24" fmla="*/ 0 h 6858000"/>
              <a:gd name="connsiteX25" fmla="*/ 108003 w 12192002"/>
              <a:gd name="connsiteY25" fmla="*/ 0 h 6858000"/>
              <a:gd name="connsiteX26" fmla="*/ 108003 w 12192002"/>
              <a:gd name="connsiteY26" fmla="*/ 1 h 6858000"/>
              <a:gd name="connsiteX27" fmla="*/ 12084002 w 12192002"/>
              <a:gd name="connsiteY27" fmla="*/ 1 h 6858000"/>
              <a:gd name="connsiteX0" fmla="*/ 108003 w 12192002"/>
              <a:gd name="connsiteY0" fmla="*/ 108001 h 6858000"/>
              <a:gd name="connsiteX1" fmla="*/ 108003 w 12192002"/>
              <a:gd name="connsiteY1" fmla="*/ 6750000 h 6858000"/>
              <a:gd name="connsiteX2" fmla="*/ 12084002 w 12192002"/>
              <a:gd name="connsiteY2" fmla="*/ 6750000 h 6858000"/>
              <a:gd name="connsiteX3" fmla="*/ 12084002 w 12192002"/>
              <a:gd name="connsiteY3" fmla="*/ 108001 h 6858000"/>
              <a:gd name="connsiteX4" fmla="*/ 108003 w 12192002"/>
              <a:gd name="connsiteY4" fmla="*/ 108001 h 6858000"/>
              <a:gd name="connsiteX5" fmla="*/ 12084002 w 12192002"/>
              <a:gd name="connsiteY5" fmla="*/ 1 h 6858000"/>
              <a:gd name="connsiteX6" fmla="*/ 12192002 w 12192002"/>
              <a:gd name="connsiteY6" fmla="*/ 0 h 6858000"/>
              <a:gd name="connsiteX7" fmla="*/ 12192002 w 12192002"/>
              <a:gd name="connsiteY7" fmla="*/ 1 h 6858000"/>
              <a:gd name="connsiteX8" fmla="*/ 12192002 w 12192002"/>
              <a:gd name="connsiteY8" fmla="*/ 6858000 h 6858000"/>
              <a:gd name="connsiteX9" fmla="*/ 12192002 w 12192002"/>
              <a:gd name="connsiteY9" fmla="*/ 6858000 h 6858000"/>
              <a:gd name="connsiteX10" fmla="*/ 12084002 w 12192002"/>
              <a:gd name="connsiteY10" fmla="*/ 6858000 h 6858000"/>
              <a:gd name="connsiteX11" fmla="*/ 12084002 w 12192002"/>
              <a:gd name="connsiteY11" fmla="*/ 6858000 h 6858000"/>
              <a:gd name="connsiteX12" fmla="*/ 108003 w 12192002"/>
              <a:gd name="connsiteY12" fmla="*/ 6858000 h 6858000"/>
              <a:gd name="connsiteX13" fmla="*/ 108003 w 12192002"/>
              <a:gd name="connsiteY13" fmla="*/ 6858000 h 6858000"/>
              <a:gd name="connsiteX14" fmla="*/ 3 w 12192002"/>
              <a:gd name="connsiteY14" fmla="*/ 6858000 h 6858000"/>
              <a:gd name="connsiteX15" fmla="*/ 3 w 12192002"/>
              <a:gd name="connsiteY15" fmla="*/ 6858000 h 6858000"/>
              <a:gd name="connsiteX16" fmla="*/ 1 w 12192002"/>
              <a:gd name="connsiteY16" fmla="*/ 6858000 h 6858000"/>
              <a:gd name="connsiteX17" fmla="*/ 1 w 12192002"/>
              <a:gd name="connsiteY17" fmla="*/ 6750000 h 6858000"/>
              <a:gd name="connsiteX18" fmla="*/ 3 w 12192002"/>
              <a:gd name="connsiteY18" fmla="*/ 6750000 h 6858000"/>
              <a:gd name="connsiteX19" fmla="*/ 3 w 12192002"/>
              <a:gd name="connsiteY19" fmla="*/ 108001 h 6858000"/>
              <a:gd name="connsiteX20" fmla="*/ 0 w 12192002"/>
              <a:gd name="connsiteY20" fmla="*/ 108001 h 6858000"/>
              <a:gd name="connsiteX21" fmla="*/ 0 w 12192002"/>
              <a:gd name="connsiteY21" fmla="*/ 1 h 6858000"/>
              <a:gd name="connsiteX22" fmla="*/ 3 w 12192002"/>
              <a:gd name="connsiteY22" fmla="*/ 1 h 6858000"/>
              <a:gd name="connsiteX23" fmla="*/ 3 w 12192002"/>
              <a:gd name="connsiteY23" fmla="*/ 0 h 6858000"/>
              <a:gd name="connsiteX24" fmla="*/ 108003 w 12192002"/>
              <a:gd name="connsiteY24" fmla="*/ 0 h 6858000"/>
              <a:gd name="connsiteX25" fmla="*/ 108003 w 12192002"/>
              <a:gd name="connsiteY25" fmla="*/ 1 h 6858000"/>
              <a:gd name="connsiteX26" fmla="*/ 12084002 w 12192002"/>
              <a:gd name="connsiteY26" fmla="*/ 1 h 6858000"/>
              <a:gd name="connsiteX0" fmla="*/ 108003 w 12192002"/>
              <a:gd name="connsiteY0" fmla="*/ 108001 h 6858000"/>
              <a:gd name="connsiteX1" fmla="*/ 108003 w 12192002"/>
              <a:gd name="connsiteY1" fmla="*/ 6750000 h 6858000"/>
              <a:gd name="connsiteX2" fmla="*/ 12084002 w 12192002"/>
              <a:gd name="connsiteY2" fmla="*/ 6750000 h 6858000"/>
              <a:gd name="connsiteX3" fmla="*/ 12084002 w 12192002"/>
              <a:gd name="connsiteY3" fmla="*/ 108001 h 6858000"/>
              <a:gd name="connsiteX4" fmla="*/ 108003 w 12192002"/>
              <a:gd name="connsiteY4" fmla="*/ 108001 h 6858000"/>
              <a:gd name="connsiteX5" fmla="*/ 12084002 w 12192002"/>
              <a:gd name="connsiteY5" fmla="*/ 1 h 6858000"/>
              <a:gd name="connsiteX6" fmla="*/ 12192002 w 12192002"/>
              <a:gd name="connsiteY6" fmla="*/ 0 h 6858000"/>
              <a:gd name="connsiteX7" fmla="*/ 12192002 w 12192002"/>
              <a:gd name="connsiteY7" fmla="*/ 1 h 6858000"/>
              <a:gd name="connsiteX8" fmla="*/ 12192002 w 12192002"/>
              <a:gd name="connsiteY8" fmla="*/ 6858000 h 6858000"/>
              <a:gd name="connsiteX9" fmla="*/ 12192002 w 12192002"/>
              <a:gd name="connsiteY9" fmla="*/ 6858000 h 6858000"/>
              <a:gd name="connsiteX10" fmla="*/ 12084002 w 12192002"/>
              <a:gd name="connsiteY10" fmla="*/ 6858000 h 6858000"/>
              <a:gd name="connsiteX11" fmla="*/ 108003 w 12192002"/>
              <a:gd name="connsiteY11" fmla="*/ 6858000 h 6858000"/>
              <a:gd name="connsiteX12" fmla="*/ 108003 w 12192002"/>
              <a:gd name="connsiteY12" fmla="*/ 6858000 h 6858000"/>
              <a:gd name="connsiteX13" fmla="*/ 3 w 12192002"/>
              <a:gd name="connsiteY13" fmla="*/ 6858000 h 6858000"/>
              <a:gd name="connsiteX14" fmla="*/ 3 w 12192002"/>
              <a:gd name="connsiteY14" fmla="*/ 6858000 h 6858000"/>
              <a:gd name="connsiteX15" fmla="*/ 1 w 12192002"/>
              <a:gd name="connsiteY15" fmla="*/ 6858000 h 6858000"/>
              <a:gd name="connsiteX16" fmla="*/ 1 w 12192002"/>
              <a:gd name="connsiteY16" fmla="*/ 6750000 h 6858000"/>
              <a:gd name="connsiteX17" fmla="*/ 3 w 12192002"/>
              <a:gd name="connsiteY17" fmla="*/ 6750000 h 6858000"/>
              <a:gd name="connsiteX18" fmla="*/ 3 w 12192002"/>
              <a:gd name="connsiteY18" fmla="*/ 108001 h 6858000"/>
              <a:gd name="connsiteX19" fmla="*/ 0 w 12192002"/>
              <a:gd name="connsiteY19" fmla="*/ 108001 h 6858000"/>
              <a:gd name="connsiteX20" fmla="*/ 0 w 12192002"/>
              <a:gd name="connsiteY20" fmla="*/ 1 h 6858000"/>
              <a:gd name="connsiteX21" fmla="*/ 3 w 12192002"/>
              <a:gd name="connsiteY21" fmla="*/ 1 h 6858000"/>
              <a:gd name="connsiteX22" fmla="*/ 3 w 12192002"/>
              <a:gd name="connsiteY22" fmla="*/ 0 h 6858000"/>
              <a:gd name="connsiteX23" fmla="*/ 108003 w 12192002"/>
              <a:gd name="connsiteY23" fmla="*/ 0 h 6858000"/>
              <a:gd name="connsiteX24" fmla="*/ 108003 w 12192002"/>
              <a:gd name="connsiteY24" fmla="*/ 1 h 6858000"/>
              <a:gd name="connsiteX25" fmla="*/ 12084002 w 12192002"/>
              <a:gd name="connsiteY25" fmla="*/ 1 h 6858000"/>
              <a:gd name="connsiteX0" fmla="*/ 108003 w 12192002"/>
              <a:gd name="connsiteY0" fmla="*/ 108001 h 6858000"/>
              <a:gd name="connsiteX1" fmla="*/ 108003 w 12192002"/>
              <a:gd name="connsiteY1" fmla="*/ 6750000 h 6858000"/>
              <a:gd name="connsiteX2" fmla="*/ 12084002 w 12192002"/>
              <a:gd name="connsiteY2" fmla="*/ 6750000 h 6858000"/>
              <a:gd name="connsiteX3" fmla="*/ 12084002 w 12192002"/>
              <a:gd name="connsiteY3" fmla="*/ 108001 h 6858000"/>
              <a:gd name="connsiteX4" fmla="*/ 108003 w 12192002"/>
              <a:gd name="connsiteY4" fmla="*/ 108001 h 6858000"/>
              <a:gd name="connsiteX5" fmla="*/ 12084002 w 12192002"/>
              <a:gd name="connsiteY5" fmla="*/ 1 h 6858000"/>
              <a:gd name="connsiteX6" fmla="*/ 12192002 w 12192002"/>
              <a:gd name="connsiteY6" fmla="*/ 0 h 6858000"/>
              <a:gd name="connsiteX7" fmla="*/ 12192002 w 12192002"/>
              <a:gd name="connsiteY7" fmla="*/ 1 h 6858000"/>
              <a:gd name="connsiteX8" fmla="*/ 12192002 w 12192002"/>
              <a:gd name="connsiteY8" fmla="*/ 6858000 h 6858000"/>
              <a:gd name="connsiteX9" fmla="*/ 12192002 w 12192002"/>
              <a:gd name="connsiteY9" fmla="*/ 6858000 h 6858000"/>
              <a:gd name="connsiteX10" fmla="*/ 108003 w 12192002"/>
              <a:gd name="connsiteY10" fmla="*/ 6858000 h 6858000"/>
              <a:gd name="connsiteX11" fmla="*/ 108003 w 12192002"/>
              <a:gd name="connsiteY11" fmla="*/ 6858000 h 6858000"/>
              <a:gd name="connsiteX12" fmla="*/ 3 w 12192002"/>
              <a:gd name="connsiteY12" fmla="*/ 6858000 h 6858000"/>
              <a:gd name="connsiteX13" fmla="*/ 3 w 12192002"/>
              <a:gd name="connsiteY13" fmla="*/ 6858000 h 6858000"/>
              <a:gd name="connsiteX14" fmla="*/ 1 w 12192002"/>
              <a:gd name="connsiteY14" fmla="*/ 6858000 h 6858000"/>
              <a:gd name="connsiteX15" fmla="*/ 1 w 12192002"/>
              <a:gd name="connsiteY15" fmla="*/ 6750000 h 6858000"/>
              <a:gd name="connsiteX16" fmla="*/ 3 w 12192002"/>
              <a:gd name="connsiteY16" fmla="*/ 6750000 h 6858000"/>
              <a:gd name="connsiteX17" fmla="*/ 3 w 12192002"/>
              <a:gd name="connsiteY17" fmla="*/ 108001 h 6858000"/>
              <a:gd name="connsiteX18" fmla="*/ 0 w 12192002"/>
              <a:gd name="connsiteY18" fmla="*/ 108001 h 6858000"/>
              <a:gd name="connsiteX19" fmla="*/ 0 w 12192002"/>
              <a:gd name="connsiteY19" fmla="*/ 1 h 6858000"/>
              <a:gd name="connsiteX20" fmla="*/ 3 w 12192002"/>
              <a:gd name="connsiteY20" fmla="*/ 1 h 6858000"/>
              <a:gd name="connsiteX21" fmla="*/ 3 w 12192002"/>
              <a:gd name="connsiteY21" fmla="*/ 0 h 6858000"/>
              <a:gd name="connsiteX22" fmla="*/ 108003 w 12192002"/>
              <a:gd name="connsiteY22" fmla="*/ 0 h 6858000"/>
              <a:gd name="connsiteX23" fmla="*/ 108003 w 12192002"/>
              <a:gd name="connsiteY23" fmla="*/ 1 h 6858000"/>
              <a:gd name="connsiteX24" fmla="*/ 12084002 w 12192002"/>
              <a:gd name="connsiteY24" fmla="*/ 1 h 6858000"/>
              <a:gd name="connsiteX0" fmla="*/ 108003 w 12192002"/>
              <a:gd name="connsiteY0" fmla="*/ 108001 h 6858000"/>
              <a:gd name="connsiteX1" fmla="*/ 108003 w 12192002"/>
              <a:gd name="connsiteY1" fmla="*/ 6750000 h 6858000"/>
              <a:gd name="connsiteX2" fmla="*/ 12084002 w 12192002"/>
              <a:gd name="connsiteY2" fmla="*/ 6750000 h 6858000"/>
              <a:gd name="connsiteX3" fmla="*/ 12084002 w 12192002"/>
              <a:gd name="connsiteY3" fmla="*/ 108001 h 6858000"/>
              <a:gd name="connsiteX4" fmla="*/ 108003 w 12192002"/>
              <a:gd name="connsiteY4" fmla="*/ 108001 h 6858000"/>
              <a:gd name="connsiteX5" fmla="*/ 12084002 w 12192002"/>
              <a:gd name="connsiteY5" fmla="*/ 1 h 6858000"/>
              <a:gd name="connsiteX6" fmla="*/ 12192002 w 12192002"/>
              <a:gd name="connsiteY6" fmla="*/ 0 h 6858000"/>
              <a:gd name="connsiteX7" fmla="*/ 12192002 w 12192002"/>
              <a:gd name="connsiteY7" fmla="*/ 1 h 6858000"/>
              <a:gd name="connsiteX8" fmla="*/ 12192002 w 12192002"/>
              <a:gd name="connsiteY8" fmla="*/ 6858000 h 6858000"/>
              <a:gd name="connsiteX9" fmla="*/ 12192002 w 12192002"/>
              <a:gd name="connsiteY9" fmla="*/ 6858000 h 6858000"/>
              <a:gd name="connsiteX10" fmla="*/ 108003 w 12192002"/>
              <a:gd name="connsiteY10" fmla="*/ 6858000 h 6858000"/>
              <a:gd name="connsiteX11" fmla="*/ 3 w 12192002"/>
              <a:gd name="connsiteY11" fmla="*/ 6858000 h 6858000"/>
              <a:gd name="connsiteX12" fmla="*/ 3 w 12192002"/>
              <a:gd name="connsiteY12" fmla="*/ 6858000 h 6858000"/>
              <a:gd name="connsiteX13" fmla="*/ 1 w 12192002"/>
              <a:gd name="connsiteY13" fmla="*/ 6858000 h 6858000"/>
              <a:gd name="connsiteX14" fmla="*/ 1 w 12192002"/>
              <a:gd name="connsiteY14" fmla="*/ 6750000 h 6858000"/>
              <a:gd name="connsiteX15" fmla="*/ 3 w 12192002"/>
              <a:gd name="connsiteY15" fmla="*/ 6750000 h 6858000"/>
              <a:gd name="connsiteX16" fmla="*/ 3 w 12192002"/>
              <a:gd name="connsiteY16" fmla="*/ 108001 h 6858000"/>
              <a:gd name="connsiteX17" fmla="*/ 0 w 12192002"/>
              <a:gd name="connsiteY17" fmla="*/ 108001 h 6858000"/>
              <a:gd name="connsiteX18" fmla="*/ 0 w 12192002"/>
              <a:gd name="connsiteY18" fmla="*/ 1 h 6858000"/>
              <a:gd name="connsiteX19" fmla="*/ 3 w 12192002"/>
              <a:gd name="connsiteY19" fmla="*/ 1 h 6858000"/>
              <a:gd name="connsiteX20" fmla="*/ 3 w 12192002"/>
              <a:gd name="connsiteY20" fmla="*/ 0 h 6858000"/>
              <a:gd name="connsiteX21" fmla="*/ 108003 w 12192002"/>
              <a:gd name="connsiteY21" fmla="*/ 0 h 6858000"/>
              <a:gd name="connsiteX22" fmla="*/ 108003 w 12192002"/>
              <a:gd name="connsiteY22" fmla="*/ 1 h 6858000"/>
              <a:gd name="connsiteX23" fmla="*/ 12084002 w 12192002"/>
              <a:gd name="connsiteY23" fmla="*/ 1 h 6858000"/>
              <a:gd name="connsiteX0" fmla="*/ 108003 w 12192002"/>
              <a:gd name="connsiteY0" fmla="*/ 108001 h 6858000"/>
              <a:gd name="connsiteX1" fmla="*/ 108003 w 12192002"/>
              <a:gd name="connsiteY1" fmla="*/ 6750000 h 6858000"/>
              <a:gd name="connsiteX2" fmla="*/ 12084002 w 12192002"/>
              <a:gd name="connsiteY2" fmla="*/ 6750000 h 6858000"/>
              <a:gd name="connsiteX3" fmla="*/ 12084002 w 12192002"/>
              <a:gd name="connsiteY3" fmla="*/ 108001 h 6858000"/>
              <a:gd name="connsiteX4" fmla="*/ 108003 w 12192002"/>
              <a:gd name="connsiteY4" fmla="*/ 108001 h 6858000"/>
              <a:gd name="connsiteX5" fmla="*/ 12084002 w 12192002"/>
              <a:gd name="connsiteY5" fmla="*/ 1 h 6858000"/>
              <a:gd name="connsiteX6" fmla="*/ 12192002 w 12192002"/>
              <a:gd name="connsiteY6" fmla="*/ 0 h 6858000"/>
              <a:gd name="connsiteX7" fmla="*/ 12192002 w 12192002"/>
              <a:gd name="connsiteY7" fmla="*/ 1 h 6858000"/>
              <a:gd name="connsiteX8" fmla="*/ 12192002 w 12192002"/>
              <a:gd name="connsiteY8" fmla="*/ 6858000 h 6858000"/>
              <a:gd name="connsiteX9" fmla="*/ 12192002 w 12192002"/>
              <a:gd name="connsiteY9" fmla="*/ 6858000 h 6858000"/>
              <a:gd name="connsiteX10" fmla="*/ 108003 w 12192002"/>
              <a:gd name="connsiteY10" fmla="*/ 6858000 h 6858000"/>
              <a:gd name="connsiteX11" fmla="*/ 3 w 12192002"/>
              <a:gd name="connsiteY11" fmla="*/ 6858000 h 6858000"/>
              <a:gd name="connsiteX12" fmla="*/ 3 w 12192002"/>
              <a:gd name="connsiteY12" fmla="*/ 6858000 h 6858000"/>
              <a:gd name="connsiteX13" fmla="*/ 1 w 12192002"/>
              <a:gd name="connsiteY13" fmla="*/ 6858000 h 6858000"/>
              <a:gd name="connsiteX14" fmla="*/ 1 w 12192002"/>
              <a:gd name="connsiteY14" fmla="*/ 6750000 h 6858000"/>
              <a:gd name="connsiteX15" fmla="*/ 3 w 12192002"/>
              <a:gd name="connsiteY15" fmla="*/ 108001 h 6858000"/>
              <a:gd name="connsiteX16" fmla="*/ 0 w 12192002"/>
              <a:gd name="connsiteY16" fmla="*/ 108001 h 6858000"/>
              <a:gd name="connsiteX17" fmla="*/ 0 w 12192002"/>
              <a:gd name="connsiteY17" fmla="*/ 1 h 6858000"/>
              <a:gd name="connsiteX18" fmla="*/ 3 w 12192002"/>
              <a:gd name="connsiteY18" fmla="*/ 1 h 6858000"/>
              <a:gd name="connsiteX19" fmla="*/ 3 w 12192002"/>
              <a:gd name="connsiteY19" fmla="*/ 0 h 6858000"/>
              <a:gd name="connsiteX20" fmla="*/ 108003 w 12192002"/>
              <a:gd name="connsiteY20" fmla="*/ 0 h 6858000"/>
              <a:gd name="connsiteX21" fmla="*/ 108003 w 12192002"/>
              <a:gd name="connsiteY21" fmla="*/ 1 h 6858000"/>
              <a:gd name="connsiteX22" fmla="*/ 12084002 w 12192002"/>
              <a:gd name="connsiteY22" fmla="*/ 1 h 6858000"/>
              <a:gd name="connsiteX0" fmla="*/ 108003 w 12192002"/>
              <a:gd name="connsiteY0" fmla="*/ 108001 h 6858000"/>
              <a:gd name="connsiteX1" fmla="*/ 108003 w 12192002"/>
              <a:gd name="connsiteY1" fmla="*/ 6750000 h 6858000"/>
              <a:gd name="connsiteX2" fmla="*/ 12084002 w 12192002"/>
              <a:gd name="connsiteY2" fmla="*/ 6750000 h 6858000"/>
              <a:gd name="connsiteX3" fmla="*/ 12084002 w 12192002"/>
              <a:gd name="connsiteY3" fmla="*/ 108001 h 6858000"/>
              <a:gd name="connsiteX4" fmla="*/ 108003 w 12192002"/>
              <a:gd name="connsiteY4" fmla="*/ 108001 h 6858000"/>
              <a:gd name="connsiteX5" fmla="*/ 12084002 w 12192002"/>
              <a:gd name="connsiteY5" fmla="*/ 1 h 6858000"/>
              <a:gd name="connsiteX6" fmla="*/ 12192002 w 12192002"/>
              <a:gd name="connsiteY6" fmla="*/ 0 h 6858000"/>
              <a:gd name="connsiteX7" fmla="*/ 12192002 w 12192002"/>
              <a:gd name="connsiteY7" fmla="*/ 1 h 6858000"/>
              <a:gd name="connsiteX8" fmla="*/ 12192002 w 12192002"/>
              <a:gd name="connsiteY8" fmla="*/ 6858000 h 6858000"/>
              <a:gd name="connsiteX9" fmla="*/ 12192002 w 12192002"/>
              <a:gd name="connsiteY9" fmla="*/ 6858000 h 6858000"/>
              <a:gd name="connsiteX10" fmla="*/ 3 w 12192002"/>
              <a:gd name="connsiteY10" fmla="*/ 6858000 h 6858000"/>
              <a:gd name="connsiteX11" fmla="*/ 3 w 12192002"/>
              <a:gd name="connsiteY11" fmla="*/ 6858000 h 6858000"/>
              <a:gd name="connsiteX12" fmla="*/ 1 w 12192002"/>
              <a:gd name="connsiteY12" fmla="*/ 6858000 h 6858000"/>
              <a:gd name="connsiteX13" fmla="*/ 1 w 12192002"/>
              <a:gd name="connsiteY13" fmla="*/ 6750000 h 6858000"/>
              <a:gd name="connsiteX14" fmla="*/ 3 w 12192002"/>
              <a:gd name="connsiteY14" fmla="*/ 108001 h 6858000"/>
              <a:gd name="connsiteX15" fmla="*/ 0 w 12192002"/>
              <a:gd name="connsiteY15" fmla="*/ 108001 h 6858000"/>
              <a:gd name="connsiteX16" fmla="*/ 0 w 12192002"/>
              <a:gd name="connsiteY16" fmla="*/ 1 h 6858000"/>
              <a:gd name="connsiteX17" fmla="*/ 3 w 12192002"/>
              <a:gd name="connsiteY17" fmla="*/ 1 h 6858000"/>
              <a:gd name="connsiteX18" fmla="*/ 3 w 12192002"/>
              <a:gd name="connsiteY18" fmla="*/ 0 h 6858000"/>
              <a:gd name="connsiteX19" fmla="*/ 108003 w 12192002"/>
              <a:gd name="connsiteY19" fmla="*/ 0 h 6858000"/>
              <a:gd name="connsiteX20" fmla="*/ 108003 w 12192002"/>
              <a:gd name="connsiteY20" fmla="*/ 1 h 6858000"/>
              <a:gd name="connsiteX21" fmla="*/ 12084002 w 12192002"/>
              <a:gd name="connsiteY21" fmla="*/ 1 h 6858000"/>
              <a:gd name="connsiteX0" fmla="*/ 108003 w 12192002"/>
              <a:gd name="connsiteY0" fmla="*/ 108001 h 6858000"/>
              <a:gd name="connsiteX1" fmla="*/ 108003 w 12192002"/>
              <a:gd name="connsiteY1" fmla="*/ 6750000 h 6858000"/>
              <a:gd name="connsiteX2" fmla="*/ 12084002 w 12192002"/>
              <a:gd name="connsiteY2" fmla="*/ 6750000 h 6858000"/>
              <a:gd name="connsiteX3" fmla="*/ 12084002 w 12192002"/>
              <a:gd name="connsiteY3" fmla="*/ 108001 h 6858000"/>
              <a:gd name="connsiteX4" fmla="*/ 108003 w 12192002"/>
              <a:gd name="connsiteY4" fmla="*/ 108001 h 6858000"/>
              <a:gd name="connsiteX5" fmla="*/ 12084002 w 12192002"/>
              <a:gd name="connsiteY5" fmla="*/ 1 h 6858000"/>
              <a:gd name="connsiteX6" fmla="*/ 12192002 w 12192002"/>
              <a:gd name="connsiteY6" fmla="*/ 0 h 6858000"/>
              <a:gd name="connsiteX7" fmla="*/ 12192002 w 12192002"/>
              <a:gd name="connsiteY7" fmla="*/ 1 h 6858000"/>
              <a:gd name="connsiteX8" fmla="*/ 12192002 w 12192002"/>
              <a:gd name="connsiteY8" fmla="*/ 6858000 h 6858000"/>
              <a:gd name="connsiteX9" fmla="*/ 12192002 w 12192002"/>
              <a:gd name="connsiteY9" fmla="*/ 6858000 h 6858000"/>
              <a:gd name="connsiteX10" fmla="*/ 3 w 12192002"/>
              <a:gd name="connsiteY10" fmla="*/ 6858000 h 6858000"/>
              <a:gd name="connsiteX11" fmla="*/ 3 w 12192002"/>
              <a:gd name="connsiteY11" fmla="*/ 6858000 h 6858000"/>
              <a:gd name="connsiteX12" fmla="*/ 1 w 12192002"/>
              <a:gd name="connsiteY12" fmla="*/ 6858000 h 6858000"/>
              <a:gd name="connsiteX13" fmla="*/ 3 w 12192002"/>
              <a:gd name="connsiteY13" fmla="*/ 108001 h 6858000"/>
              <a:gd name="connsiteX14" fmla="*/ 0 w 12192002"/>
              <a:gd name="connsiteY14" fmla="*/ 108001 h 6858000"/>
              <a:gd name="connsiteX15" fmla="*/ 0 w 12192002"/>
              <a:gd name="connsiteY15" fmla="*/ 1 h 6858000"/>
              <a:gd name="connsiteX16" fmla="*/ 3 w 12192002"/>
              <a:gd name="connsiteY16" fmla="*/ 1 h 6858000"/>
              <a:gd name="connsiteX17" fmla="*/ 3 w 12192002"/>
              <a:gd name="connsiteY17" fmla="*/ 0 h 6858000"/>
              <a:gd name="connsiteX18" fmla="*/ 108003 w 12192002"/>
              <a:gd name="connsiteY18" fmla="*/ 0 h 6858000"/>
              <a:gd name="connsiteX19" fmla="*/ 108003 w 12192002"/>
              <a:gd name="connsiteY19" fmla="*/ 1 h 6858000"/>
              <a:gd name="connsiteX20" fmla="*/ 12084002 w 12192002"/>
              <a:gd name="connsiteY20" fmla="*/ 1 h 6858000"/>
              <a:gd name="connsiteX0" fmla="*/ 108003 w 12192002"/>
              <a:gd name="connsiteY0" fmla="*/ 108001 h 6858000"/>
              <a:gd name="connsiteX1" fmla="*/ 108003 w 12192002"/>
              <a:gd name="connsiteY1" fmla="*/ 6750000 h 6858000"/>
              <a:gd name="connsiteX2" fmla="*/ 12084002 w 12192002"/>
              <a:gd name="connsiteY2" fmla="*/ 6750000 h 6858000"/>
              <a:gd name="connsiteX3" fmla="*/ 12084002 w 12192002"/>
              <a:gd name="connsiteY3" fmla="*/ 108001 h 6858000"/>
              <a:gd name="connsiteX4" fmla="*/ 108003 w 12192002"/>
              <a:gd name="connsiteY4" fmla="*/ 108001 h 6858000"/>
              <a:gd name="connsiteX5" fmla="*/ 12084002 w 12192002"/>
              <a:gd name="connsiteY5" fmla="*/ 1 h 6858000"/>
              <a:gd name="connsiteX6" fmla="*/ 12192002 w 12192002"/>
              <a:gd name="connsiteY6" fmla="*/ 0 h 6858000"/>
              <a:gd name="connsiteX7" fmla="*/ 12192002 w 12192002"/>
              <a:gd name="connsiteY7" fmla="*/ 1 h 6858000"/>
              <a:gd name="connsiteX8" fmla="*/ 12192002 w 12192002"/>
              <a:gd name="connsiteY8" fmla="*/ 6858000 h 6858000"/>
              <a:gd name="connsiteX9" fmla="*/ 12192002 w 12192002"/>
              <a:gd name="connsiteY9" fmla="*/ 6858000 h 6858000"/>
              <a:gd name="connsiteX10" fmla="*/ 3 w 12192002"/>
              <a:gd name="connsiteY10" fmla="*/ 6858000 h 6858000"/>
              <a:gd name="connsiteX11" fmla="*/ 3 w 12192002"/>
              <a:gd name="connsiteY11" fmla="*/ 6858000 h 6858000"/>
              <a:gd name="connsiteX12" fmla="*/ 1 w 12192002"/>
              <a:gd name="connsiteY12" fmla="*/ 6858000 h 6858000"/>
              <a:gd name="connsiteX13" fmla="*/ 3 w 12192002"/>
              <a:gd name="connsiteY13" fmla="*/ 108001 h 6858000"/>
              <a:gd name="connsiteX14" fmla="*/ 0 w 12192002"/>
              <a:gd name="connsiteY14" fmla="*/ 1 h 6858000"/>
              <a:gd name="connsiteX15" fmla="*/ 3 w 12192002"/>
              <a:gd name="connsiteY15" fmla="*/ 1 h 6858000"/>
              <a:gd name="connsiteX16" fmla="*/ 3 w 12192002"/>
              <a:gd name="connsiteY16" fmla="*/ 0 h 6858000"/>
              <a:gd name="connsiteX17" fmla="*/ 108003 w 12192002"/>
              <a:gd name="connsiteY17" fmla="*/ 0 h 6858000"/>
              <a:gd name="connsiteX18" fmla="*/ 108003 w 12192002"/>
              <a:gd name="connsiteY18" fmla="*/ 1 h 6858000"/>
              <a:gd name="connsiteX19" fmla="*/ 12084002 w 12192002"/>
              <a:gd name="connsiteY19" fmla="*/ 1 h 6858000"/>
              <a:gd name="connsiteX0" fmla="*/ 108003 w 12192002"/>
              <a:gd name="connsiteY0" fmla="*/ 616000 h 7365999"/>
              <a:gd name="connsiteX1" fmla="*/ 108003 w 12192002"/>
              <a:gd name="connsiteY1" fmla="*/ 7257999 h 7365999"/>
              <a:gd name="connsiteX2" fmla="*/ 12084002 w 12192002"/>
              <a:gd name="connsiteY2" fmla="*/ 7257999 h 7365999"/>
              <a:gd name="connsiteX3" fmla="*/ 12084002 w 12192002"/>
              <a:gd name="connsiteY3" fmla="*/ 616000 h 7365999"/>
              <a:gd name="connsiteX4" fmla="*/ 108003 w 12192002"/>
              <a:gd name="connsiteY4" fmla="*/ 616000 h 7365999"/>
              <a:gd name="connsiteX5" fmla="*/ 12084002 w 12192002"/>
              <a:gd name="connsiteY5" fmla="*/ 508000 h 7365999"/>
              <a:gd name="connsiteX6" fmla="*/ 12192002 w 12192002"/>
              <a:gd name="connsiteY6" fmla="*/ 507999 h 7365999"/>
              <a:gd name="connsiteX7" fmla="*/ 12192002 w 12192002"/>
              <a:gd name="connsiteY7" fmla="*/ 508000 h 7365999"/>
              <a:gd name="connsiteX8" fmla="*/ 12192002 w 12192002"/>
              <a:gd name="connsiteY8" fmla="*/ 7365999 h 7365999"/>
              <a:gd name="connsiteX9" fmla="*/ 12192002 w 12192002"/>
              <a:gd name="connsiteY9" fmla="*/ 7365999 h 7365999"/>
              <a:gd name="connsiteX10" fmla="*/ 3 w 12192002"/>
              <a:gd name="connsiteY10" fmla="*/ 7365999 h 7365999"/>
              <a:gd name="connsiteX11" fmla="*/ 3 w 12192002"/>
              <a:gd name="connsiteY11" fmla="*/ 7365999 h 7365999"/>
              <a:gd name="connsiteX12" fmla="*/ 1 w 12192002"/>
              <a:gd name="connsiteY12" fmla="*/ 7365999 h 7365999"/>
              <a:gd name="connsiteX13" fmla="*/ 0 w 12192002"/>
              <a:gd name="connsiteY13" fmla="*/ 508000 h 7365999"/>
              <a:gd name="connsiteX14" fmla="*/ 3 w 12192002"/>
              <a:gd name="connsiteY14" fmla="*/ 508000 h 7365999"/>
              <a:gd name="connsiteX15" fmla="*/ 3 w 12192002"/>
              <a:gd name="connsiteY15" fmla="*/ 507999 h 7365999"/>
              <a:gd name="connsiteX16" fmla="*/ 108003 w 12192002"/>
              <a:gd name="connsiteY16" fmla="*/ 507999 h 7365999"/>
              <a:gd name="connsiteX17" fmla="*/ 108003 w 12192002"/>
              <a:gd name="connsiteY17" fmla="*/ 508000 h 7365999"/>
              <a:gd name="connsiteX18" fmla="*/ 12084002 w 12192002"/>
              <a:gd name="connsiteY18" fmla="*/ 508000 h 7365999"/>
              <a:gd name="connsiteX0" fmla="*/ 108003 w 12192002"/>
              <a:gd name="connsiteY0" fmla="*/ 616000 h 7365999"/>
              <a:gd name="connsiteX1" fmla="*/ 108003 w 12192002"/>
              <a:gd name="connsiteY1" fmla="*/ 7257999 h 7365999"/>
              <a:gd name="connsiteX2" fmla="*/ 12084002 w 12192002"/>
              <a:gd name="connsiteY2" fmla="*/ 7257999 h 7365999"/>
              <a:gd name="connsiteX3" fmla="*/ 12084002 w 12192002"/>
              <a:gd name="connsiteY3" fmla="*/ 616000 h 7365999"/>
              <a:gd name="connsiteX4" fmla="*/ 108003 w 12192002"/>
              <a:gd name="connsiteY4" fmla="*/ 616000 h 7365999"/>
              <a:gd name="connsiteX5" fmla="*/ 12084002 w 12192002"/>
              <a:gd name="connsiteY5" fmla="*/ 508000 h 7365999"/>
              <a:gd name="connsiteX6" fmla="*/ 12192002 w 12192002"/>
              <a:gd name="connsiteY6" fmla="*/ 507999 h 7365999"/>
              <a:gd name="connsiteX7" fmla="*/ 12192002 w 12192002"/>
              <a:gd name="connsiteY7" fmla="*/ 508000 h 7365999"/>
              <a:gd name="connsiteX8" fmla="*/ 12192002 w 12192002"/>
              <a:gd name="connsiteY8" fmla="*/ 7365999 h 7365999"/>
              <a:gd name="connsiteX9" fmla="*/ 12192002 w 12192002"/>
              <a:gd name="connsiteY9" fmla="*/ 7365999 h 7365999"/>
              <a:gd name="connsiteX10" fmla="*/ 3 w 12192002"/>
              <a:gd name="connsiteY10" fmla="*/ 7365999 h 7365999"/>
              <a:gd name="connsiteX11" fmla="*/ 3 w 12192002"/>
              <a:gd name="connsiteY11" fmla="*/ 7365999 h 7365999"/>
              <a:gd name="connsiteX12" fmla="*/ 1 w 12192002"/>
              <a:gd name="connsiteY12" fmla="*/ 7365999 h 7365999"/>
              <a:gd name="connsiteX13" fmla="*/ 0 w 12192002"/>
              <a:gd name="connsiteY13" fmla="*/ 508000 h 7365999"/>
              <a:gd name="connsiteX14" fmla="*/ 3 w 12192002"/>
              <a:gd name="connsiteY14" fmla="*/ 508000 h 7365999"/>
              <a:gd name="connsiteX15" fmla="*/ 3 w 12192002"/>
              <a:gd name="connsiteY15" fmla="*/ 507999 h 7365999"/>
              <a:gd name="connsiteX16" fmla="*/ 108003 w 12192002"/>
              <a:gd name="connsiteY16" fmla="*/ 507999 h 7365999"/>
              <a:gd name="connsiteX17" fmla="*/ 12084002 w 12192002"/>
              <a:gd name="connsiteY17" fmla="*/ 508000 h 7365999"/>
              <a:gd name="connsiteX0" fmla="*/ 108003 w 12192002"/>
              <a:gd name="connsiteY0" fmla="*/ 616000 h 7365999"/>
              <a:gd name="connsiteX1" fmla="*/ 108003 w 12192002"/>
              <a:gd name="connsiteY1" fmla="*/ 7257999 h 7365999"/>
              <a:gd name="connsiteX2" fmla="*/ 12084002 w 12192002"/>
              <a:gd name="connsiteY2" fmla="*/ 7257999 h 7365999"/>
              <a:gd name="connsiteX3" fmla="*/ 12084002 w 12192002"/>
              <a:gd name="connsiteY3" fmla="*/ 616000 h 7365999"/>
              <a:gd name="connsiteX4" fmla="*/ 108003 w 12192002"/>
              <a:gd name="connsiteY4" fmla="*/ 616000 h 7365999"/>
              <a:gd name="connsiteX5" fmla="*/ 12084002 w 12192002"/>
              <a:gd name="connsiteY5" fmla="*/ 508000 h 7365999"/>
              <a:gd name="connsiteX6" fmla="*/ 12192002 w 12192002"/>
              <a:gd name="connsiteY6" fmla="*/ 507999 h 7365999"/>
              <a:gd name="connsiteX7" fmla="*/ 12192002 w 12192002"/>
              <a:gd name="connsiteY7" fmla="*/ 508000 h 7365999"/>
              <a:gd name="connsiteX8" fmla="*/ 12192002 w 12192002"/>
              <a:gd name="connsiteY8" fmla="*/ 7365999 h 7365999"/>
              <a:gd name="connsiteX9" fmla="*/ 12192002 w 12192002"/>
              <a:gd name="connsiteY9" fmla="*/ 7365999 h 7365999"/>
              <a:gd name="connsiteX10" fmla="*/ 3 w 12192002"/>
              <a:gd name="connsiteY10" fmla="*/ 7365999 h 7365999"/>
              <a:gd name="connsiteX11" fmla="*/ 3 w 12192002"/>
              <a:gd name="connsiteY11" fmla="*/ 7365999 h 7365999"/>
              <a:gd name="connsiteX12" fmla="*/ 1 w 12192002"/>
              <a:gd name="connsiteY12" fmla="*/ 7365999 h 7365999"/>
              <a:gd name="connsiteX13" fmla="*/ 0 w 12192002"/>
              <a:gd name="connsiteY13" fmla="*/ 508000 h 7365999"/>
              <a:gd name="connsiteX14" fmla="*/ 3 w 12192002"/>
              <a:gd name="connsiteY14" fmla="*/ 508000 h 7365999"/>
              <a:gd name="connsiteX15" fmla="*/ 3 w 12192002"/>
              <a:gd name="connsiteY15" fmla="*/ 507999 h 7365999"/>
              <a:gd name="connsiteX16" fmla="*/ 12084002 w 12192002"/>
              <a:gd name="connsiteY16" fmla="*/ 508000 h 7365999"/>
              <a:gd name="connsiteX0" fmla="*/ 108003 w 12192002"/>
              <a:gd name="connsiteY0" fmla="*/ 616000 h 7365999"/>
              <a:gd name="connsiteX1" fmla="*/ 108003 w 12192002"/>
              <a:gd name="connsiteY1" fmla="*/ 7257999 h 7365999"/>
              <a:gd name="connsiteX2" fmla="*/ 12084002 w 12192002"/>
              <a:gd name="connsiteY2" fmla="*/ 7257999 h 7365999"/>
              <a:gd name="connsiteX3" fmla="*/ 12084002 w 12192002"/>
              <a:gd name="connsiteY3" fmla="*/ 616000 h 7365999"/>
              <a:gd name="connsiteX4" fmla="*/ 108003 w 12192002"/>
              <a:gd name="connsiteY4" fmla="*/ 616000 h 7365999"/>
              <a:gd name="connsiteX5" fmla="*/ 3 w 12192002"/>
              <a:gd name="connsiteY5" fmla="*/ 507999 h 7365999"/>
              <a:gd name="connsiteX6" fmla="*/ 12192002 w 12192002"/>
              <a:gd name="connsiteY6" fmla="*/ 507999 h 7365999"/>
              <a:gd name="connsiteX7" fmla="*/ 12192002 w 12192002"/>
              <a:gd name="connsiteY7" fmla="*/ 508000 h 7365999"/>
              <a:gd name="connsiteX8" fmla="*/ 12192002 w 12192002"/>
              <a:gd name="connsiteY8" fmla="*/ 7365999 h 7365999"/>
              <a:gd name="connsiteX9" fmla="*/ 12192002 w 12192002"/>
              <a:gd name="connsiteY9" fmla="*/ 7365999 h 7365999"/>
              <a:gd name="connsiteX10" fmla="*/ 3 w 12192002"/>
              <a:gd name="connsiteY10" fmla="*/ 7365999 h 7365999"/>
              <a:gd name="connsiteX11" fmla="*/ 3 w 12192002"/>
              <a:gd name="connsiteY11" fmla="*/ 7365999 h 7365999"/>
              <a:gd name="connsiteX12" fmla="*/ 1 w 12192002"/>
              <a:gd name="connsiteY12" fmla="*/ 7365999 h 7365999"/>
              <a:gd name="connsiteX13" fmla="*/ 0 w 12192002"/>
              <a:gd name="connsiteY13" fmla="*/ 508000 h 7365999"/>
              <a:gd name="connsiteX14" fmla="*/ 3 w 12192002"/>
              <a:gd name="connsiteY14" fmla="*/ 508000 h 7365999"/>
              <a:gd name="connsiteX15" fmla="*/ 3 w 12192002"/>
              <a:gd name="connsiteY15" fmla="*/ 507999 h 736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2" h="7365999">
                <a:moveTo>
                  <a:pt x="108003" y="616000"/>
                </a:moveTo>
                <a:lnTo>
                  <a:pt x="108003" y="7257999"/>
                </a:lnTo>
                <a:lnTo>
                  <a:pt x="12084002" y="7257999"/>
                </a:lnTo>
                <a:lnTo>
                  <a:pt x="12084002" y="616000"/>
                </a:lnTo>
                <a:lnTo>
                  <a:pt x="108003" y="616000"/>
                </a:lnTo>
                <a:close/>
                <a:moveTo>
                  <a:pt x="3" y="507999"/>
                </a:moveTo>
                <a:lnTo>
                  <a:pt x="12192002" y="507999"/>
                </a:lnTo>
                <a:lnTo>
                  <a:pt x="12192002" y="508000"/>
                </a:lnTo>
                <a:lnTo>
                  <a:pt x="12192002" y="7365999"/>
                </a:lnTo>
                <a:lnTo>
                  <a:pt x="12192002" y="7365999"/>
                </a:lnTo>
                <a:lnTo>
                  <a:pt x="3" y="7365999"/>
                </a:lnTo>
                <a:lnTo>
                  <a:pt x="3" y="7365999"/>
                </a:lnTo>
                <a:lnTo>
                  <a:pt x="1" y="7365999"/>
                </a:lnTo>
                <a:cubicBezTo>
                  <a:pt x="1" y="6222999"/>
                  <a:pt x="0" y="1651000"/>
                  <a:pt x="0" y="508000"/>
                </a:cubicBezTo>
                <a:cubicBezTo>
                  <a:pt x="0" y="-635000"/>
                  <a:pt x="2" y="508000"/>
                  <a:pt x="3" y="508000"/>
                </a:cubicBezTo>
                <a:lnTo>
                  <a:pt x="3" y="50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5C8860-F80D-4015-B6F2-FD0E18003E6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6700" y="6231442"/>
            <a:ext cx="1207870" cy="6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76" r:id="rId4"/>
    <p:sldLayoutId id="2147483675" r:id="rId5"/>
    <p:sldLayoutId id="2147483650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53" r:id="rId12"/>
    <p:sldLayoutId id="2147483668" r:id="rId13"/>
    <p:sldLayoutId id="2147483669" r:id="rId14"/>
    <p:sldLayoutId id="2147483661" r:id="rId15"/>
    <p:sldLayoutId id="2147483652" r:id="rId16"/>
    <p:sldLayoutId id="2147483656" r:id="rId17"/>
    <p:sldLayoutId id="2147483670" r:id="rId18"/>
    <p:sldLayoutId id="2147483671" r:id="rId19"/>
    <p:sldLayoutId id="2147483672" r:id="rId20"/>
    <p:sldLayoutId id="2147483673" r:id="rId21"/>
    <p:sldLayoutId id="2147483657" r:id="rId22"/>
    <p:sldLayoutId id="2147483654" r:id="rId23"/>
    <p:sldLayoutId id="2147483674" r:id="rId24"/>
    <p:sldLayoutId id="2147483677" r:id="rId25"/>
    <p:sldLayoutId id="2147483678" r:id="rId26"/>
    <p:sldLayoutId id="2147483667" r:id="rId27"/>
    <p:sldLayoutId id="2147483679" r:id="rId28"/>
    <p:sldLayoutId id="2147483680" r:id="rId29"/>
    <p:sldLayoutId id="2147483681" r:id="rId30"/>
    <p:sldLayoutId id="2147483655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0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Front wheel of a bicycle in front of a building with one foot in sneaker visible&#10;">
            <a:extLst>
              <a:ext uri="{FF2B5EF4-FFF2-40B4-BE49-F238E27FC236}">
                <a16:creationId xmlns:a16="http://schemas.microsoft.com/office/drawing/2014/main" xmlns="" id="{4148EE3D-B18F-4050-A0E4-BB79AF76A4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8000" y="108000"/>
            <a:ext cx="6573838" cy="6635750"/>
          </a:xfr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xmlns="" id="{D2A66A00-2AF9-4C25-8355-C424244C6BC4}"/>
              </a:ext>
            </a:extLst>
          </p:cNvPr>
          <p:cNvSpPr txBox="1">
            <a:spLocks/>
          </p:cNvSpPr>
          <p:nvPr/>
        </p:nvSpPr>
        <p:spPr>
          <a:xfrm>
            <a:off x="6842940" y="538357"/>
            <a:ext cx="5219876" cy="664797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  <a:scene3d>
              <a:camera prst="perspectiveContrastingLeftFacing" fov="6300000">
                <a:rot lat="20400000" lon="780000" rev="0"/>
              </a:camera>
              <a:lightRig rig="freezing" dir="t">
                <a:rot lat="0" lon="0" rev="600000"/>
              </a:lightRig>
            </a:scene3d>
            <a:sp3d extrusionH="196850" contourW="25400" prstMaterial="clear">
              <a:bevelT w="44450" h="38100" prst="relaxedInset"/>
              <a:bevelB w="82550" h="38100" prst="coolSlant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ZA" sz="7000" b="1" spc="-600" dirty="0">
                <a:gradFill>
                  <a:gsLst>
                    <a:gs pos="0">
                      <a:srgbClr val="C5ECF1"/>
                    </a:gs>
                    <a:gs pos="48000">
                      <a:srgbClr val="6FC0EF"/>
                    </a:gs>
                    <a:gs pos="48000">
                      <a:srgbClr val="235FA8"/>
                    </a:gs>
                    <a:gs pos="98230">
                      <a:schemeClr val="bg1"/>
                    </a:gs>
                    <a:gs pos="79000">
                      <a:srgbClr val="FDFCFC"/>
                    </a:gs>
                  </a:gsLst>
                  <a:lin ang="5400000" scaled="1"/>
                </a:gradFill>
                <a:effectLst>
                  <a:glow rad="152400">
                    <a:srgbClr val="7030A0">
                      <a:alpha val="40000"/>
                    </a:srgbClr>
                  </a:glow>
                  <a:outerShdw blurRad="25400" dist="25400" dir="2400000" algn="tl" rotWithShape="0">
                    <a:srgbClr val="FF0066"/>
                  </a:outerShdw>
                </a:effectLst>
                <a:latin typeface="Century Gothic" panose="020B0502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0" dirty="0" smtClean="0"/>
              <a:t>Virtusa Recruitment Processing System</a:t>
            </a:r>
          </a:p>
          <a:p>
            <a:endParaRPr lang="en-US" sz="8000" dirty="0" smtClean="0"/>
          </a:p>
          <a:p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2320BC-C906-49F3-BFB7-80139C427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940" y="5758688"/>
            <a:ext cx="4736077" cy="787411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UML Diagrams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D5C8341-DC6A-4348-90C6-7D96336E2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259641" y="2040344"/>
            <a:ext cx="1969659" cy="2593986"/>
            <a:chOff x="2259641" y="2040344"/>
            <a:chExt cx="1969659" cy="2593986"/>
          </a:xfrm>
        </p:grpSpPr>
        <p:sp>
          <p:nvSpPr>
            <p:cNvPr id="21" name="Isosceles Triangle 20" descr="Decorative Triangle">
              <a:extLst>
                <a:ext uri="{FF2B5EF4-FFF2-40B4-BE49-F238E27FC236}">
                  <a16:creationId xmlns:a16="http://schemas.microsoft.com/office/drawing/2014/main" xmlns="" id="{842A5801-9929-4849-BB70-665479BCAD9F}"/>
                </a:ext>
              </a:extLst>
            </p:cNvPr>
            <p:cNvSpPr/>
            <p:nvPr/>
          </p:nvSpPr>
          <p:spPr>
            <a:xfrm rot="10800000">
              <a:off x="2739123" y="2040344"/>
              <a:ext cx="740512" cy="50310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 descr="Decorative Triangle">
              <a:extLst>
                <a:ext uri="{FF2B5EF4-FFF2-40B4-BE49-F238E27FC236}">
                  <a16:creationId xmlns:a16="http://schemas.microsoft.com/office/drawing/2014/main" xmlns="" id="{C55A5A72-BCE3-43E5-B9EC-133727EDFE71}"/>
                </a:ext>
              </a:extLst>
            </p:cNvPr>
            <p:cNvSpPr/>
            <p:nvPr/>
          </p:nvSpPr>
          <p:spPr>
            <a:xfrm rot="10800000">
              <a:off x="2259641" y="2900399"/>
              <a:ext cx="1689239" cy="114767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 descr="Decorative Triangle">
              <a:extLst>
                <a:ext uri="{FF2B5EF4-FFF2-40B4-BE49-F238E27FC236}">
                  <a16:creationId xmlns:a16="http://schemas.microsoft.com/office/drawing/2014/main" xmlns="" id="{655C0B66-681D-4015-BBF2-03DAF6FB834F}"/>
                </a:ext>
              </a:extLst>
            </p:cNvPr>
            <p:cNvSpPr/>
            <p:nvPr/>
          </p:nvSpPr>
          <p:spPr>
            <a:xfrm>
              <a:off x="3683558" y="4263551"/>
              <a:ext cx="545742" cy="370779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367205" y="128575"/>
            <a:ext cx="323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Diagram2:Overall_Interaction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78" y="774906"/>
            <a:ext cx="10950639" cy="60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183" y="1665634"/>
            <a:ext cx="4680000" cy="2769989"/>
          </a:xfrm>
        </p:spPr>
        <p:txBody>
          <a:bodyPr/>
          <a:lstStyle/>
          <a:p>
            <a:r>
              <a:rPr lang="en-US" sz="10000" dirty="0" smtClean="0"/>
              <a:t>Use Case Diagram</a:t>
            </a:r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20852" y="2364827"/>
            <a:ext cx="5027613" cy="182715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Use case diagrams</a:t>
            </a:r>
            <a:r>
              <a:rPr lang="en-US" sz="2400" dirty="0"/>
              <a:t> are a way to capture the system's functionality and requirements in </a:t>
            </a:r>
            <a:r>
              <a:rPr lang="en-US" sz="2400" b="1" dirty="0"/>
              <a:t>UML diagrams</a:t>
            </a:r>
            <a:r>
              <a:rPr lang="en-US" sz="2400" dirty="0"/>
              <a:t>. It captures the dynamic behavior of a live system. A </a:t>
            </a:r>
            <a:r>
              <a:rPr lang="en-US" sz="2400" b="1" dirty="0"/>
              <a:t>use case diagram</a:t>
            </a:r>
            <a:r>
              <a:rPr lang="en-US" sz="2400" dirty="0"/>
              <a:t> consists of a </a:t>
            </a:r>
            <a:r>
              <a:rPr lang="en-US" sz="2400" b="1" dirty="0"/>
              <a:t>use case</a:t>
            </a:r>
            <a:r>
              <a:rPr lang="en-US" sz="2400" dirty="0"/>
              <a:t> and an actor. A </a:t>
            </a:r>
            <a:r>
              <a:rPr lang="en-US" sz="2400" b="1" dirty="0"/>
              <a:t>use case</a:t>
            </a:r>
            <a:r>
              <a:rPr lang="en-US" sz="2400" dirty="0"/>
              <a:t> represents a distinct functionality of a system, a component, a package, or a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2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3" y="0"/>
            <a:ext cx="7835462" cy="6963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1" y="6192001"/>
            <a:ext cx="1482416" cy="6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0345" y="769812"/>
            <a:ext cx="5017272" cy="5318379"/>
          </a:xfrm>
        </p:spPr>
        <p:txBody>
          <a:bodyPr/>
          <a:lstStyle/>
          <a:p>
            <a:r>
              <a:rPr lang="en-US" sz="9600" dirty="0" smtClean="0"/>
              <a:t>State Chart</a:t>
            </a:r>
            <a:br>
              <a:rPr lang="en-US" sz="9600" dirty="0" smtClean="0"/>
            </a:br>
            <a:r>
              <a:rPr lang="en-US" sz="9600" dirty="0" smtClean="0"/>
              <a:t>Diagram</a:t>
            </a:r>
            <a:br>
              <a:rPr lang="en-US" sz="9600" dirty="0" smtClean="0"/>
            </a:b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51928" y="-1182468"/>
            <a:ext cx="5027613" cy="502761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 A </a:t>
            </a:r>
            <a:r>
              <a:rPr lang="en-US" sz="2400" b="1" dirty="0"/>
              <a:t>state diagram</a:t>
            </a:r>
            <a:r>
              <a:rPr lang="en-US" sz="2400" dirty="0"/>
              <a:t> is used to represent the condition of the system or part of the system at finite instances of time. It's a behavioral </a:t>
            </a:r>
            <a:r>
              <a:rPr lang="en-US" sz="2400" b="1" dirty="0"/>
              <a:t>diagram</a:t>
            </a:r>
            <a:r>
              <a:rPr lang="en-US" sz="2400" dirty="0"/>
              <a:t> and it represents the behavior using finite </a:t>
            </a:r>
            <a:r>
              <a:rPr lang="en-US" sz="2400" b="1" dirty="0"/>
              <a:t>state</a:t>
            </a:r>
            <a:r>
              <a:rPr lang="en-US" sz="2400" dirty="0"/>
              <a:t> transitions.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595" y="6303169"/>
            <a:ext cx="1239821" cy="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96" y="0"/>
            <a:ext cx="4807435" cy="6975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769" y="6243638"/>
            <a:ext cx="1356690" cy="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057AE-0AF2-460B-87EA-245C9F23E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43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6FA783B-2A96-465F-931A-E2DD81D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9387D84-59D0-407F-B754-632FFF8D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153" y="1078908"/>
            <a:ext cx="2495550" cy="4754880"/>
          </a:xfrm>
        </p:spPr>
        <p:txBody>
          <a:bodyPr/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dirty="0" smtClean="0"/>
              <a:t>VRPS</a:t>
            </a:r>
            <a:r>
              <a:rPr lang="en-US" sz="1400" dirty="0" smtClean="0"/>
              <a:t> stands for “</a:t>
            </a:r>
            <a:r>
              <a:rPr lang="en-US" sz="1400" b="1" dirty="0" smtClean="0"/>
              <a:t>Virtusa Recruitment Processing System</a:t>
            </a:r>
            <a:r>
              <a:rPr lang="en-US" sz="1400" dirty="0" smtClean="0"/>
              <a:t>” designed by a group of Trainee’s which is a model that simulates actual recruitment process.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800" b="1" dirty="0" smtClean="0"/>
              <a:t>Team Members: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400" dirty="0" smtClean="0"/>
              <a:t>Samatha Ramidi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400" dirty="0" smtClean="0"/>
              <a:t>Sony Vallem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400" dirty="0" smtClean="0"/>
              <a:t>Jyoti sri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400" dirty="0" smtClean="0"/>
              <a:t>Janaki Ram DV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1400" dirty="0" smtClean="0"/>
              <a:t>Saibharadwaj </a:t>
            </a:r>
            <a:r>
              <a:rPr lang="en-US" sz="1400" dirty="0" err="1" smtClean="0"/>
              <a:t>Ch</a:t>
            </a:r>
            <a:endParaRPr lang="en-US" sz="14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598035F-AEB0-448B-8CFD-03AEC41F63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81165" y="1252330"/>
            <a:ext cx="0" cy="40253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4815C37-BD9E-43A0-B8B0-69DFC288E7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43307" y="1421269"/>
            <a:ext cx="1969659" cy="2593986"/>
            <a:chOff x="2743307" y="1421269"/>
            <a:chExt cx="1969659" cy="2593986"/>
          </a:xfrm>
        </p:grpSpPr>
        <p:sp>
          <p:nvSpPr>
            <p:cNvPr id="27" name="Isosceles Triangle 26" descr="Decorative Triangle">
              <a:extLst>
                <a:ext uri="{FF2B5EF4-FFF2-40B4-BE49-F238E27FC236}">
                  <a16:creationId xmlns:a16="http://schemas.microsoft.com/office/drawing/2014/main" xmlns="" id="{AF43AC19-9857-4182-92FA-671EBE1517FF}"/>
                </a:ext>
              </a:extLst>
            </p:cNvPr>
            <p:cNvSpPr/>
            <p:nvPr/>
          </p:nvSpPr>
          <p:spPr>
            <a:xfrm rot="10800000">
              <a:off x="3222789" y="1421269"/>
              <a:ext cx="740512" cy="50310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 descr="Decorative Triangle">
              <a:extLst>
                <a:ext uri="{FF2B5EF4-FFF2-40B4-BE49-F238E27FC236}">
                  <a16:creationId xmlns:a16="http://schemas.microsoft.com/office/drawing/2014/main" xmlns="" id="{1AEFFFFC-2F55-474E-BE2B-34F6565E0AFA}"/>
                </a:ext>
              </a:extLst>
            </p:cNvPr>
            <p:cNvSpPr/>
            <p:nvPr/>
          </p:nvSpPr>
          <p:spPr>
            <a:xfrm rot="10800000">
              <a:off x="2743307" y="2281324"/>
              <a:ext cx="1689239" cy="114767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 descr="Decorative Triangle">
              <a:extLst>
                <a:ext uri="{FF2B5EF4-FFF2-40B4-BE49-F238E27FC236}">
                  <a16:creationId xmlns:a16="http://schemas.microsoft.com/office/drawing/2014/main" xmlns="" id="{5F00BDF3-3184-4AE2-B847-24595A3C55A5}"/>
                </a:ext>
              </a:extLst>
            </p:cNvPr>
            <p:cNvSpPr/>
            <p:nvPr/>
          </p:nvSpPr>
          <p:spPr>
            <a:xfrm>
              <a:off x="4167224" y="3644476"/>
              <a:ext cx="545742" cy="370779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xmlns="" id="{F3158FD9-70ED-4C10-B7CE-63D15C2FD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8" r="12938"/>
          <a:stretch>
            <a:fillRect/>
          </a:stretch>
        </p:blipFill>
        <p:spPr>
          <a:xfrm>
            <a:off x="1684561" y="107952"/>
            <a:ext cx="7169150" cy="60833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452" y="6295286"/>
            <a:ext cx="1606965" cy="5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97DB1-DFB3-4ADE-851B-6C60C728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68" y="552692"/>
            <a:ext cx="11340000" cy="432000"/>
          </a:xfrm>
        </p:spPr>
        <p:txBody>
          <a:bodyPr/>
          <a:lstStyle/>
          <a:p>
            <a:r>
              <a:rPr lang="en-US" sz="5400" dirty="0" smtClean="0"/>
              <a:t>Diagrams</a:t>
            </a:r>
            <a:endParaRPr lang="en-US" sz="5400" dirty="0"/>
          </a:p>
        </p:txBody>
      </p:sp>
      <p:pic>
        <p:nvPicPr>
          <p:cNvPr id="49" name="Picture Placeholder 14" descr="Checklist icon">
            <a:extLst>
              <a:ext uri="{FF2B5EF4-FFF2-40B4-BE49-F238E27FC236}">
                <a16:creationId xmlns:a16="http://schemas.microsoft.com/office/drawing/2014/main" xmlns="" id="{2518B73A-240B-BE44-967C-8267C7040D8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E6A2DCB-3ED8-4736-B793-D88F2F5B9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Diagra</a:t>
            </a:r>
            <a:r>
              <a:rPr lang="en-US" dirty="0"/>
              <a:t>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E7B872-3F2A-4681-BC59-FE196007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Represents business entities involved in th</a:t>
            </a:r>
            <a:r>
              <a:rPr lang="en-US" dirty="0" smtClean="0"/>
              <a:t>e system</a:t>
            </a:r>
          </a:p>
          <a:p>
            <a:pPr algn="just"/>
            <a:endParaRPr lang="en-US" noProof="1"/>
          </a:p>
        </p:txBody>
      </p:sp>
      <p:pic>
        <p:nvPicPr>
          <p:cNvPr id="140" name="Picture Placeholder 139" descr="Chat bubbles icon">
            <a:extLst>
              <a:ext uri="{FF2B5EF4-FFF2-40B4-BE49-F238E27FC236}">
                <a16:creationId xmlns:a16="http://schemas.microsoft.com/office/drawing/2014/main" xmlns="" id="{663A7591-BB1C-0B46-BA55-ACAA615B1B2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D31A792-6E21-4653-A73F-C5EB48D28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4288" y="4222328"/>
            <a:ext cx="2040087" cy="2880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36C478F-505F-4EAD-ACFE-85BDF0298E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en-US" dirty="0" smtClean="0"/>
              <a:t>Depicts the Work Flow of the system from the scratch.</a:t>
            </a:r>
            <a:endParaRPr lang="en-US" noProof="1"/>
          </a:p>
        </p:txBody>
      </p:sp>
      <p:pic>
        <p:nvPicPr>
          <p:cNvPr id="142" name="Picture Placeholder 141" descr="Angry face icon">
            <a:extLst>
              <a:ext uri="{FF2B5EF4-FFF2-40B4-BE49-F238E27FC236}">
                <a16:creationId xmlns:a16="http://schemas.microsoft.com/office/drawing/2014/main" xmlns="" id="{410AFAD2-AC4A-6B48-A631-B1466F26093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66AAF62-0A87-45D2-A488-C89D55255B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54375" y="4222328"/>
            <a:ext cx="2266231" cy="288000"/>
          </a:xfrm>
        </p:spPr>
        <p:txBody>
          <a:bodyPr/>
          <a:lstStyle/>
          <a:p>
            <a:r>
              <a:rPr lang="en-US" dirty="0" smtClean="0"/>
              <a:t>Sequence Diagram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10BA534-E9F6-4878-9F9C-CED5165C48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just"/>
            <a:r>
              <a:rPr lang="en-US" dirty="0" smtClean="0"/>
              <a:t>Step-by-Step ordered flow of execution on Syste</a:t>
            </a:r>
            <a:r>
              <a:rPr lang="en-US" dirty="0" smtClean="0"/>
              <a:t>m</a:t>
            </a:r>
          </a:p>
          <a:p>
            <a:pPr algn="just"/>
            <a:endParaRPr lang="en-US" noProof="1"/>
          </a:p>
        </p:txBody>
      </p:sp>
      <p:pic>
        <p:nvPicPr>
          <p:cNvPr id="144" name="Picture Placeholder 143" descr="Briefcase icon">
            <a:extLst>
              <a:ext uri="{FF2B5EF4-FFF2-40B4-BE49-F238E27FC236}">
                <a16:creationId xmlns:a16="http://schemas.microsoft.com/office/drawing/2014/main" xmlns="" id="{1CAF1AF2-0AF4-C846-A9D2-AE4E6FE4EE7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BAD4637-B393-4D7D-A572-C89CA26303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62497" y="4222328"/>
            <a:ext cx="2295050" cy="288000"/>
          </a:xfrm>
        </p:spPr>
        <p:txBody>
          <a:bodyPr/>
          <a:lstStyle/>
          <a:p>
            <a:r>
              <a:rPr lang="en-US" dirty="0" smtClean="0"/>
              <a:t>Use-Case Diagra</a:t>
            </a:r>
            <a:r>
              <a:rPr lang="en-US" dirty="0" smtClean="0"/>
              <a:t>m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8BFAA0D-DFDC-486A-B893-ACF2F19F39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just"/>
            <a:r>
              <a:rPr lang="en-US" dirty="0" smtClean="0"/>
              <a:t>Simulating Real Time scenario between numerous actors and use cases.</a:t>
            </a:r>
            <a:endParaRPr lang="en-US" noProof="1"/>
          </a:p>
        </p:txBody>
      </p:sp>
      <p:pic>
        <p:nvPicPr>
          <p:cNvPr id="146" name="Picture Placeholder 145" descr="Stethescope icon">
            <a:extLst>
              <a:ext uri="{FF2B5EF4-FFF2-40B4-BE49-F238E27FC236}">
                <a16:creationId xmlns:a16="http://schemas.microsoft.com/office/drawing/2014/main" xmlns="" id="{D580DCDB-72A1-0547-BEF7-0BDC568F0F2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67AC6D8-2211-41DF-A0C3-1393DD11CA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9438" y="4222328"/>
            <a:ext cx="2671086" cy="288000"/>
          </a:xfrm>
        </p:spPr>
        <p:txBody>
          <a:bodyPr/>
          <a:lstStyle/>
          <a:p>
            <a:r>
              <a:rPr lang="en-US" dirty="0" smtClean="0"/>
              <a:t>State Chart Diagram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700A887-6865-4B69-90F3-DB4E534786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99438" y="4699407"/>
            <a:ext cx="2259552" cy="1307693"/>
          </a:xfrm>
        </p:spPr>
        <p:txBody>
          <a:bodyPr/>
          <a:lstStyle/>
          <a:p>
            <a:pPr algn="just"/>
            <a:r>
              <a:rPr lang="en-US" dirty="0" smtClean="0"/>
              <a:t>Transition of states of the system at particular instant of execution</a:t>
            </a:r>
          </a:p>
          <a:p>
            <a:pPr algn="just"/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FCF4E0-1B16-4A88-B2E4-1790126F2E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23905" y="6303169"/>
            <a:ext cx="1211745" cy="4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3838" y="1602572"/>
            <a:ext cx="4680000" cy="2769989"/>
          </a:xfrm>
        </p:spPr>
        <p:txBody>
          <a:bodyPr/>
          <a:lstStyle/>
          <a:p>
            <a:r>
              <a:rPr lang="en-US" sz="10000" dirty="0" smtClean="0"/>
              <a:t>Class Diagra</a:t>
            </a:r>
            <a:r>
              <a:rPr lang="en-US" sz="10000" dirty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88865" y="-655051"/>
            <a:ext cx="5027613" cy="50276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b="1" dirty="0"/>
              <a:t>class diagram</a:t>
            </a:r>
            <a:r>
              <a:rPr lang="en-US" sz="2400" dirty="0"/>
              <a:t> in the Unified Modeling Language is a type of static structure diagram that describes the structure of a system by showing the system's classes, their attributes, operations, and the relationships among objects.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3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2" y="183294"/>
            <a:ext cx="7078717" cy="6494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397" y="6243638"/>
            <a:ext cx="1397019" cy="5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455BB-04C1-48F4-BC94-C364919E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2553" y="1957513"/>
            <a:ext cx="4680000" cy="2769989"/>
          </a:xfrm>
        </p:spPr>
        <p:txBody>
          <a:bodyPr/>
          <a:lstStyle/>
          <a:p>
            <a:r>
              <a:rPr lang="en-US" sz="10000" dirty="0" smtClean="0"/>
              <a:t>Activity Diagram</a:t>
            </a:r>
            <a:endParaRPr lang="en-US" sz="1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C14EA7-7B0E-4F9A-A302-985B2FD02C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1426" y="1689964"/>
            <a:ext cx="5376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An </a:t>
            </a:r>
            <a:r>
              <a:rPr lang="en-US" sz="2400" b="1" dirty="0"/>
              <a:t>activity diagram</a:t>
            </a:r>
            <a:r>
              <a:rPr lang="en-US" sz="2400" dirty="0"/>
              <a:t> visually presents a series of actions or flow of control in a system similar to a flowchart or a data flow </a:t>
            </a:r>
            <a:r>
              <a:rPr lang="en-US" sz="2400" b="1" dirty="0"/>
              <a:t>diagram</a:t>
            </a:r>
            <a:r>
              <a:rPr lang="en-US" sz="2400" dirty="0"/>
              <a:t>. </a:t>
            </a:r>
            <a:r>
              <a:rPr lang="en-US" sz="2400" b="1" dirty="0"/>
              <a:t>Activity diagrams</a:t>
            </a:r>
            <a:r>
              <a:rPr lang="en-US" sz="2400" dirty="0"/>
              <a:t> are often used in business process modeling. 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769" y="6303169"/>
            <a:ext cx="1318648" cy="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67" y="0"/>
            <a:ext cx="689081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448" y="6243638"/>
            <a:ext cx="1356690" cy="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899" y="1862074"/>
            <a:ext cx="4680000" cy="2659190"/>
          </a:xfrm>
        </p:spPr>
        <p:txBody>
          <a:bodyPr/>
          <a:lstStyle/>
          <a:p>
            <a:r>
              <a:rPr lang="en-US" sz="9600" dirty="0" smtClean="0"/>
              <a:t>Sequence</a:t>
            </a:r>
            <a:br>
              <a:rPr lang="en-US" sz="9600" dirty="0" smtClean="0"/>
            </a:br>
            <a:r>
              <a:rPr lang="en-US" sz="9600" dirty="0" smtClean="0"/>
              <a:t>Diagram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51927" y="0"/>
            <a:ext cx="5428155" cy="50276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A </a:t>
            </a:r>
            <a:r>
              <a:rPr lang="en-US" sz="2400" b="1" dirty="0"/>
              <a:t>sequence diagram</a:t>
            </a:r>
            <a:r>
              <a:rPr lang="en-US" sz="2400" dirty="0"/>
              <a:t> simply depicts interaction between objects in a </a:t>
            </a:r>
            <a:r>
              <a:rPr lang="en-US" sz="2400" b="1" dirty="0"/>
              <a:t>sequential</a:t>
            </a:r>
            <a:r>
              <a:rPr lang="en-US" sz="2400" dirty="0"/>
              <a:t> order i.e. the order in which these interactions take place. We can also use the terms event </a:t>
            </a:r>
            <a:r>
              <a:rPr lang="en-US" sz="2400" b="1" dirty="0"/>
              <a:t>diagrams</a:t>
            </a:r>
            <a:r>
              <a:rPr lang="en-US" sz="2400" dirty="0"/>
              <a:t> or event scenarios to refer to a </a:t>
            </a:r>
            <a:r>
              <a:rPr lang="en-US" sz="2400" b="1" dirty="0"/>
              <a:t>sequence </a:t>
            </a:r>
            <a:r>
              <a:rPr lang="en-US" sz="2400" b="1" dirty="0" smtClean="0"/>
              <a:t>diagram </a:t>
            </a:r>
            <a:r>
              <a:rPr lang="en-US" sz="2400" dirty="0" smtClean="0"/>
              <a:t>. </a:t>
            </a:r>
            <a:r>
              <a:rPr lang="en-US" sz="2400" b="1" dirty="0" smtClean="0"/>
              <a:t>Sequence diagrams</a:t>
            </a:r>
            <a:r>
              <a:rPr lang="en-US" sz="2400" dirty="0"/>
              <a:t> describe how and in what order the objects in a system 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9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19" y="69582"/>
            <a:ext cx="6557519" cy="6788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372" y="804041"/>
            <a:ext cx="247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Diagram1:Job_seeker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6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BADEDA"/>
      </a:accent1>
      <a:accent2>
        <a:srgbClr val="BC95C2"/>
      </a:accent2>
      <a:accent3>
        <a:srgbClr val="96AADC"/>
      </a:accent3>
      <a:accent4>
        <a:srgbClr val="FFAFAE"/>
      </a:accent4>
      <a:accent5>
        <a:srgbClr val="FFCDA3"/>
      </a:accent5>
      <a:accent6>
        <a:srgbClr val="BADEDA"/>
      </a:accent6>
      <a:hlink>
        <a:srgbClr val="BC95C2"/>
      </a:hlink>
      <a:folHlink>
        <a:srgbClr val="BC95C2"/>
      </a:folHlink>
    </a:clrScheme>
    <a:fontScheme name="Custom 144">
      <a:majorFont>
        <a:latin typeface="Tw Cen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2"/>
            </a:gs>
            <a:gs pos="100000">
              <a:schemeClr val="accent4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505402_Retro pitch deck_RVA_v4.potx" id="{294AB22C-9441-4D8F-AABC-2527C6B6A8B4}" vid="{4810A9CC-FF57-4AC3-B043-258424105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42A37-1285-4A5B-8B9D-17C26992AFE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DD4BE2-E802-4EF4-9972-2C9DFDDDAF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ABB1F0-E933-4F45-BF26-7BCFFB21F3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 pitch deck</Template>
  <TotalTime>0</TotalTime>
  <Words>186</Words>
  <Application>Microsoft Office PowerPoint</Application>
  <PresentationFormat>Widescreen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Tahoma</vt:lpstr>
      <vt:lpstr>Times New Roman</vt:lpstr>
      <vt:lpstr>Tw Cen MT</vt:lpstr>
      <vt:lpstr>Office Theme</vt:lpstr>
      <vt:lpstr>PowerPoint Presentation</vt:lpstr>
      <vt:lpstr>Introduction </vt:lpstr>
      <vt:lpstr>Diagrams</vt:lpstr>
      <vt:lpstr>Class Diagram</vt:lpstr>
      <vt:lpstr>PowerPoint Presentation</vt:lpstr>
      <vt:lpstr>Activity Diagram</vt:lpstr>
      <vt:lpstr>PowerPoint Presentation</vt:lpstr>
      <vt:lpstr>Sequence Diagram</vt:lpstr>
      <vt:lpstr>PowerPoint Presentation</vt:lpstr>
      <vt:lpstr>PowerPoint Presentation</vt:lpstr>
      <vt:lpstr>Use Case Diagram</vt:lpstr>
      <vt:lpstr>PowerPoint Presentation</vt:lpstr>
      <vt:lpstr>State Chart Diagram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2019-09-17T04:47:18Z</dcterms:created>
  <dcterms:modified xsi:type="dcterms:W3CDTF">2019-09-17T06:12:09Z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