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923E-56E0-4CFA-99B0-C830316EA73B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5E3C-0F9F-4F99-B6E2-35EE21616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923E-56E0-4CFA-99B0-C830316EA73B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5E3C-0F9F-4F99-B6E2-35EE21616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9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923E-56E0-4CFA-99B0-C830316EA73B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5E3C-0F9F-4F99-B6E2-35EE21616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1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923E-56E0-4CFA-99B0-C830316EA73B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5E3C-0F9F-4F99-B6E2-35EE21616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5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923E-56E0-4CFA-99B0-C830316EA73B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5E3C-0F9F-4F99-B6E2-35EE21616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923E-56E0-4CFA-99B0-C830316EA73B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5E3C-0F9F-4F99-B6E2-35EE21616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2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923E-56E0-4CFA-99B0-C830316EA73B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5E3C-0F9F-4F99-B6E2-35EE21616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12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923E-56E0-4CFA-99B0-C830316EA73B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5E3C-0F9F-4F99-B6E2-35EE21616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6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923E-56E0-4CFA-99B0-C830316EA73B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5E3C-0F9F-4F99-B6E2-35EE21616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9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923E-56E0-4CFA-99B0-C830316EA73B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5E3C-0F9F-4F99-B6E2-35EE21616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9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923E-56E0-4CFA-99B0-C830316EA73B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5E3C-0F9F-4F99-B6E2-35EE21616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5923E-56E0-4CFA-99B0-C830316EA73B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5E3C-0F9F-4F99-B6E2-35EE21616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5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2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deeplm</dc:creator>
  <cp:lastModifiedBy>deeplm</cp:lastModifiedBy>
  <cp:revision>1</cp:revision>
  <dcterms:created xsi:type="dcterms:W3CDTF">2015-10-12T16:01:29Z</dcterms:created>
  <dcterms:modified xsi:type="dcterms:W3CDTF">2015-10-12T16:02:04Z</dcterms:modified>
</cp:coreProperties>
</file>