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DB2F-B41D-450B-8B20-A30BA88A11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2AC1-8D5B-45A6-AD01-F2EFC268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DB2F-B41D-450B-8B20-A30BA88A11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2AC1-8D5B-45A6-AD01-F2EFC268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1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DB2F-B41D-450B-8B20-A30BA88A11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2AC1-8D5B-45A6-AD01-F2EFC268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5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DB2F-B41D-450B-8B20-A30BA88A11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2AC1-8D5B-45A6-AD01-F2EFC268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6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DB2F-B41D-450B-8B20-A30BA88A11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2AC1-8D5B-45A6-AD01-F2EFC268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1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DB2F-B41D-450B-8B20-A30BA88A11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2AC1-8D5B-45A6-AD01-F2EFC268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DB2F-B41D-450B-8B20-A30BA88A11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2AC1-8D5B-45A6-AD01-F2EFC268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4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DB2F-B41D-450B-8B20-A30BA88A11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2AC1-8D5B-45A6-AD01-F2EFC268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2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DB2F-B41D-450B-8B20-A30BA88A11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2AC1-8D5B-45A6-AD01-F2EFC268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DB2F-B41D-450B-8B20-A30BA88A11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2AC1-8D5B-45A6-AD01-F2EFC268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0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DB2F-B41D-450B-8B20-A30BA88A11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2AC1-8D5B-45A6-AD01-F2EFC268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3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DB2F-B41D-450B-8B20-A30BA88A11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22AC1-8D5B-45A6-AD01-F2EFC268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1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8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 Vinayak</dc:creator>
  <cp:lastModifiedBy>Vishnu Vinayak</cp:lastModifiedBy>
  <cp:revision>1</cp:revision>
  <dcterms:created xsi:type="dcterms:W3CDTF">2019-06-27T10:30:16Z</dcterms:created>
  <dcterms:modified xsi:type="dcterms:W3CDTF">2019-06-27T10:30:21Z</dcterms:modified>
</cp:coreProperties>
</file>