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1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custDataLst>
    <p:tags r:id="rId18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tags" Target="tags/tag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ELAVATHI\Documents\naanmudhalvan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0-47B6-83F1-F194E773D1E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0-47B6-83F1-F194E773D1E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70-47B6-83F1-F194E773D1E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70-47B6-83F1-F194E773D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114425" y="3225604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: P.S. Vishnu Saravanan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     312206480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COMMERCE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             AGURCHAND MANMULL JAIN COLLEGE.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023226" cy="65691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lang="en-IN" sz="4800" b="1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800" b="1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i="1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Pivot table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800" i="1" spc="5" dirty="0">
                <a:cs typeface="Trebuchet MS"/>
              </a:rPr>
              <a:t>Graph</a:t>
            </a:r>
          </a:p>
          <a:p>
            <a:pPr marL="755650" indent="-7429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74DB33E-B44D-F6E4-4D8C-94B4884AB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701769"/>
              </p:ext>
            </p:extLst>
          </p:nvPr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0" dirty="0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lang="en-US" sz="2800" b="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lang="en-US" sz="2800" b="0" dirty="0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lang="en-US" sz="2800" b="0" dirty="0">
                <a:latin typeface="+mn-lt"/>
                <a:cs typeface="Times New Roman" panose="02020603050405020304" pitchFamily="18" charset="0"/>
              </a:rPr>
            </a:br>
            <a:br>
              <a:rPr lang="en-US" sz="2800" b="0" dirty="0">
                <a:latin typeface="+mn-lt"/>
                <a:cs typeface="Times New Roman" panose="02020603050405020304" pitchFamily="18" charset="0"/>
              </a:rPr>
            </a:br>
            <a:r>
              <a:rPr lang="en-US" sz="2800" b="0" dirty="0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lang="en-US" sz="2800" b="0" dirty="0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7ABFDD8F-23D0-F8B0-61F2-728A5A78B2B9}"/>
              </a:ext>
            </a:extLst>
          </p:cNvPr>
          <p:cNvSpPr/>
          <p:nvPr/>
        </p:nvSpPr>
        <p:spPr>
          <a:xfrm>
            <a:off x="845574" y="2271252"/>
            <a:ext cx="176981" cy="157316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A6DA7A76-BBD0-BFDE-D173-B43CB4C843E4}"/>
              </a:ext>
            </a:extLst>
          </p:cNvPr>
          <p:cNvSpPr/>
          <p:nvPr/>
        </p:nvSpPr>
        <p:spPr>
          <a:xfrm>
            <a:off x="845574" y="3588774"/>
            <a:ext cx="176981" cy="157316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lang="en-US" sz="4400" b="1" i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lang="en-IN" sz="2800" i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064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br>
              <a:rPr lang="en-IN" sz="4250" spc="10"/>
            </a:br>
            <a:br>
              <a:rPr lang="en-IN" sz="4250" spc="10"/>
            </a:br>
            <a:r>
              <a:rPr lang="en-IN" sz="4250" spc="10"/>
              <a:t>  </a:t>
            </a:r>
            <a: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lang="en-IN" sz="3600" i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3600" spc="10"/>
            </a:br>
            <a:endParaRPr lang="en-IN"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7118E0-9659-B8A5-67D7-3F52DFE726A2}"/>
              </a:ext>
            </a:extLst>
          </p:cNvPr>
          <p:cNvSpPr/>
          <p:nvPr/>
        </p:nvSpPr>
        <p:spPr>
          <a:xfrm>
            <a:off x="762000" y="2209800"/>
            <a:ext cx="2286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C63F54-A903-151E-FE4C-B1AA6EB40B4A}"/>
              </a:ext>
            </a:extLst>
          </p:cNvPr>
          <p:cNvSpPr/>
          <p:nvPr/>
        </p:nvSpPr>
        <p:spPr>
          <a:xfrm>
            <a:off x="762000" y="4858210"/>
            <a:ext cx="28575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408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lang="en-IN" sz="3200" spc="5"/>
              <a:t>S?</a:t>
            </a:r>
            <a:br>
              <a:rPr lang="en-IN" sz="3200" spc="5"/>
            </a:br>
            <a:br>
              <a:rPr lang="en-IN" sz="3200" spc="5"/>
            </a:br>
            <a:br>
              <a:rPr lang="en-IN" sz="3200" spc="5"/>
            </a:br>
            <a:r>
              <a:rPr lang="en-IN" sz="2800" spc="5"/>
              <a:t>    </a:t>
            </a:r>
            <a:r>
              <a:rPr lang="en-IN" sz="2800" b="0" spc="5"/>
              <a:t>Employees</a:t>
            </a:r>
            <a:br>
              <a:rPr lang="en-IN" sz="2800" b="0" spc="5"/>
            </a:br>
            <a:r>
              <a:rPr lang="en-IN" sz="2800" b="0" spc="5"/>
              <a:t>    Managers</a:t>
            </a:r>
            <a:br>
              <a:rPr lang="en-IN" sz="2800" b="0" spc="5"/>
            </a:br>
            <a:r>
              <a:rPr lang="en-IN" sz="2800" b="0" spc="5"/>
              <a:t>    Employers</a:t>
            </a:r>
            <a:br>
              <a:rPr lang="en-IN" sz="2800" b="0" spc="5"/>
            </a:br>
            <a:r>
              <a:rPr lang="en-IN" sz="2800" b="0" spc="5"/>
              <a:t>    Managerial organisations</a:t>
            </a:r>
            <a:br>
              <a:rPr lang="en-IN" sz="2800" b="0" spc="5"/>
            </a:br>
            <a:r>
              <a:rPr lang="en-IN" sz="2800" b="0" spc="5"/>
              <a:t>    </a:t>
            </a:r>
            <a:r>
              <a:rPr lang="en-IN" sz="2800" b="0" spc="5" dirty="0"/>
              <a:t>Industrial organisations</a:t>
            </a:r>
            <a:br>
              <a:rPr lang="en-IN" sz="2800" b="0" spc="5"/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A92846F-2189-2A45-80BD-830063A6C60C}"/>
              </a:ext>
            </a:extLst>
          </p:cNvPr>
          <p:cNvSpPr/>
          <p:nvPr/>
        </p:nvSpPr>
        <p:spPr>
          <a:xfrm>
            <a:off x="914400" y="25146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708FA1F5-1A2B-ED92-AB48-3A9340EEE512}"/>
              </a:ext>
            </a:extLst>
          </p:cNvPr>
          <p:cNvSpPr/>
          <p:nvPr/>
        </p:nvSpPr>
        <p:spPr>
          <a:xfrm>
            <a:off x="914400" y="2857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C3EC6EB-089A-153D-D1F5-C2758CF3C6ED}"/>
              </a:ext>
            </a:extLst>
          </p:cNvPr>
          <p:cNvSpPr/>
          <p:nvPr/>
        </p:nvSpPr>
        <p:spPr>
          <a:xfrm>
            <a:off x="882446" y="3313832"/>
            <a:ext cx="205248" cy="22686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1625B23-45E1-B845-BA96-B07EC25AB9DF}"/>
              </a:ext>
            </a:extLst>
          </p:cNvPr>
          <p:cNvSpPr/>
          <p:nvPr/>
        </p:nvSpPr>
        <p:spPr>
          <a:xfrm>
            <a:off x="876300" y="3770165"/>
            <a:ext cx="190500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1067547-F69B-737F-C2EA-434DB99EBBB7}"/>
              </a:ext>
            </a:extLst>
          </p:cNvPr>
          <p:cNvSpPr/>
          <p:nvPr/>
        </p:nvSpPr>
        <p:spPr>
          <a:xfrm>
            <a:off x="876300" y="4161213"/>
            <a:ext cx="205248" cy="228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68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lang="en-IN" sz="3600"/>
            </a:br>
            <a:br>
              <a:rPr lang="en-IN" sz="3600"/>
            </a:br>
            <a:r>
              <a:rPr lang="en-IN" sz="3600"/>
              <a:t>                   </a:t>
            </a:r>
            <a:r>
              <a:rPr lang="en-IN" sz="2800" b="0"/>
              <a:t>Conditional formatting - missing </a:t>
            </a:r>
            <a:br>
              <a:rPr lang="en-IN" sz="2800" b="0"/>
            </a:br>
            <a:r>
              <a:rPr lang="en-IN" sz="2800" b="0"/>
              <a:t>                         Pivot tables - summary</a:t>
            </a:r>
            <a:br>
              <a:rPr lang="en-IN" sz="2800" b="0"/>
            </a:br>
            <a:r>
              <a:rPr lang="en-IN" sz="2800" b="0"/>
              <a:t>                         Charts – trend </a:t>
            </a:r>
            <a:br>
              <a:rPr lang="en-IN" sz="2800" b="0"/>
            </a:br>
            <a:r>
              <a:rPr lang="en-IN" sz="2800" b="0"/>
              <a:t>                         Filtering and Formula - performance</a:t>
            </a:r>
            <a:br>
              <a:rPr lang="en-IN" sz="2800" b="0"/>
            </a:br>
            <a:r>
              <a:rPr lang="en-IN" sz="2800" b="0"/>
              <a:t>                         Graph – data visualization  </a:t>
            </a:r>
            <a:br>
              <a:rPr lang="en-IN" sz="3600" b="0"/>
            </a:br>
            <a:br>
              <a:rPr lang="en-IN" sz="3600"/>
            </a:br>
            <a:br>
              <a:rPr lang="en-IN" sz="3600"/>
            </a:br>
            <a:br>
              <a:rPr lang="en-IN" sz="3600"/>
            </a:br>
            <a:br>
              <a:rPr lang="en-IN" sz="3600"/>
            </a:b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5"/>
          </a:xfrm>
        </p:spPr>
        <p:txBody>
          <a:bodyPr/>
          <a:lstStyle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lang="en-IN" sz="4000" b="0"/>
              <a:t> </a:t>
            </a: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sz="2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lang="en-IN" sz="4000" b="0">
                <a:latin typeface="+mn-lt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" y="2019300"/>
            <a:ext cx="85340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2330032076"/>
  <p:tag name="ppt/slides/slide2.xml" val="2435374324"/>
  <p:tag name="ppt/slides/slide3.xml" val="630601345"/>
  <p:tag name="ppt/slides/slide4.xml" val="2365421261"/>
  <p:tag name="ppt/slides/slide5.xml" val="2775342874"/>
  <p:tag name="ppt/slides/slide6.xml" val="3134073157"/>
  <p:tag name="ppt/slides/slide7.xml" val="3520428704"/>
  <p:tag name="ppt/slides/slide8.xml" val="1331302590"/>
  <p:tag name="ppt/slides/slide9.xml" val="1843408425"/>
  <p:tag name="ppt/slides/slide10.xml" val="2312562730"/>
  <p:tag name="ppt/slides/slide11.xml" val="1012041960"/>
  <p:tag name="ppt/slides/slide12.xml" val="2245151239"/>
  <p:tag name="ppt/slideLayouts/slideLayout5.xml" val="289724899"/>
  <p:tag name="ppt/slideMasters/slideMaster1.xml" val="3334440864"/>
  <p:tag name="ppt/slideLayouts/slideLayout1.xml" val="1925879160"/>
  <p:tag name="ppt/slideLayouts/slideLayout2.xml" val="73339709"/>
  <p:tag name="ppt/slideLayouts/slideLayout3.xml" val="258011793"/>
  <p:tag name="ppt/slideLayouts/slideLayout4.xml" val="1419866299"/>
  <p:tag name="ppt/notesSlides/notesSlide1.xml" val="612080078"/>
  <p:tag name="ppt/media/image1.png" val="2178370268"/>
  <p:tag name="ppt/charts/colors1.xml" val="2733879735"/>
  <p:tag name="ppt/charts/style1.xml" val="181843092"/>
  <p:tag name="ppt/theme/theme2.xml" val="592271178"/>
  <p:tag name="ppt/media/image2.png" val="1456299022"/>
  <p:tag name="ppt/charts/chart1.xml" val="2277929404"/>
  <p:tag name="ppt/media/image10.png" val="939215690"/>
  <p:tag name="ppt/media/image9.jpg" val="3400441829"/>
  <p:tag name="ppt/media/image8.jpg" val="3228451531"/>
  <p:tag name="ppt/media/image7.png" val="1600968154"/>
  <p:tag name="ppt/theme/theme1.xml" val="755234337"/>
  <p:tag name="ppt/media/image6.png" val="412489920"/>
  <p:tag name="ppt/media/image5.png" val="531676360"/>
  <p:tag name="ppt/notesMasters/notesMaster1.xml" val="4068269408"/>
  <p:tag name="ppt/media/image4.jpg" val="991355150"/>
  <p:tag name="ppt/media/image3.png" val="86778939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