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1522075" cy="6480175"/>
  <p:notesSz cx="6858000" cy="9144000"/>
  <p:embeddedFontLst>
    <p:embeddedFont>
      <p:font typeface="Tahoma" panose="020B060403050404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000000"/>
          </p15:clr>
        </p15:guide>
        <p15:guide id="2" orient="horz" pos="2177">
          <p15:clr>
            <a:srgbClr val="000000"/>
          </p15:clr>
        </p15:guide>
        <p15:guide id="3" pos="416">
          <p15:clr>
            <a:srgbClr val="000000"/>
          </p15:clr>
        </p15:guide>
        <p15:guide id="4" pos="6842">
          <p15:clr>
            <a:srgbClr val="000000"/>
          </p15:clr>
        </p15:guide>
        <p15:guide id="5" pos="5081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ULUVPBMg7V7cKgJud5ito9Zvo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480"/>
      </p:cViewPr>
      <p:guideLst>
        <p:guide orient="horz" pos="2041"/>
        <p:guide orient="horz" pos="2177"/>
        <p:guide pos="416"/>
        <p:guide pos="6842"/>
        <p:guide pos="50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7"/>
          <p:cNvPicPr preferRelativeResize="0"/>
          <p:nvPr/>
        </p:nvPicPr>
        <p:blipFill rotWithShape="1">
          <a:blip r:embed="rId2">
            <a:alphaModFix/>
          </a:blip>
          <a:srcRect r="11979" b="28104"/>
          <a:stretch/>
        </p:blipFill>
        <p:spPr>
          <a:xfrm>
            <a:off x="7819575" y="3456000"/>
            <a:ext cx="3702500" cy="3024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7"/>
          <p:cNvCxnSpPr/>
          <p:nvPr/>
        </p:nvCxnSpPr>
        <p:spPr>
          <a:xfrm>
            <a:off x="660400" y="2049463"/>
            <a:ext cx="10201275" cy="0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1" name="Google Shape;11;p7"/>
          <p:cNvSpPr txBox="1">
            <a:spLocks noGrp="1"/>
          </p:cNvSpPr>
          <p:nvPr>
            <p:ph type="ctrTitle"/>
          </p:nvPr>
        </p:nvSpPr>
        <p:spPr>
          <a:xfrm>
            <a:off x="1800324" y="2220060"/>
            <a:ext cx="9061632" cy="22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3600">
                <a:solidFill>
                  <a:srgbClr val="8C38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subTitle" idx="1"/>
          </p:nvPr>
        </p:nvSpPr>
        <p:spPr>
          <a:xfrm>
            <a:off x="1800324" y="4500121"/>
            <a:ext cx="9061632" cy="132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0" tIns="51425" rIns="102850" bIns="5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60"/>
              <a:buFont typeface="Tahoma"/>
              <a:buNone/>
              <a:defRPr sz="2400">
                <a:solidFill>
                  <a:schemeClr val="dk1"/>
                </a:solidFill>
              </a:defRPr>
            </a:lvl1pPr>
            <a:lvl2pPr lvl="1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4pPr>
            <a:lvl5pPr lvl="4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13" name="Google Shape;1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24" y="646350"/>
            <a:ext cx="5577840" cy="12829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 bwMode="auto">
          <a:xfrm>
            <a:off x="7549956" y="873801"/>
            <a:ext cx="3312000" cy="82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2800" b="1" baseline="0" dirty="0" smtClean="0">
                <a:solidFill>
                  <a:srgbClr val="E0A8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</a:t>
            </a:r>
            <a:r>
              <a:rPr lang="en-GB" sz="2800" b="1" baseline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GB" sz="2800" b="1" baseline="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PandEmRes</a:t>
            </a:r>
            <a:br>
              <a:rPr lang="en-GB" sz="2800" b="1" baseline="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2800" b="1" baseline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Workshop</a:t>
            </a:r>
          </a:p>
          <a:p>
            <a:pPr algn="r">
              <a:lnSpc>
                <a:spcPct val="90000"/>
              </a:lnSpc>
            </a:pPr>
            <a:endParaRPr lang="en-GB" sz="2800" b="1" baseline="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90000"/>
              </a:lnSpc>
            </a:pPr>
            <a:endParaRPr lang="en-GB" sz="2800" b="1" baseline="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t="28067" r="11590"/>
          <a:stretch/>
        </p:blipFill>
        <p:spPr>
          <a:xfrm>
            <a:off x="7803400" y="0"/>
            <a:ext cx="3718674" cy="3025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8"/>
          <p:cNvCxnSpPr/>
          <p:nvPr/>
        </p:nvCxnSpPr>
        <p:spPr>
          <a:xfrm>
            <a:off x="660400" y="5940425"/>
            <a:ext cx="10201275" cy="0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660119" y="1560042"/>
            <a:ext cx="10201837" cy="42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0" tIns="51425" rIns="102850" bIns="51425" anchor="t" anchorCtr="0">
            <a:noAutofit/>
          </a:bodyPr>
          <a:lstStyle>
            <a:lvl1pPr marL="457200" lvl="0" indent="-36576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216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31469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/>
            </a:lvl3pPr>
            <a:lvl4pPr marL="1828800" lvl="3" indent="-320039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/>
            </a:lvl4pPr>
            <a:lvl5pPr marL="2286000" lvl="4" indent="-30861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660119" y="260007"/>
            <a:ext cx="10201837" cy="112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>
                <a:solidFill>
                  <a:srgbClr val="8C38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68" y="6002338"/>
            <a:ext cx="158800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9"/>
          <p:cNvPicPr preferRelativeResize="0"/>
          <p:nvPr/>
        </p:nvPicPr>
        <p:blipFill rotWithShape="1">
          <a:blip r:embed="rId2">
            <a:alphaModFix/>
          </a:blip>
          <a:srcRect t="28067" r="11590"/>
          <a:stretch/>
        </p:blipFill>
        <p:spPr>
          <a:xfrm>
            <a:off x="7803400" y="0"/>
            <a:ext cx="3718674" cy="3025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9"/>
          <p:cNvCxnSpPr/>
          <p:nvPr/>
        </p:nvCxnSpPr>
        <p:spPr>
          <a:xfrm rot="10800000">
            <a:off x="2279650" y="955675"/>
            <a:ext cx="0" cy="4621213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2400432" y="2040055"/>
            <a:ext cx="7921427" cy="240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0" tIns="51425" rIns="102850" bIns="51425" anchor="ctr" anchorCtr="0">
            <a:noAutofit/>
          </a:bodyPr>
          <a:lstStyle>
            <a:lvl1pPr marL="457200" lvl="0" indent="-228600" algn="l">
              <a:spcBef>
                <a:spcPts val="313"/>
              </a:spcBef>
              <a:spcAft>
                <a:spcPts val="0"/>
              </a:spcAft>
              <a:buClr>
                <a:srgbClr val="8C3800"/>
              </a:buClr>
              <a:buSzPts val="3240"/>
              <a:buNone/>
              <a:defRPr sz="3600">
                <a:solidFill>
                  <a:srgbClr val="8C3800"/>
                </a:solidFill>
              </a:defRPr>
            </a:lvl1pPr>
            <a:lvl2pPr marL="914400" lvl="1" indent="-331469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4" name="Google Shape;2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68" y="6002338"/>
            <a:ext cx="158800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0"/>
          <p:cNvCxnSpPr/>
          <p:nvPr/>
        </p:nvCxnSpPr>
        <p:spPr>
          <a:xfrm>
            <a:off x="660400" y="5940425"/>
            <a:ext cx="10201275" cy="0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660400" y="260350"/>
            <a:ext cx="10201275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>
                <a:solidFill>
                  <a:srgbClr val="8C38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368" y="6002338"/>
            <a:ext cx="158800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1"/>
          <p:cNvCxnSpPr/>
          <p:nvPr/>
        </p:nvCxnSpPr>
        <p:spPr>
          <a:xfrm>
            <a:off x="660400" y="5940425"/>
            <a:ext cx="10201275" cy="0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31" name="Google Shape;3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368" y="6002338"/>
            <a:ext cx="158800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body" idx="1"/>
          </p:nvPr>
        </p:nvSpPr>
        <p:spPr>
          <a:xfrm>
            <a:off x="660400" y="1500188"/>
            <a:ext cx="10201275" cy="425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0" tIns="51425" rIns="102850" bIns="51425" anchor="t" anchorCtr="0">
            <a:noAutofit/>
          </a:bodyPr>
          <a:lstStyle>
            <a:lvl1pPr marL="457200" marR="0" lvl="0" indent="-365760" algn="l" rtl="0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Tahoma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Char char="•"/>
              <a:defRPr sz="2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Tahoma"/>
              <a:buChar char="•"/>
              <a:defRPr sz="1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20039" algn="l" rtl="0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ahoma"/>
              <a:buChar char="•"/>
              <a:defRPr sz="1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8610" algn="l" rtl="0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Tahoma"/>
              <a:buChar char="•"/>
              <a:defRPr sz="1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rgbClr val="EEEAFF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rgbClr val="EEEAFF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rgbClr val="EEEAFF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rgbClr val="EEEAFF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660400" y="260350"/>
            <a:ext cx="10201275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ctrTitle"/>
          </p:nvPr>
        </p:nvSpPr>
        <p:spPr>
          <a:xfrm>
            <a:off x="1800225" y="2219325"/>
            <a:ext cx="9121775" cy="221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XYZ Using </a:t>
            </a:r>
            <a:br>
              <a:rPr lang="en-US"/>
            </a:br>
            <a:r>
              <a:rPr lang="en-US"/>
              <a:t>Hierarchical Models</a:t>
            </a: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1800225" y="4500563"/>
            <a:ext cx="9061450" cy="131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0" tIns="51425" rIns="102850" bIns="5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John Smith, ABC University</a:t>
            </a:r>
            <a:endParaRPr/>
          </a:p>
          <a:p>
            <a:pPr marL="0" lvl="0" indent="0" algn="l" rtl="0">
              <a:spcBef>
                <a:spcPts val="163"/>
              </a:spcBef>
              <a:spcAft>
                <a:spcPts val="0"/>
              </a:spcAft>
              <a:buSzPts val="216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body" idx="1"/>
          </p:nvPr>
        </p:nvSpPr>
        <p:spPr>
          <a:xfrm>
            <a:off x="660400" y="1560513"/>
            <a:ext cx="10201275" cy="41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0" tIns="51425" rIns="102850" bIns="51425" anchor="t" anchorCtr="0">
            <a:noAutofit/>
          </a:bodyPr>
          <a:lstStyle/>
          <a:p>
            <a:pPr marL="263783" lvl="0" indent="-263783" algn="l" rtl="0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Introduction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Previous Work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Approach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Hierarchical Models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Application Domain</a:t>
            </a:r>
            <a:endParaRPr/>
          </a:p>
          <a:p>
            <a:pPr marL="541318" lvl="1" indent="-277534" algn="l" rtl="0">
              <a:spcBef>
                <a:spcPts val="473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Dataset</a:t>
            </a:r>
            <a:endParaRPr/>
          </a:p>
          <a:p>
            <a:pPr marL="541318" lvl="1" indent="-277534" algn="l" rtl="0">
              <a:spcBef>
                <a:spcPts val="473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Results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Conclusion</a:t>
            </a: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660400" y="260350"/>
            <a:ext cx="10201275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body" idx="1"/>
          </p:nvPr>
        </p:nvSpPr>
        <p:spPr>
          <a:xfrm>
            <a:off x="660400" y="1560513"/>
            <a:ext cx="10201275" cy="41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0" tIns="51425" rIns="102850" bIns="51425" anchor="t" anchorCtr="0">
            <a:noAutofit/>
          </a:bodyPr>
          <a:lstStyle/>
          <a:p>
            <a:pPr marL="263783" lvl="0" indent="-263783" algn="l" rtl="0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This is an introduction to our techniques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It’s important because we believe so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Etc….</a:t>
            </a: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660400" y="260350"/>
            <a:ext cx="10201275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2400300" y="2039938"/>
            <a:ext cx="7921625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0" tIns="51425" rIns="102850" bIns="5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-US"/>
              <a:t>Why do we believe this is important?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ctrTitle"/>
          </p:nvPr>
        </p:nvSpPr>
        <p:spPr>
          <a:xfrm>
            <a:off x="1800225" y="2219325"/>
            <a:ext cx="9061450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important information</a:t>
            </a: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800225" y="3360738"/>
            <a:ext cx="9061450" cy="131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0" tIns="51425" rIns="102850" bIns="5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This is important because it is very useful 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/>
              <a:t>Other reasons this is important: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/>
              <a:t>Reason 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/>
              <a:t>Another reason</a:t>
            </a:r>
            <a:endParaRPr/>
          </a:p>
          <a:p>
            <a:pPr marL="263783" lvl="0" indent="-263783" algn="l" rtl="0">
              <a:spcBef>
                <a:spcPts val="473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/>
              <a:t>More reasons</a:t>
            </a:r>
            <a:endParaRPr/>
          </a:p>
          <a:p>
            <a:pPr marL="901363" lvl="1" indent="-360045" algn="l" rtl="0">
              <a:spcBef>
                <a:spcPts val="473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And more reasons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VIS-22">
      <a:dk1>
        <a:srgbClr val="1D3160"/>
      </a:dk1>
      <a:lt1>
        <a:srgbClr val="2473B6"/>
      </a:lt1>
      <a:dk2>
        <a:srgbClr val="000000"/>
      </a:dk2>
      <a:lt2>
        <a:srgbClr val="FFFFFF"/>
      </a:lt2>
      <a:accent1>
        <a:srgbClr val="A30B35"/>
      </a:accent1>
      <a:accent2>
        <a:srgbClr val="F15822"/>
      </a:accent2>
      <a:accent3>
        <a:srgbClr val="FDBB3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Custom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Tahoma</vt:lpstr>
      <vt:lpstr>Blank Presentation</vt:lpstr>
      <vt:lpstr>Introduction to XYZ Using  Hierarchical Models</vt:lpstr>
      <vt:lpstr>Agenda</vt:lpstr>
      <vt:lpstr>Introduction</vt:lpstr>
      <vt:lpstr>PowerPoint Presentation</vt:lpstr>
      <vt:lpstr>More important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XYZ Using  Hierarchical Models</dc:title>
  <dc:creator>Melissa Kingman</dc:creator>
  <cp:lastModifiedBy>Min Chen</cp:lastModifiedBy>
  <cp:revision>2</cp:revision>
  <dcterms:created xsi:type="dcterms:W3CDTF">2008-06-27T17:43:02Z</dcterms:created>
  <dcterms:modified xsi:type="dcterms:W3CDTF">2023-06-26T07:22:17Z</dcterms:modified>
</cp:coreProperties>
</file>