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000000"/>
          </p15:clr>
        </p15:guide>
        <p15:guide id="2" orient="horz" pos="2784">
          <p15:clr>
            <a:srgbClr val="000000"/>
          </p15:clr>
        </p15:guide>
        <p15:guide id="3" pos="528">
          <p15:clr>
            <a:srgbClr val="000000"/>
          </p15:clr>
        </p15:guide>
        <p15:guide id="4" pos="8688">
          <p15:clr>
            <a:srgbClr val="000000"/>
          </p15:clr>
        </p15:guide>
        <p15:guide id="5" pos="6432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rt7OXSRvNoIxoXbb63s+qTad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306"/>
      </p:cViewPr>
      <p:guideLst>
        <p:guide orient="horz" pos="2592"/>
        <p:guide orient="horz" pos="2784"/>
        <p:guide pos="528"/>
        <p:guide pos="8688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7"/>
          <p:cNvPicPr preferRelativeResize="0"/>
          <p:nvPr/>
        </p:nvPicPr>
        <p:blipFill rotWithShape="1">
          <a:blip r:embed="rId2">
            <a:alphaModFix/>
          </a:blip>
          <a:srcRect r="12219" b="27776"/>
          <a:stretch/>
        </p:blipFill>
        <p:spPr>
          <a:xfrm>
            <a:off x="9814550" y="4267200"/>
            <a:ext cx="4815849" cy="396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7"/>
          <p:cNvCxnSpPr/>
          <p:nvPr/>
        </p:nvCxnSpPr>
        <p:spPr>
          <a:xfrm rot="10800000" flipH="1">
            <a:off x="838200" y="2590800"/>
            <a:ext cx="12954000" cy="14338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4600"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700"/>
              <a:buFont typeface="Tahoma"/>
              <a:buNone/>
              <a:defRPr sz="3000">
                <a:solidFill>
                  <a:schemeClr val="dk1"/>
                </a:solidFill>
              </a:defRPr>
            </a:lvl1pPr>
            <a:lvl2pPr lvl="1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pic>
        <p:nvPicPr>
          <p:cNvPr id="17" name="Google Shape;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758952"/>
            <a:ext cx="7525513" cy="17345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 bwMode="auto">
          <a:xfrm>
            <a:off x="9904200" y="1086221"/>
            <a:ext cx="3888000" cy="108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GB" sz="3600" b="1" baseline="0" dirty="0" smtClean="0">
                <a:solidFill>
                  <a:srgbClr val="E0A8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</a:t>
            </a:r>
            <a:r>
              <a:rPr lang="en-GB" sz="3600" b="1" baseline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GB" sz="3600" b="1" baseline="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PandEmRes</a:t>
            </a:r>
            <a:r>
              <a:rPr lang="en-GB" sz="3600" b="1" baseline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</a:p>
          <a:p>
            <a:pPr algn="r">
              <a:lnSpc>
                <a:spcPct val="90000"/>
              </a:lnSpc>
            </a:pPr>
            <a:endParaRPr lang="en-GB" sz="3600" b="1" baseline="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90000"/>
              </a:lnSpc>
            </a:pPr>
            <a:endParaRPr lang="en-GB" sz="3600" b="1" baseline="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t="27515" r="11917"/>
          <a:stretch/>
        </p:blipFill>
        <p:spPr>
          <a:xfrm>
            <a:off x="9798050" y="0"/>
            <a:ext cx="4832351" cy="39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8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457200" lvl="0" indent="-40005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Char char="•"/>
              <a:defRPr>
                <a:solidFill>
                  <a:schemeClr val="dk1"/>
                </a:solidFill>
              </a:defRPr>
            </a:lvl1pPr>
            <a:lvl2pPr marL="914400" lvl="1" indent="-37719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Char char="•"/>
              <a:defRPr>
                <a:solidFill>
                  <a:schemeClr val="dk2"/>
                </a:solidFill>
              </a:defRPr>
            </a:lvl2pPr>
            <a:lvl3pPr marL="1371600" lvl="2" indent="-36576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3147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" name="Google Shape;2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t="27515" r="11917"/>
          <a:stretch/>
        </p:blipFill>
        <p:spPr>
          <a:xfrm>
            <a:off x="9798050" y="0"/>
            <a:ext cx="4832351" cy="39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9"/>
          <p:cNvCxnSpPr/>
          <p:nvPr/>
        </p:nvCxnSpPr>
        <p:spPr>
          <a:xfrm rot="10800000">
            <a:off x="2895600" y="1214438"/>
            <a:ext cx="0" cy="586740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3048000" y="2590800"/>
            <a:ext cx="10058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C3800"/>
              </a:buClr>
              <a:buSzPts val="4140"/>
              <a:buNone/>
              <a:defRPr sz="4600">
                <a:solidFill>
                  <a:srgbClr val="8C3800"/>
                </a:solidFill>
              </a:defRPr>
            </a:lvl1pPr>
            <a:lvl2pPr marL="914400" lvl="1" indent="-331469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8" name="Google Shape;2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0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1"/>
          <p:cNvCxnSpPr/>
          <p:nvPr/>
        </p:nvCxnSpPr>
        <p:spPr>
          <a:xfrm>
            <a:off x="838200" y="7543800"/>
            <a:ext cx="12954000" cy="0"/>
          </a:xfrm>
          <a:prstGeom prst="straightConnector1">
            <a:avLst/>
          </a:prstGeom>
          <a:noFill/>
          <a:ln w="19050" cap="flat" cmpd="sng">
            <a:solidFill>
              <a:srgbClr val="8C3800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5" name="Google Shape;3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7616952"/>
            <a:ext cx="1993393" cy="4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>
            <a:lvl1pPr marL="457200" marR="0" lvl="0" indent="-4000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ahoma"/>
              <a:buChar char="•"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7719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Tahoma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657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ahoma"/>
              <a:buChar char="•"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Char char="•"/>
              <a:defRPr sz="2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Tahoma"/>
              <a:buChar char="•"/>
              <a:defRPr sz="1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44500" algn="l" rtl="0">
              <a:spcBef>
                <a:spcPts val="680"/>
              </a:spcBef>
              <a:spcAft>
                <a:spcPts val="0"/>
              </a:spcAft>
              <a:buClr>
                <a:srgbClr val="EEEAFF"/>
              </a:buClr>
              <a:buSzPts val="3400"/>
              <a:buFont typeface="Arial"/>
              <a:buChar char="»"/>
              <a:defRPr sz="3400" b="0" i="0" u="none" strike="noStrike" cap="non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4400" b="0" i="0" u="none" strike="noStrike" cap="none">
                <a:solidFill>
                  <a:srgbClr val="8C38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286000" y="2819400"/>
            <a:ext cx="11582400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XYZ Using </a:t>
            </a:r>
            <a:br>
              <a:rPr lang="en-US"/>
            </a:br>
            <a:r>
              <a:rPr lang="en-US"/>
              <a:t>Hierarchical Models</a:t>
            </a:r>
            <a:endParaRPr/>
          </a:p>
        </p:txBody>
      </p:sp>
      <p:sp>
        <p:nvSpPr>
          <p:cNvPr id="42" name="Google Shape;42;p1"/>
          <p:cNvSpPr txBox="1">
            <a:spLocks noGrp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John Smith, ABC University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341313" lvl="0" indent="-341313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Introduction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Previous Work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Approach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Hierarchical Models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Application Domain</a:t>
            </a:r>
            <a:endParaRPr/>
          </a:p>
          <a:p>
            <a:pPr marL="687388" lvl="1" indent="-352425" algn="l" rtl="0">
              <a:spcBef>
                <a:spcPts val="60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Dataset</a:t>
            </a:r>
            <a:endParaRPr/>
          </a:p>
          <a:p>
            <a:pPr marL="687388" lvl="1" indent="-352425" algn="l" rtl="0">
              <a:spcBef>
                <a:spcPts val="600"/>
              </a:spcBef>
              <a:spcAft>
                <a:spcPts val="0"/>
              </a:spcAft>
              <a:buSzPts val="2340"/>
              <a:buChar char="•"/>
            </a:pPr>
            <a:r>
              <a:rPr lang="en-US"/>
              <a:t>Results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Conclusion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341313" lvl="0" indent="-341313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This is an introduction to our techniques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It’s important because we believe so</a:t>
            </a:r>
            <a:endParaRPr/>
          </a:p>
          <a:p>
            <a:pPr marL="341313" lvl="0" indent="-341313" algn="l" rtl="0">
              <a:spcBef>
                <a:spcPts val="60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Etc….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3048000" y="2590800"/>
            <a:ext cx="10058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140"/>
              <a:buNone/>
            </a:pPr>
            <a:r>
              <a:rPr lang="en-US"/>
              <a:t>Why do we believe this is important?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ctrTitle"/>
          </p:nvPr>
        </p:nvSpPr>
        <p:spPr>
          <a:xfrm>
            <a:off x="2286000" y="2819400"/>
            <a:ext cx="11506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important information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2286000" y="4267200"/>
            <a:ext cx="11506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600" tIns="65300" rIns="130600" bIns="65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This is important because it is very useful </a:t>
            </a:r>
            <a:endParaRPr/>
          </a:p>
          <a:p>
            <a:pPr marL="334963" lvl="0" indent="-334963" algn="l" rtl="0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Other reasons this is important:</a:t>
            </a:r>
            <a:endParaRPr/>
          </a:p>
          <a:p>
            <a:pPr marL="334963" lvl="0" indent="-334963" algn="l" rtl="0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Reason </a:t>
            </a:r>
            <a:endParaRPr/>
          </a:p>
          <a:p>
            <a:pPr marL="334963" lvl="0" indent="-334963" algn="l" rtl="0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Another reason</a:t>
            </a:r>
            <a:endParaRPr/>
          </a:p>
          <a:p>
            <a:pPr marL="334963" lvl="0" indent="-334963" algn="l" rtl="0"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/>
              <a:t>More reasons</a:t>
            </a:r>
            <a:endParaRPr/>
          </a:p>
          <a:p>
            <a:pPr marL="1144588" lvl="1" indent="-457200" algn="l" rtl="0">
              <a:spcBef>
                <a:spcPts val="6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/>
              <a:t>And more reasons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Tahoma</vt:lpstr>
      <vt:lpstr>Blank Presentation</vt:lpstr>
      <vt:lpstr>Introduction to XYZ Using  Hierarchical Models</vt:lpstr>
      <vt:lpstr>Agenda</vt:lpstr>
      <vt:lpstr>Introduction</vt:lpstr>
      <vt:lpstr>PowerPoint Presentation</vt:lpstr>
      <vt:lpstr>More important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XYZ Using  Hierarchical Models</dc:title>
  <dc:creator>Min Chen</dc:creator>
  <cp:lastModifiedBy>Min Chen</cp:lastModifiedBy>
  <cp:revision>2</cp:revision>
  <dcterms:created xsi:type="dcterms:W3CDTF">2021-06-16T18:32:57Z</dcterms:created>
  <dcterms:modified xsi:type="dcterms:W3CDTF">2023-06-26T07:19:26Z</dcterms:modified>
</cp:coreProperties>
</file>