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11522075" cy="64801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12763" indent="-152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27113" indent="-306388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41463" indent="-461963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5813" indent="-61595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orient="horz" pos="2177">
          <p15:clr>
            <a:srgbClr val="A4A3A4"/>
          </p15:clr>
        </p15:guide>
        <p15:guide id="3" pos="416">
          <p15:clr>
            <a:srgbClr val="A4A3A4"/>
          </p15:clr>
        </p15:guide>
        <p15:guide id="4" pos="6842">
          <p15:clr>
            <a:srgbClr val="A4A3A4"/>
          </p15:clr>
        </p15:guide>
        <p15:guide id="5" pos="50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81C"/>
    <a:srgbClr val="FFC72C"/>
    <a:srgbClr val="F15822"/>
    <a:srgbClr val="772583"/>
    <a:srgbClr val="008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2"/>
    <p:restoredTop sz="94705"/>
  </p:normalViewPr>
  <p:slideViewPr>
    <p:cSldViewPr showGuides="1">
      <p:cViewPr varScale="1">
        <p:scale>
          <a:sx n="111" d="100"/>
          <a:sy n="111" d="100"/>
        </p:scale>
        <p:origin x="78" y="78"/>
      </p:cViewPr>
      <p:guideLst>
        <p:guide orient="horz" pos="2041"/>
        <p:guide orient="horz" pos="2177"/>
        <p:guide pos="416"/>
        <p:guide pos="6842"/>
        <p:guide pos="50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7DD1B4-28C0-4D44-B988-E3409A014E51}" type="datetimeFigureOut">
              <a:rPr lang="en-US" altLang="en-US"/>
              <a:pPr>
                <a:defRPr/>
              </a:pPr>
              <a:t>6/11/2023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9F2C4-ADAE-453A-985F-560D77536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7" y="359687"/>
            <a:ext cx="5184000" cy="1187434"/>
          </a:xfrm>
          <a:prstGeom prst="rect">
            <a:avLst/>
          </a:prstGeom>
        </p:spPr>
      </p:pic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8064000" y="3384667"/>
            <a:ext cx="4032000" cy="4032000"/>
          </a:xfrm>
          <a:prstGeom prst="rect">
            <a:avLst/>
          </a:prstGeom>
          <a:blipFill>
            <a:blip r:embed="rId3">
              <a:alphaModFix amt="15000"/>
            </a:blip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720000" y="1799887"/>
            <a:ext cx="10080000" cy="0"/>
          </a:xfrm>
          <a:prstGeom prst="line">
            <a:avLst/>
          </a:prstGeom>
          <a:noFill/>
          <a:ln w="25400" algn="ctr">
            <a:solidFill>
              <a:srgbClr val="E0A81C"/>
            </a:solidFill>
            <a:prstDash val="lgDash"/>
            <a:round/>
            <a:headEnd/>
            <a:tailEnd/>
          </a:ln>
        </p:spPr>
      </p:cxn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0437" y="2182119"/>
            <a:ext cx="9360000" cy="2160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0437" y="4512411"/>
            <a:ext cx="9360000" cy="15840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481137" y="1079787"/>
            <a:ext cx="4318863" cy="72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GB" sz="4000" b="1" dirty="0" smtClean="0">
                <a:solidFill>
                  <a:srgbClr val="E0A81C"/>
                </a:solidFill>
              </a:rPr>
              <a:t>Vis</a:t>
            </a:r>
            <a:r>
              <a:rPr lang="en-GB" sz="4000" b="1" dirty="0" smtClean="0"/>
              <a:t>4</a:t>
            </a:r>
            <a:r>
              <a:rPr lang="en-GB" sz="4000" b="1" dirty="0" smtClean="0">
                <a:solidFill>
                  <a:schemeClr val="accent1"/>
                </a:solidFill>
              </a:rPr>
              <a:t>PandEmRes</a:t>
            </a:r>
            <a:endParaRPr lang="en-GB" sz="4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0286" y="1295817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BE8293"/>
              </a:buCl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</a:t>
            </a:r>
            <a:r>
              <a:rPr lang="en-US" noProof="0" dirty="0" smtClean="0"/>
              <a:t>level</a:t>
            </a:r>
            <a:endParaRPr lang="en-US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360286" y="215667"/>
            <a:ext cx="10800000" cy="864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 bwMode="auto">
          <a:xfrm>
            <a:off x="-576000" y="3384000"/>
            <a:ext cx="4032000" cy="40320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 flipV="1">
            <a:off x="2160537" y="955675"/>
            <a:ext cx="0" cy="4608000"/>
          </a:xfrm>
          <a:prstGeom prst="line">
            <a:avLst/>
          </a:prstGeom>
          <a:noFill/>
          <a:ln w="25400" algn="ctr">
            <a:solidFill>
              <a:srgbClr val="E0A81C"/>
            </a:solidFill>
            <a:prstDash val="lgDash"/>
            <a:round/>
            <a:headEnd/>
            <a:tailEnd/>
          </a:ln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20259" y="1799887"/>
            <a:ext cx="7920000" cy="2880000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7" y="5976467"/>
            <a:ext cx="1584000" cy="3628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376877" y="5976467"/>
            <a:ext cx="2232000" cy="36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l"/>
            <a:r>
              <a:rPr lang="en-GB" sz="2000" b="1" dirty="0" smtClean="0">
                <a:solidFill>
                  <a:srgbClr val="E0A81C"/>
                </a:solidFill>
              </a:rPr>
              <a:t>Vis</a:t>
            </a:r>
            <a:r>
              <a:rPr lang="en-GB" sz="2000" b="1" dirty="0" smtClean="0"/>
              <a:t>4</a:t>
            </a:r>
            <a:r>
              <a:rPr lang="en-GB" sz="2000" b="1" dirty="0" smtClean="0">
                <a:solidFill>
                  <a:schemeClr val="accent1"/>
                </a:solidFill>
              </a:rPr>
              <a:t>PandEmRes</a:t>
            </a:r>
            <a:endParaRPr lang="en-GB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296000"/>
            <a:ext cx="1080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865" tIns="51432" rIns="102865" bIns="51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360000" y="216000"/>
            <a:ext cx="108000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rgbClr val="D84626"/>
          </a:solidFill>
          <a:latin typeface="Tahoma" panose="020B0604030504040204" pitchFamily="34" charset="0"/>
          <a:ea typeface="ＭＳ Ｐゴシック" pitchFamily="-107" charset="-128"/>
          <a:cs typeface="Tahoma" panose="020B0604030504040204" pitchFamily="34" charset="0"/>
        </a:defRPr>
      </a:lvl5pPr>
      <a:lvl6pPr marL="514324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1028648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542973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2057297" algn="l" rtl="0" fontAlgn="base">
        <a:spcBef>
          <a:spcPct val="0"/>
        </a:spcBef>
        <a:spcAft>
          <a:spcPct val="0"/>
        </a:spcAft>
        <a:defRPr sz="4000">
          <a:solidFill>
            <a:srgbClr val="FFC22D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0000" indent="-360000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120000"/>
        <a:buFont typeface="Tahoma" pitchFamily="34" charset="0"/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48000" indent="-288000" algn="l" rtl="0" eaLnBrk="0" fontAlgn="base" hangingPunct="0">
        <a:spcBef>
          <a:spcPts val="313"/>
        </a:spcBef>
        <a:spcAft>
          <a:spcPts val="163"/>
        </a:spcAft>
        <a:buClr>
          <a:srgbClr val="BE8293"/>
        </a:buClr>
        <a:buSzPct val="100000"/>
        <a:buFont typeface="Wingdings" panose="05000000000000000000" pitchFamily="2" charset="2"/>
        <a:buChar char="§"/>
        <a:defRPr sz="2000">
          <a:solidFill>
            <a:schemeClr val="tx2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27113" indent="-336550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8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-344488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6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716088" indent="-344488" algn="l" rtl="0" eaLnBrk="0" fontAlgn="base" hangingPunct="0">
        <a:spcBef>
          <a:spcPts val="313"/>
        </a:spcBef>
        <a:spcAft>
          <a:spcPts val="163"/>
        </a:spcAft>
        <a:buClr>
          <a:schemeClr val="accent1"/>
        </a:buClr>
        <a:buSzPct val="90000"/>
        <a:buFont typeface="Tahoma" pitchFamily="34" charset="0"/>
        <a:buChar char="•"/>
        <a:defRPr sz="1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82878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6pPr>
      <a:lvl7pPr marL="3343108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7pPr>
      <a:lvl8pPr marL="3857433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8pPr>
      <a:lvl9pPr marL="4371757" indent="-257162" algn="l" rtl="0" fontAlgn="base">
        <a:spcBef>
          <a:spcPct val="20000"/>
        </a:spcBef>
        <a:spcAft>
          <a:spcPct val="0"/>
        </a:spcAft>
        <a:buChar char="»"/>
        <a:defRPr sz="27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4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48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2973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621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5946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270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595" algn="l" defTabSz="5143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Introduction to XYZ Using </a:t>
            </a:r>
            <a:br>
              <a:rPr lang="en-US" altLang="en-US" dirty="0" smtClean="0"/>
            </a:br>
            <a:r>
              <a:rPr lang="en-US" altLang="en-US" dirty="0" smtClean="0"/>
              <a:t>Hierarchical Models</a:t>
            </a:r>
          </a:p>
        </p:txBody>
      </p:sp>
      <p:sp>
        <p:nvSpPr>
          <p:cNvPr id="7171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John Smith, ABC University</a:t>
            </a:r>
          </a:p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Introduction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Previous Work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Approach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Hierarchical Models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Application Domain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Dataset</a:t>
            </a:r>
          </a:p>
          <a:p>
            <a:pPr marL="541318" lvl="1" indent="-277535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Results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dirty="0"/>
              <a:t>Conclusion</a:t>
            </a:r>
          </a:p>
        </p:txBody>
      </p:sp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This is an introduction to our techniques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It’s important because we believe so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 err="1"/>
              <a:t>Etc</a:t>
            </a:r>
            <a:r>
              <a:rPr lang="en-US" altLang="en-US" dirty="0"/>
              <a:t>….</a:t>
            </a:r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Placeholder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15"/>
              </a:spcBef>
              <a:spcAft>
                <a:spcPts val="158"/>
              </a:spcAft>
              <a:defRPr/>
            </a:pPr>
            <a:r>
              <a:rPr lang="en-US" altLang="en-US" dirty="0"/>
              <a:t>Why do we believe this is important?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More important information</a:t>
            </a:r>
          </a:p>
        </p:txBody>
      </p:sp>
      <p:sp>
        <p:nvSpPr>
          <p:cNvPr id="12290" name="Content Placeholder 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58"/>
              </a:spcAft>
              <a:defRPr/>
            </a:pPr>
            <a:r>
              <a:rPr lang="en-US" altLang="en-US" dirty="0"/>
              <a:t>This is important because it is very useful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Other reasons this is important: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Reason </a:t>
            </a:r>
          </a:p>
          <a:p>
            <a:pPr marL="263783" indent="-263783">
              <a:spcBef>
                <a:spcPts val="315"/>
              </a:spcBef>
              <a:spcAft>
                <a:spcPts val="158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Another </a:t>
            </a:r>
            <a:r>
              <a:rPr lang="en-US" altLang="en-US" dirty="0" smtClean="0"/>
              <a:t>reason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</TotalTime>
  <Words>68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MS PGothic</vt:lpstr>
      <vt:lpstr>Arial</vt:lpstr>
      <vt:lpstr>Tahoma</vt:lpstr>
      <vt:lpstr>Wingdings</vt:lpstr>
      <vt:lpstr>Blank Presentation</vt:lpstr>
      <vt:lpstr>Introduction to XYZ Using  Hierarchical Models</vt:lpstr>
      <vt:lpstr>Agenda</vt:lpstr>
      <vt:lpstr>Introduction</vt:lpstr>
      <vt:lpstr>PowerPoint Presentation</vt:lpstr>
      <vt:lpstr>More important information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Min Chen</cp:lastModifiedBy>
  <cp:revision>129</cp:revision>
  <dcterms:created xsi:type="dcterms:W3CDTF">2008-06-27T17:43:02Z</dcterms:created>
  <dcterms:modified xsi:type="dcterms:W3CDTF">2023-06-11T21:21:09Z</dcterms:modified>
</cp:coreProperties>
</file>