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680" y="1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BB88-20F4-944C-9453-70EF4DA26B30}" type="datetimeFigureOut">
              <a:rPr lang="en-US" smtClean="0"/>
              <a:t>27/01/16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BDD2-D37C-F54A-8FED-F53AD546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5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BB88-20F4-944C-9453-70EF4DA26B30}" type="datetimeFigureOut">
              <a:rPr lang="en-US" smtClean="0"/>
              <a:t>27/01/16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BDD2-D37C-F54A-8FED-F53AD546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5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BB88-20F4-944C-9453-70EF4DA26B30}" type="datetimeFigureOut">
              <a:rPr lang="en-US" smtClean="0"/>
              <a:t>27/01/16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BDD2-D37C-F54A-8FED-F53AD546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BB88-20F4-944C-9453-70EF4DA26B30}" type="datetimeFigureOut">
              <a:rPr lang="en-US" smtClean="0"/>
              <a:t>27/01/16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BDD2-D37C-F54A-8FED-F53AD546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5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BB88-20F4-944C-9453-70EF4DA26B30}" type="datetimeFigureOut">
              <a:rPr lang="en-US" smtClean="0"/>
              <a:t>27/01/16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BDD2-D37C-F54A-8FED-F53AD546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4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BB88-20F4-944C-9453-70EF4DA26B30}" type="datetimeFigureOut">
              <a:rPr lang="en-US" smtClean="0"/>
              <a:t>27/01/16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BDD2-D37C-F54A-8FED-F53AD546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8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BB88-20F4-944C-9453-70EF4DA26B30}" type="datetimeFigureOut">
              <a:rPr lang="en-US" smtClean="0"/>
              <a:t>27/01/16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BDD2-D37C-F54A-8FED-F53AD546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2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BB88-20F4-944C-9453-70EF4DA26B30}" type="datetimeFigureOut">
              <a:rPr lang="en-US" smtClean="0"/>
              <a:t>27/01/16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BDD2-D37C-F54A-8FED-F53AD546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3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BB88-20F4-944C-9453-70EF4DA26B30}" type="datetimeFigureOut">
              <a:rPr lang="en-US" smtClean="0"/>
              <a:t>27/01/16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BDD2-D37C-F54A-8FED-F53AD546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6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BB88-20F4-944C-9453-70EF4DA26B30}" type="datetimeFigureOut">
              <a:rPr lang="en-US" smtClean="0"/>
              <a:t>27/01/16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BDD2-D37C-F54A-8FED-F53AD546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9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BB88-20F4-944C-9453-70EF4DA26B30}" type="datetimeFigureOut">
              <a:rPr lang="en-US" smtClean="0"/>
              <a:t>27/01/16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BDD2-D37C-F54A-8FED-F53AD546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BBB88-20F4-944C-9453-70EF4DA26B30}" type="datetimeFigureOut">
              <a:rPr lang="en-US" smtClean="0"/>
              <a:t>27/01/16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7BDD2-D37C-F54A-8FED-F53AD546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5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6629" y="2173452"/>
            <a:ext cx="17618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00FF"/>
                </a:solidFill>
                <a:latin typeface="Palatino"/>
                <a:cs typeface="Palatino"/>
              </a:rPr>
              <a:t>M  P</a:t>
            </a:r>
            <a:endParaRPr lang="en-US" sz="6000" dirty="0">
              <a:solidFill>
                <a:srgbClr val="FF00FF"/>
              </a:solidFill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87163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Middlesex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</dc:title>
  <dc:subject/>
  <dc:creator>Phong Nguyen</dc:creator>
  <cp:keywords/>
  <dc:description/>
  <cp:lastModifiedBy>Phong Nguyen</cp:lastModifiedBy>
  <cp:revision>2</cp:revision>
  <dcterms:created xsi:type="dcterms:W3CDTF">2016-01-27T17:34:57Z</dcterms:created>
  <dcterms:modified xsi:type="dcterms:W3CDTF">2016-01-27T17:48:35Z</dcterms:modified>
  <cp:category/>
</cp:coreProperties>
</file>