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7F6000"/>
    <a:srgbClr val="CC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1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2544" y="-930"/>
      </p:cViewPr>
      <p:guideLst>
        <p:guide orient="horz" pos="259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C560-5C50-4A14-97D4-07852EEA96C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B2B-41B1-4C85-BAD9-2B1A1E22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C560-5C50-4A14-97D4-07852EEA96C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B2B-41B1-4C85-BAD9-2B1A1E22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C560-5C50-4A14-97D4-07852EEA96C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B2B-41B1-4C85-BAD9-2B1A1E22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C560-5C50-4A14-97D4-07852EEA96C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B2B-41B1-4C85-BAD9-2B1A1E22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C560-5C50-4A14-97D4-07852EEA96C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B2B-41B1-4C85-BAD9-2B1A1E22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C560-5C50-4A14-97D4-07852EEA96C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B2B-41B1-4C85-BAD9-2B1A1E22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9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C560-5C50-4A14-97D4-07852EEA96C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B2B-41B1-4C85-BAD9-2B1A1E22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C560-5C50-4A14-97D4-07852EEA96C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B2B-41B1-4C85-BAD9-2B1A1E22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2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C560-5C50-4A14-97D4-07852EEA96C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B2B-41B1-4C85-BAD9-2B1A1E22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7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C560-5C50-4A14-97D4-07852EEA96C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B2B-41B1-4C85-BAD9-2B1A1E22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C560-5C50-4A14-97D4-07852EEA96C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B2B-41B1-4C85-BAD9-2B1A1E22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2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C560-5C50-4A14-97D4-07852EEA96C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5B2B-41B1-4C85-BAD9-2B1A1E22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7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0" name="Picture 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4" y="1327086"/>
            <a:ext cx="299561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Freeform 80"/>
          <p:cNvSpPr>
            <a:spLocks noEditPoints="1"/>
          </p:cNvSpPr>
          <p:nvPr/>
        </p:nvSpPr>
        <p:spPr bwMode="auto">
          <a:xfrm>
            <a:off x="669034" y="2117661"/>
            <a:ext cx="731838" cy="220663"/>
          </a:xfrm>
          <a:custGeom>
            <a:avLst/>
            <a:gdLst>
              <a:gd name="T0" fmla="*/ 121 w 461"/>
              <a:gd name="T1" fmla="*/ 4 h 139"/>
              <a:gd name="T2" fmla="*/ 157 w 461"/>
              <a:gd name="T3" fmla="*/ 4 h 139"/>
              <a:gd name="T4" fmla="*/ 131 w 461"/>
              <a:gd name="T5" fmla="*/ 0 h 139"/>
              <a:gd name="T6" fmla="*/ 96 w 461"/>
              <a:gd name="T7" fmla="*/ 0 h 139"/>
              <a:gd name="T8" fmla="*/ 206 w 461"/>
              <a:gd name="T9" fmla="*/ 4 h 139"/>
              <a:gd name="T10" fmla="*/ 243 w 461"/>
              <a:gd name="T11" fmla="*/ 4 h 139"/>
              <a:gd name="T12" fmla="*/ 234 w 461"/>
              <a:gd name="T13" fmla="*/ 0 h 139"/>
              <a:gd name="T14" fmla="*/ 196 w 461"/>
              <a:gd name="T15" fmla="*/ 0 h 139"/>
              <a:gd name="T16" fmla="*/ 290 w 461"/>
              <a:gd name="T17" fmla="*/ 4 h 139"/>
              <a:gd name="T18" fmla="*/ 328 w 461"/>
              <a:gd name="T19" fmla="*/ 4 h 139"/>
              <a:gd name="T20" fmla="*/ 349 w 461"/>
              <a:gd name="T21" fmla="*/ 0 h 139"/>
              <a:gd name="T22" fmla="*/ 318 w 461"/>
              <a:gd name="T23" fmla="*/ 0 h 139"/>
              <a:gd name="T24" fmla="*/ 289 w 461"/>
              <a:gd name="T25" fmla="*/ 0 h 139"/>
              <a:gd name="T26" fmla="*/ 403 w 461"/>
              <a:gd name="T27" fmla="*/ 4 h 139"/>
              <a:gd name="T28" fmla="*/ 440 w 461"/>
              <a:gd name="T29" fmla="*/ 5 h 139"/>
              <a:gd name="T30" fmla="*/ 431 w 461"/>
              <a:gd name="T31" fmla="*/ 1 h 139"/>
              <a:gd name="T32" fmla="*/ 393 w 461"/>
              <a:gd name="T33" fmla="*/ 0 h 139"/>
              <a:gd name="T34" fmla="*/ 457 w 461"/>
              <a:gd name="T35" fmla="*/ 24 h 139"/>
              <a:gd name="T36" fmla="*/ 455 w 461"/>
              <a:gd name="T37" fmla="*/ 31 h 139"/>
              <a:gd name="T38" fmla="*/ 450 w 461"/>
              <a:gd name="T39" fmla="*/ 42 h 139"/>
              <a:gd name="T40" fmla="*/ 438 w 461"/>
              <a:gd name="T41" fmla="*/ 58 h 139"/>
              <a:gd name="T42" fmla="*/ 428 w 461"/>
              <a:gd name="T43" fmla="*/ 69 h 139"/>
              <a:gd name="T44" fmla="*/ 432 w 461"/>
              <a:gd name="T45" fmla="*/ 71 h 139"/>
              <a:gd name="T46" fmla="*/ 446 w 461"/>
              <a:gd name="T47" fmla="*/ 55 h 139"/>
              <a:gd name="T48" fmla="*/ 456 w 461"/>
              <a:gd name="T49" fmla="*/ 38 h 139"/>
              <a:gd name="T50" fmla="*/ 461 w 461"/>
              <a:gd name="T51" fmla="*/ 27 h 139"/>
              <a:gd name="T52" fmla="*/ 398 w 461"/>
              <a:gd name="T53" fmla="*/ 92 h 139"/>
              <a:gd name="T54" fmla="*/ 381 w 461"/>
              <a:gd name="T55" fmla="*/ 102 h 139"/>
              <a:gd name="T56" fmla="*/ 356 w 461"/>
              <a:gd name="T57" fmla="*/ 113 h 139"/>
              <a:gd name="T58" fmla="*/ 345 w 461"/>
              <a:gd name="T59" fmla="*/ 121 h 139"/>
              <a:gd name="T60" fmla="*/ 366 w 461"/>
              <a:gd name="T61" fmla="*/ 113 h 139"/>
              <a:gd name="T62" fmla="*/ 385 w 461"/>
              <a:gd name="T63" fmla="*/ 104 h 139"/>
              <a:gd name="T64" fmla="*/ 398 w 461"/>
              <a:gd name="T65" fmla="*/ 92 h 139"/>
              <a:gd name="T66" fmla="*/ 297 w 461"/>
              <a:gd name="T67" fmla="*/ 129 h 139"/>
              <a:gd name="T68" fmla="*/ 262 w 461"/>
              <a:gd name="T69" fmla="*/ 134 h 139"/>
              <a:gd name="T70" fmla="*/ 253 w 461"/>
              <a:gd name="T71" fmla="*/ 139 h 139"/>
              <a:gd name="T72" fmla="*/ 290 w 461"/>
              <a:gd name="T73" fmla="*/ 135 h 139"/>
              <a:gd name="T74" fmla="*/ 310 w 461"/>
              <a:gd name="T75" fmla="*/ 131 h 139"/>
              <a:gd name="T76" fmla="*/ 206 w 461"/>
              <a:gd name="T77" fmla="*/ 135 h 139"/>
              <a:gd name="T78" fmla="*/ 168 w 461"/>
              <a:gd name="T79" fmla="*/ 130 h 139"/>
              <a:gd name="T80" fmla="*/ 154 w 461"/>
              <a:gd name="T81" fmla="*/ 132 h 139"/>
              <a:gd name="T82" fmla="*/ 177 w 461"/>
              <a:gd name="T83" fmla="*/ 136 h 139"/>
              <a:gd name="T84" fmla="*/ 206 w 461"/>
              <a:gd name="T85" fmla="*/ 139 h 139"/>
              <a:gd name="T86" fmla="*/ 117 w 461"/>
              <a:gd name="T87" fmla="*/ 118 h 139"/>
              <a:gd name="T88" fmla="*/ 94 w 461"/>
              <a:gd name="T89" fmla="*/ 109 h 139"/>
              <a:gd name="T90" fmla="*/ 75 w 461"/>
              <a:gd name="T91" fmla="*/ 100 h 139"/>
              <a:gd name="T92" fmla="*/ 66 w 461"/>
              <a:gd name="T93" fmla="*/ 100 h 139"/>
              <a:gd name="T94" fmla="*/ 87 w 461"/>
              <a:gd name="T95" fmla="*/ 111 h 139"/>
              <a:gd name="T96" fmla="*/ 111 w 461"/>
              <a:gd name="T97" fmla="*/ 120 h 139"/>
              <a:gd name="T98" fmla="*/ 37 w 461"/>
              <a:gd name="T99" fmla="*/ 74 h 139"/>
              <a:gd name="T100" fmla="*/ 23 w 461"/>
              <a:gd name="T101" fmla="*/ 58 h 139"/>
              <a:gd name="T102" fmla="*/ 12 w 461"/>
              <a:gd name="T103" fmla="*/ 42 h 139"/>
              <a:gd name="T104" fmla="*/ 6 w 461"/>
              <a:gd name="T105" fmla="*/ 25 h 139"/>
              <a:gd name="T106" fmla="*/ 3 w 461"/>
              <a:gd name="T107" fmla="*/ 32 h 139"/>
              <a:gd name="T108" fmla="*/ 12 w 461"/>
              <a:gd name="T109" fmla="*/ 49 h 139"/>
              <a:gd name="T110" fmla="*/ 24 w 461"/>
              <a:gd name="T111" fmla="*/ 66 h 139"/>
              <a:gd name="T112" fmla="*/ 37 w 461"/>
              <a:gd name="T113" fmla="*/ 74 h 139"/>
              <a:gd name="T114" fmla="*/ 27 w 461"/>
              <a:gd name="T115" fmla="*/ 5 h 139"/>
              <a:gd name="T116" fmla="*/ 60 w 461"/>
              <a:gd name="T117" fmla="*/ 4 h 139"/>
              <a:gd name="T118" fmla="*/ 37 w 461"/>
              <a:gd name="T119" fmla="*/ 1 h 139"/>
              <a:gd name="T120" fmla="*/ 0 w 461"/>
              <a:gd name="T121" fmla="*/ 2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1" h="139">
                <a:moveTo>
                  <a:pt x="96" y="4"/>
                </a:moveTo>
                <a:lnTo>
                  <a:pt x="102" y="4"/>
                </a:lnTo>
                <a:lnTo>
                  <a:pt x="112" y="4"/>
                </a:lnTo>
                <a:lnTo>
                  <a:pt x="121" y="4"/>
                </a:lnTo>
                <a:lnTo>
                  <a:pt x="131" y="4"/>
                </a:lnTo>
                <a:lnTo>
                  <a:pt x="140" y="4"/>
                </a:lnTo>
                <a:lnTo>
                  <a:pt x="149" y="4"/>
                </a:lnTo>
                <a:lnTo>
                  <a:pt x="157" y="4"/>
                </a:lnTo>
                <a:lnTo>
                  <a:pt x="157" y="0"/>
                </a:lnTo>
                <a:lnTo>
                  <a:pt x="149" y="0"/>
                </a:lnTo>
                <a:lnTo>
                  <a:pt x="140" y="0"/>
                </a:lnTo>
                <a:lnTo>
                  <a:pt x="131" y="0"/>
                </a:lnTo>
                <a:lnTo>
                  <a:pt x="121" y="0"/>
                </a:lnTo>
                <a:lnTo>
                  <a:pt x="112" y="0"/>
                </a:lnTo>
                <a:lnTo>
                  <a:pt x="102" y="0"/>
                </a:lnTo>
                <a:lnTo>
                  <a:pt x="96" y="0"/>
                </a:lnTo>
                <a:lnTo>
                  <a:pt x="96" y="4"/>
                </a:lnTo>
                <a:close/>
                <a:moveTo>
                  <a:pt x="193" y="4"/>
                </a:moveTo>
                <a:lnTo>
                  <a:pt x="196" y="4"/>
                </a:lnTo>
                <a:lnTo>
                  <a:pt x="206" y="4"/>
                </a:lnTo>
                <a:lnTo>
                  <a:pt x="215" y="4"/>
                </a:lnTo>
                <a:lnTo>
                  <a:pt x="224" y="4"/>
                </a:lnTo>
                <a:lnTo>
                  <a:pt x="234" y="4"/>
                </a:lnTo>
                <a:lnTo>
                  <a:pt x="243" y="4"/>
                </a:lnTo>
                <a:lnTo>
                  <a:pt x="253" y="4"/>
                </a:lnTo>
                <a:lnTo>
                  <a:pt x="253" y="0"/>
                </a:lnTo>
                <a:lnTo>
                  <a:pt x="243" y="0"/>
                </a:lnTo>
                <a:lnTo>
                  <a:pt x="234" y="0"/>
                </a:lnTo>
                <a:lnTo>
                  <a:pt x="224" y="0"/>
                </a:lnTo>
                <a:lnTo>
                  <a:pt x="215" y="0"/>
                </a:lnTo>
                <a:lnTo>
                  <a:pt x="206" y="0"/>
                </a:lnTo>
                <a:lnTo>
                  <a:pt x="196" y="0"/>
                </a:lnTo>
                <a:lnTo>
                  <a:pt x="193" y="0"/>
                </a:lnTo>
                <a:lnTo>
                  <a:pt x="193" y="4"/>
                </a:lnTo>
                <a:close/>
                <a:moveTo>
                  <a:pt x="289" y="4"/>
                </a:moveTo>
                <a:lnTo>
                  <a:pt x="290" y="4"/>
                </a:lnTo>
                <a:lnTo>
                  <a:pt x="300" y="4"/>
                </a:lnTo>
                <a:lnTo>
                  <a:pt x="309" y="4"/>
                </a:lnTo>
                <a:lnTo>
                  <a:pt x="318" y="4"/>
                </a:lnTo>
                <a:lnTo>
                  <a:pt x="328" y="4"/>
                </a:lnTo>
                <a:lnTo>
                  <a:pt x="337" y="4"/>
                </a:lnTo>
                <a:lnTo>
                  <a:pt x="346" y="4"/>
                </a:lnTo>
                <a:lnTo>
                  <a:pt x="349" y="4"/>
                </a:lnTo>
                <a:lnTo>
                  <a:pt x="349" y="0"/>
                </a:lnTo>
                <a:lnTo>
                  <a:pt x="346" y="0"/>
                </a:lnTo>
                <a:lnTo>
                  <a:pt x="337" y="0"/>
                </a:lnTo>
                <a:lnTo>
                  <a:pt x="328" y="0"/>
                </a:lnTo>
                <a:lnTo>
                  <a:pt x="318" y="0"/>
                </a:lnTo>
                <a:lnTo>
                  <a:pt x="309" y="0"/>
                </a:lnTo>
                <a:lnTo>
                  <a:pt x="300" y="0"/>
                </a:lnTo>
                <a:lnTo>
                  <a:pt x="290" y="0"/>
                </a:lnTo>
                <a:lnTo>
                  <a:pt x="289" y="0"/>
                </a:lnTo>
                <a:lnTo>
                  <a:pt x="289" y="4"/>
                </a:lnTo>
                <a:close/>
                <a:moveTo>
                  <a:pt x="385" y="4"/>
                </a:moveTo>
                <a:lnTo>
                  <a:pt x="393" y="4"/>
                </a:lnTo>
                <a:lnTo>
                  <a:pt x="403" y="4"/>
                </a:lnTo>
                <a:lnTo>
                  <a:pt x="412" y="4"/>
                </a:lnTo>
                <a:lnTo>
                  <a:pt x="421" y="4"/>
                </a:lnTo>
                <a:lnTo>
                  <a:pt x="431" y="5"/>
                </a:lnTo>
                <a:lnTo>
                  <a:pt x="440" y="5"/>
                </a:lnTo>
                <a:lnTo>
                  <a:pt x="445" y="5"/>
                </a:lnTo>
                <a:lnTo>
                  <a:pt x="445" y="1"/>
                </a:lnTo>
                <a:lnTo>
                  <a:pt x="440" y="1"/>
                </a:lnTo>
                <a:lnTo>
                  <a:pt x="431" y="1"/>
                </a:lnTo>
                <a:lnTo>
                  <a:pt x="422" y="1"/>
                </a:lnTo>
                <a:lnTo>
                  <a:pt x="412" y="0"/>
                </a:lnTo>
                <a:lnTo>
                  <a:pt x="403" y="0"/>
                </a:lnTo>
                <a:lnTo>
                  <a:pt x="393" y="0"/>
                </a:lnTo>
                <a:lnTo>
                  <a:pt x="385" y="0"/>
                </a:lnTo>
                <a:lnTo>
                  <a:pt x="385" y="4"/>
                </a:lnTo>
                <a:close/>
                <a:moveTo>
                  <a:pt x="458" y="22"/>
                </a:moveTo>
                <a:lnTo>
                  <a:pt x="457" y="24"/>
                </a:lnTo>
                <a:lnTo>
                  <a:pt x="456" y="25"/>
                </a:lnTo>
                <a:lnTo>
                  <a:pt x="455" y="31"/>
                </a:lnTo>
                <a:lnTo>
                  <a:pt x="456" y="31"/>
                </a:lnTo>
                <a:lnTo>
                  <a:pt x="455" y="31"/>
                </a:lnTo>
                <a:lnTo>
                  <a:pt x="452" y="36"/>
                </a:lnTo>
                <a:lnTo>
                  <a:pt x="454" y="37"/>
                </a:lnTo>
                <a:lnTo>
                  <a:pt x="452" y="36"/>
                </a:lnTo>
                <a:lnTo>
                  <a:pt x="450" y="42"/>
                </a:lnTo>
                <a:lnTo>
                  <a:pt x="448" y="45"/>
                </a:lnTo>
                <a:lnTo>
                  <a:pt x="446" y="47"/>
                </a:lnTo>
                <a:lnTo>
                  <a:pt x="443" y="53"/>
                </a:lnTo>
                <a:lnTo>
                  <a:pt x="438" y="58"/>
                </a:lnTo>
                <a:lnTo>
                  <a:pt x="438" y="58"/>
                </a:lnTo>
                <a:lnTo>
                  <a:pt x="434" y="63"/>
                </a:lnTo>
                <a:lnTo>
                  <a:pt x="429" y="68"/>
                </a:lnTo>
                <a:lnTo>
                  <a:pt x="428" y="69"/>
                </a:lnTo>
                <a:lnTo>
                  <a:pt x="426" y="71"/>
                </a:lnTo>
                <a:lnTo>
                  <a:pt x="429" y="74"/>
                </a:lnTo>
                <a:lnTo>
                  <a:pt x="431" y="72"/>
                </a:lnTo>
                <a:lnTo>
                  <a:pt x="432" y="71"/>
                </a:lnTo>
                <a:lnTo>
                  <a:pt x="437" y="66"/>
                </a:lnTo>
                <a:lnTo>
                  <a:pt x="441" y="60"/>
                </a:lnTo>
                <a:lnTo>
                  <a:pt x="442" y="60"/>
                </a:lnTo>
                <a:lnTo>
                  <a:pt x="446" y="55"/>
                </a:lnTo>
                <a:lnTo>
                  <a:pt x="450" y="49"/>
                </a:lnTo>
                <a:lnTo>
                  <a:pt x="451" y="46"/>
                </a:lnTo>
                <a:lnTo>
                  <a:pt x="453" y="43"/>
                </a:lnTo>
                <a:lnTo>
                  <a:pt x="456" y="38"/>
                </a:lnTo>
                <a:lnTo>
                  <a:pt x="456" y="38"/>
                </a:lnTo>
                <a:lnTo>
                  <a:pt x="458" y="32"/>
                </a:lnTo>
                <a:lnTo>
                  <a:pt x="459" y="32"/>
                </a:lnTo>
                <a:lnTo>
                  <a:pt x="461" y="27"/>
                </a:lnTo>
                <a:lnTo>
                  <a:pt x="461" y="25"/>
                </a:lnTo>
                <a:lnTo>
                  <a:pt x="461" y="23"/>
                </a:lnTo>
                <a:lnTo>
                  <a:pt x="458" y="22"/>
                </a:lnTo>
                <a:close/>
                <a:moveTo>
                  <a:pt x="398" y="92"/>
                </a:moveTo>
                <a:lnTo>
                  <a:pt x="392" y="96"/>
                </a:lnTo>
                <a:lnTo>
                  <a:pt x="391" y="96"/>
                </a:lnTo>
                <a:lnTo>
                  <a:pt x="383" y="101"/>
                </a:lnTo>
                <a:lnTo>
                  <a:pt x="381" y="102"/>
                </a:lnTo>
                <a:lnTo>
                  <a:pt x="374" y="105"/>
                </a:lnTo>
                <a:lnTo>
                  <a:pt x="369" y="107"/>
                </a:lnTo>
                <a:lnTo>
                  <a:pt x="364" y="109"/>
                </a:lnTo>
                <a:lnTo>
                  <a:pt x="356" y="113"/>
                </a:lnTo>
                <a:lnTo>
                  <a:pt x="355" y="113"/>
                </a:lnTo>
                <a:lnTo>
                  <a:pt x="346" y="117"/>
                </a:lnTo>
                <a:lnTo>
                  <a:pt x="343" y="117"/>
                </a:lnTo>
                <a:lnTo>
                  <a:pt x="345" y="121"/>
                </a:lnTo>
                <a:lnTo>
                  <a:pt x="347" y="120"/>
                </a:lnTo>
                <a:lnTo>
                  <a:pt x="356" y="117"/>
                </a:lnTo>
                <a:lnTo>
                  <a:pt x="358" y="117"/>
                </a:lnTo>
                <a:lnTo>
                  <a:pt x="366" y="113"/>
                </a:lnTo>
                <a:lnTo>
                  <a:pt x="371" y="111"/>
                </a:lnTo>
                <a:lnTo>
                  <a:pt x="375" y="109"/>
                </a:lnTo>
                <a:lnTo>
                  <a:pt x="383" y="105"/>
                </a:lnTo>
                <a:lnTo>
                  <a:pt x="385" y="104"/>
                </a:lnTo>
                <a:lnTo>
                  <a:pt x="393" y="100"/>
                </a:lnTo>
                <a:lnTo>
                  <a:pt x="394" y="99"/>
                </a:lnTo>
                <a:lnTo>
                  <a:pt x="400" y="96"/>
                </a:lnTo>
                <a:lnTo>
                  <a:pt x="398" y="92"/>
                </a:lnTo>
                <a:close/>
                <a:moveTo>
                  <a:pt x="309" y="127"/>
                </a:moveTo>
                <a:lnTo>
                  <a:pt x="308" y="127"/>
                </a:lnTo>
                <a:lnTo>
                  <a:pt x="299" y="129"/>
                </a:lnTo>
                <a:lnTo>
                  <a:pt x="297" y="129"/>
                </a:lnTo>
                <a:lnTo>
                  <a:pt x="290" y="130"/>
                </a:lnTo>
                <a:lnTo>
                  <a:pt x="280" y="132"/>
                </a:lnTo>
                <a:lnTo>
                  <a:pt x="271" y="133"/>
                </a:lnTo>
                <a:lnTo>
                  <a:pt x="262" y="134"/>
                </a:lnTo>
                <a:lnTo>
                  <a:pt x="252" y="135"/>
                </a:lnTo>
                <a:lnTo>
                  <a:pt x="250" y="135"/>
                </a:lnTo>
                <a:lnTo>
                  <a:pt x="250" y="139"/>
                </a:lnTo>
                <a:lnTo>
                  <a:pt x="253" y="139"/>
                </a:lnTo>
                <a:lnTo>
                  <a:pt x="262" y="138"/>
                </a:lnTo>
                <a:lnTo>
                  <a:pt x="271" y="137"/>
                </a:lnTo>
                <a:lnTo>
                  <a:pt x="281" y="136"/>
                </a:lnTo>
                <a:lnTo>
                  <a:pt x="290" y="135"/>
                </a:lnTo>
                <a:lnTo>
                  <a:pt x="298" y="133"/>
                </a:lnTo>
                <a:lnTo>
                  <a:pt x="300" y="133"/>
                </a:lnTo>
                <a:lnTo>
                  <a:pt x="309" y="131"/>
                </a:lnTo>
                <a:lnTo>
                  <a:pt x="310" y="131"/>
                </a:lnTo>
                <a:lnTo>
                  <a:pt x="309" y="127"/>
                </a:lnTo>
                <a:close/>
                <a:moveTo>
                  <a:pt x="214" y="135"/>
                </a:moveTo>
                <a:lnTo>
                  <a:pt x="206" y="135"/>
                </a:lnTo>
                <a:lnTo>
                  <a:pt x="206" y="135"/>
                </a:lnTo>
                <a:lnTo>
                  <a:pt x="196" y="134"/>
                </a:lnTo>
                <a:lnTo>
                  <a:pt x="187" y="133"/>
                </a:lnTo>
                <a:lnTo>
                  <a:pt x="178" y="132"/>
                </a:lnTo>
                <a:lnTo>
                  <a:pt x="168" y="130"/>
                </a:lnTo>
                <a:lnTo>
                  <a:pt x="160" y="129"/>
                </a:lnTo>
                <a:lnTo>
                  <a:pt x="159" y="129"/>
                </a:lnTo>
                <a:lnTo>
                  <a:pt x="155" y="128"/>
                </a:lnTo>
                <a:lnTo>
                  <a:pt x="154" y="132"/>
                </a:lnTo>
                <a:lnTo>
                  <a:pt x="158" y="133"/>
                </a:lnTo>
                <a:lnTo>
                  <a:pt x="160" y="133"/>
                </a:lnTo>
                <a:lnTo>
                  <a:pt x="168" y="135"/>
                </a:lnTo>
                <a:lnTo>
                  <a:pt x="177" y="136"/>
                </a:lnTo>
                <a:lnTo>
                  <a:pt x="187" y="137"/>
                </a:lnTo>
                <a:lnTo>
                  <a:pt x="196" y="138"/>
                </a:lnTo>
                <a:lnTo>
                  <a:pt x="205" y="139"/>
                </a:lnTo>
                <a:lnTo>
                  <a:pt x="206" y="139"/>
                </a:lnTo>
                <a:lnTo>
                  <a:pt x="214" y="139"/>
                </a:lnTo>
                <a:lnTo>
                  <a:pt x="214" y="135"/>
                </a:lnTo>
                <a:close/>
                <a:moveTo>
                  <a:pt x="120" y="119"/>
                </a:moveTo>
                <a:lnTo>
                  <a:pt x="117" y="118"/>
                </a:lnTo>
                <a:lnTo>
                  <a:pt x="112" y="117"/>
                </a:lnTo>
                <a:lnTo>
                  <a:pt x="103" y="113"/>
                </a:lnTo>
                <a:lnTo>
                  <a:pt x="102" y="113"/>
                </a:lnTo>
                <a:lnTo>
                  <a:pt x="94" y="109"/>
                </a:lnTo>
                <a:lnTo>
                  <a:pt x="89" y="107"/>
                </a:lnTo>
                <a:lnTo>
                  <a:pt x="84" y="105"/>
                </a:lnTo>
                <a:lnTo>
                  <a:pt x="78" y="102"/>
                </a:lnTo>
                <a:lnTo>
                  <a:pt x="75" y="100"/>
                </a:lnTo>
                <a:lnTo>
                  <a:pt x="68" y="96"/>
                </a:lnTo>
                <a:lnTo>
                  <a:pt x="66" y="95"/>
                </a:lnTo>
                <a:lnTo>
                  <a:pt x="64" y="98"/>
                </a:lnTo>
                <a:lnTo>
                  <a:pt x="66" y="100"/>
                </a:lnTo>
                <a:lnTo>
                  <a:pt x="73" y="104"/>
                </a:lnTo>
                <a:lnTo>
                  <a:pt x="76" y="105"/>
                </a:lnTo>
                <a:lnTo>
                  <a:pt x="83" y="109"/>
                </a:lnTo>
                <a:lnTo>
                  <a:pt x="87" y="111"/>
                </a:lnTo>
                <a:lnTo>
                  <a:pt x="92" y="113"/>
                </a:lnTo>
                <a:lnTo>
                  <a:pt x="100" y="117"/>
                </a:lnTo>
                <a:lnTo>
                  <a:pt x="102" y="117"/>
                </a:lnTo>
                <a:lnTo>
                  <a:pt x="111" y="120"/>
                </a:lnTo>
                <a:lnTo>
                  <a:pt x="116" y="122"/>
                </a:lnTo>
                <a:lnTo>
                  <a:pt x="119" y="123"/>
                </a:lnTo>
                <a:lnTo>
                  <a:pt x="120" y="119"/>
                </a:lnTo>
                <a:close/>
                <a:moveTo>
                  <a:pt x="37" y="74"/>
                </a:moveTo>
                <a:lnTo>
                  <a:pt x="32" y="69"/>
                </a:lnTo>
                <a:lnTo>
                  <a:pt x="29" y="65"/>
                </a:lnTo>
                <a:lnTo>
                  <a:pt x="27" y="63"/>
                </a:lnTo>
                <a:lnTo>
                  <a:pt x="23" y="58"/>
                </a:lnTo>
                <a:lnTo>
                  <a:pt x="20" y="54"/>
                </a:lnTo>
                <a:lnTo>
                  <a:pt x="18" y="53"/>
                </a:lnTo>
                <a:lnTo>
                  <a:pt x="15" y="47"/>
                </a:lnTo>
                <a:lnTo>
                  <a:pt x="12" y="42"/>
                </a:lnTo>
                <a:lnTo>
                  <a:pt x="11" y="38"/>
                </a:lnTo>
                <a:lnTo>
                  <a:pt x="9" y="36"/>
                </a:lnTo>
                <a:lnTo>
                  <a:pt x="7" y="31"/>
                </a:lnTo>
                <a:lnTo>
                  <a:pt x="6" y="25"/>
                </a:lnTo>
                <a:lnTo>
                  <a:pt x="6" y="25"/>
                </a:lnTo>
                <a:lnTo>
                  <a:pt x="1" y="26"/>
                </a:lnTo>
                <a:lnTo>
                  <a:pt x="2" y="26"/>
                </a:lnTo>
                <a:lnTo>
                  <a:pt x="3" y="32"/>
                </a:lnTo>
                <a:lnTo>
                  <a:pt x="6" y="38"/>
                </a:lnTo>
                <a:lnTo>
                  <a:pt x="7" y="40"/>
                </a:lnTo>
                <a:lnTo>
                  <a:pt x="9" y="43"/>
                </a:lnTo>
                <a:lnTo>
                  <a:pt x="12" y="49"/>
                </a:lnTo>
                <a:lnTo>
                  <a:pt x="15" y="55"/>
                </a:lnTo>
                <a:lnTo>
                  <a:pt x="16" y="56"/>
                </a:lnTo>
                <a:lnTo>
                  <a:pt x="20" y="60"/>
                </a:lnTo>
                <a:lnTo>
                  <a:pt x="24" y="66"/>
                </a:lnTo>
                <a:lnTo>
                  <a:pt x="26" y="68"/>
                </a:lnTo>
                <a:lnTo>
                  <a:pt x="29" y="72"/>
                </a:lnTo>
                <a:lnTo>
                  <a:pt x="35" y="77"/>
                </a:lnTo>
                <a:lnTo>
                  <a:pt x="37" y="74"/>
                </a:lnTo>
                <a:close/>
                <a:moveTo>
                  <a:pt x="1" y="6"/>
                </a:moveTo>
                <a:lnTo>
                  <a:pt x="9" y="5"/>
                </a:lnTo>
                <a:lnTo>
                  <a:pt x="18" y="5"/>
                </a:lnTo>
                <a:lnTo>
                  <a:pt x="27" y="5"/>
                </a:lnTo>
                <a:lnTo>
                  <a:pt x="37" y="4"/>
                </a:lnTo>
                <a:lnTo>
                  <a:pt x="46" y="4"/>
                </a:lnTo>
                <a:lnTo>
                  <a:pt x="56" y="4"/>
                </a:lnTo>
                <a:lnTo>
                  <a:pt x="60" y="4"/>
                </a:lnTo>
                <a:lnTo>
                  <a:pt x="60" y="0"/>
                </a:lnTo>
                <a:lnTo>
                  <a:pt x="56" y="0"/>
                </a:lnTo>
                <a:lnTo>
                  <a:pt x="46" y="0"/>
                </a:lnTo>
                <a:lnTo>
                  <a:pt x="37" y="1"/>
                </a:lnTo>
                <a:lnTo>
                  <a:pt x="27" y="1"/>
                </a:lnTo>
                <a:lnTo>
                  <a:pt x="18" y="1"/>
                </a:lnTo>
                <a:lnTo>
                  <a:pt x="9" y="1"/>
                </a:lnTo>
                <a:lnTo>
                  <a:pt x="0" y="2"/>
                </a:lnTo>
                <a:lnTo>
                  <a:pt x="1" y="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81"/>
          <p:cNvSpPr>
            <a:spLocks noEditPoints="1"/>
          </p:cNvSpPr>
          <p:nvPr/>
        </p:nvSpPr>
        <p:spPr bwMode="auto">
          <a:xfrm>
            <a:off x="1839021" y="2117661"/>
            <a:ext cx="733425" cy="220663"/>
          </a:xfrm>
          <a:custGeom>
            <a:avLst/>
            <a:gdLst>
              <a:gd name="T0" fmla="*/ 116 w 462"/>
              <a:gd name="T1" fmla="*/ 4 h 139"/>
              <a:gd name="T2" fmla="*/ 153 w 462"/>
              <a:gd name="T3" fmla="*/ 4 h 139"/>
              <a:gd name="T4" fmla="*/ 144 w 462"/>
              <a:gd name="T5" fmla="*/ 0 h 139"/>
              <a:gd name="T6" fmla="*/ 107 w 462"/>
              <a:gd name="T7" fmla="*/ 0 h 139"/>
              <a:gd name="T8" fmla="*/ 193 w 462"/>
              <a:gd name="T9" fmla="*/ 4 h 139"/>
              <a:gd name="T10" fmla="*/ 229 w 462"/>
              <a:gd name="T11" fmla="*/ 4 h 139"/>
              <a:gd name="T12" fmla="*/ 253 w 462"/>
              <a:gd name="T13" fmla="*/ 0 h 139"/>
              <a:gd name="T14" fmla="*/ 219 w 462"/>
              <a:gd name="T15" fmla="*/ 0 h 139"/>
              <a:gd name="T16" fmla="*/ 193 w 462"/>
              <a:gd name="T17" fmla="*/ 4 h 139"/>
              <a:gd name="T18" fmla="*/ 313 w 462"/>
              <a:gd name="T19" fmla="*/ 4 h 139"/>
              <a:gd name="T20" fmla="*/ 349 w 462"/>
              <a:gd name="T21" fmla="*/ 4 h 139"/>
              <a:gd name="T22" fmla="*/ 322 w 462"/>
              <a:gd name="T23" fmla="*/ 0 h 139"/>
              <a:gd name="T24" fmla="*/ 289 w 462"/>
              <a:gd name="T25" fmla="*/ 0 h 139"/>
              <a:gd name="T26" fmla="*/ 397 w 462"/>
              <a:gd name="T27" fmla="*/ 4 h 139"/>
              <a:gd name="T28" fmla="*/ 435 w 462"/>
              <a:gd name="T29" fmla="*/ 5 h 139"/>
              <a:gd name="T30" fmla="*/ 426 w 462"/>
              <a:gd name="T31" fmla="*/ 1 h 139"/>
              <a:gd name="T32" fmla="*/ 388 w 462"/>
              <a:gd name="T33" fmla="*/ 0 h 139"/>
              <a:gd name="T34" fmla="*/ 457 w 462"/>
              <a:gd name="T35" fmla="*/ 25 h 139"/>
              <a:gd name="T36" fmla="*/ 450 w 462"/>
              <a:gd name="T37" fmla="*/ 42 h 139"/>
              <a:gd name="T38" fmla="*/ 440 w 462"/>
              <a:gd name="T39" fmla="*/ 58 h 139"/>
              <a:gd name="T40" fmla="*/ 427 w 462"/>
              <a:gd name="T41" fmla="*/ 72 h 139"/>
              <a:gd name="T42" fmla="*/ 438 w 462"/>
              <a:gd name="T43" fmla="*/ 66 h 139"/>
              <a:gd name="T44" fmla="*/ 451 w 462"/>
              <a:gd name="T45" fmla="*/ 49 h 139"/>
              <a:gd name="T46" fmla="*/ 459 w 462"/>
              <a:gd name="T47" fmla="*/ 32 h 139"/>
              <a:gd name="T48" fmla="*/ 399 w 462"/>
              <a:gd name="T49" fmla="*/ 94 h 139"/>
              <a:gd name="T50" fmla="*/ 385 w 462"/>
              <a:gd name="T51" fmla="*/ 102 h 139"/>
              <a:gd name="T52" fmla="*/ 361 w 462"/>
              <a:gd name="T53" fmla="*/ 113 h 139"/>
              <a:gd name="T54" fmla="*/ 345 w 462"/>
              <a:gd name="T55" fmla="*/ 118 h 139"/>
              <a:gd name="T56" fmla="*/ 361 w 462"/>
              <a:gd name="T57" fmla="*/ 117 h 139"/>
              <a:gd name="T58" fmla="*/ 379 w 462"/>
              <a:gd name="T59" fmla="*/ 109 h 139"/>
              <a:gd name="T60" fmla="*/ 399 w 462"/>
              <a:gd name="T61" fmla="*/ 98 h 139"/>
              <a:gd name="T62" fmla="*/ 303 w 462"/>
              <a:gd name="T63" fmla="*/ 129 h 139"/>
              <a:gd name="T64" fmla="*/ 275 w 462"/>
              <a:gd name="T65" fmla="*/ 133 h 139"/>
              <a:gd name="T66" fmla="*/ 251 w 462"/>
              <a:gd name="T67" fmla="*/ 135 h 139"/>
              <a:gd name="T68" fmla="*/ 266 w 462"/>
              <a:gd name="T69" fmla="*/ 138 h 139"/>
              <a:gd name="T70" fmla="*/ 303 w 462"/>
              <a:gd name="T71" fmla="*/ 133 h 139"/>
              <a:gd name="T72" fmla="*/ 215 w 462"/>
              <a:gd name="T73" fmla="*/ 135 h 139"/>
              <a:gd name="T74" fmla="*/ 191 w 462"/>
              <a:gd name="T75" fmla="*/ 133 h 139"/>
              <a:gd name="T76" fmla="*/ 163 w 462"/>
              <a:gd name="T77" fmla="*/ 129 h 139"/>
              <a:gd name="T78" fmla="*/ 165 w 462"/>
              <a:gd name="T79" fmla="*/ 133 h 139"/>
              <a:gd name="T80" fmla="*/ 200 w 462"/>
              <a:gd name="T81" fmla="*/ 138 h 139"/>
              <a:gd name="T82" fmla="*/ 215 w 462"/>
              <a:gd name="T83" fmla="*/ 135 h 139"/>
              <a:gd name="T84" fmla="*/ 106 w 462"/>
              <a:gd name="T85" fmla="*/ 113 h 139"/>
              <a:gd name="T86" fmla="*/ 81 w 462"/>
              <a:gd name="T87" fmla="*/ 101 h 139"/>
              <a:gd name="T88" fmla="*/ 67 w 462"/>
              <a:gd name="T89" fmla="*/ 94 h 139"/>
              <a:gd name="T90" fmla="*/ 78 w 462"/>
              <a:gd name="T91" fmla="*/ 104 h 139"/>
              <a:gd name="T92" fmla="*/ 96 w 462"/>
              <a:gd name="T93" fmla="*/ 113 h 139"/>
              <a:gd name="T94" fmla="*/ 120 w 462"/>
              <a:gd name="T95" fmla="*/ 122 h 139"/>
              <a:gd name="T96" fmla="*/ 33 w 462"/>
              <a:gd name="T97" fmla="*/ 68 h 139"/>
              <a:gd name="T98" fmla="*/ 19 w 462"/>
              <a:gd name="T99" fmla="*/ 52 h 139"/>
              <a:gd name="T100" fmla="*/ 10 w 462"/>
              <a:gd name="T101" fmla="*/ 36 h 139"/>
              <a:gd name="T102" fmla="*/ 6 w 462"/>
              <a:gd name="T103" fmla="*/ 31 h 139"/>
              <a:gd name="T104" fmla="*/ 2 w 462"/>
              <a:gd name="T105" fmla="*/ 26 h 139"/>
              <a:gd name="T106" fmla="*/ 6 w 462"/>
              <a:gd name="T107" fmla="*/ 38 h 139"/>
              <a:gd name="T108" fmla="*/ 13 w 462"/>
              <a:gd name="T109" fmla="*/ 49 h 139"/>
              <a:gd name="T110" fmla="*/ 25 w 462"/>
              <a:gd name="T111" fmla="*/ 66 h 139"/>
              <a:gd name="T112" fmla="*/ 39 w 462"/>
              <a:gd name="T113" fmla="*/ 73 h 139"/>
              <a:gd name="T114" fmla="*/ 22 w 462"/>
              <a:gd name="T115" fmla="*/ 5 h 139"/>
              <a:gd name="T116" fmla="*/ 60 w 462"/>
              <a:gd name="T117" fmla="*/ 4 h 139"/>
              <a:gd name="T118" fmla="*/ 50 w 462"/>
              <a:gd name="T119" fmla="*/ 0 h 139"/>
              <a:gd name="T120" fmla="*/ 13 w 462"/>
              <a:gd name="T121" fmla="*/ 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" h="139">
                <a:moveTo>
                  <a:pt x="96" y="4"/>
                </a:moveTo>
                <a:lnTo>
                  <a:pt x="97" y="4"/>
                </a:lnTo>
                <a:lnTo>
                  <a:pt x="107" y="4"/>
                </a:lnTo>
                <a:lnTo>
                  <a:pt x="116" y="4"/>
                </a:lnTo>
                <a:lnTo>
                  <a:pt x="125" y="4"/>
                </a:lnTo>
                <a:lnTo>
                  <a:pt x="135" y="4"/>
                </a:lnTo>
                <a:lnTo>
                  <a:pt x="144" y="4"/>
                </a:lnTo>
                <a:lnTo>
                  <a:pt x="153" y="4"/>
                </a:lnTo>
                <a:lnTo>
                  <a:pt x="156" y="4"/>
                </a:lnTo>
                <a:lnTo>
                  <a:pt x="156" y="0"/>
                </a:lnTo>
                <a:lnTo>
                  <a:pt x="153" y="0"/>
                </a:lnTo>
                <a:lnTo>
                  <a:pt x="144" y="0"/>
                </a:lnTo>
                <a:lnTo>
                  <a:pt x="135" y="0"/>
                </a:lnTo>
                <a:lnTo>
                  <a:pt x="125" y="0"/>
                </a:lnTo>
                <a:lnTo>
                  <a:pt x="116" y="0"/>
                </a:lnTo>
                <a:lnTo>
                  <a:pt x="107" y="0"/>
                </a:lnTo>
                <a:lnTo>
                  <a:pt x="97" y="0"/>
                </a:lnTo>
                <a:lnTo>
                  <a:pt x="96" y="0"/>
                </a:lnTo>
                <a:lnTo>
                  <a:pt x="96" y="4"/>
                </a:lnTo>
                <a:close/>
                <a:moveTo>
                  <a:pt x="193" y="4"/>
                </a:moveTo>
                <a:lnTo>
                  <a:pt x="200" y="4"/>
                </a:lnTo>
                <a:lnTo>
                  <a:pt x="210" y="4"/>
                </a:lnTo>
                <a:lnTo>
                  <a:pt x="219" y="4"/>
                </a:lnTo>
                <a:lnTo>
                  <a:pt x="229" y="4"/>
                </a:lnTo>
                <a:lnTo>
                  <a:pt x="238" y="4"/>
                </a:lnTo>
                <a:lnTo>
                  <a:pt x="247" y="4"/>
                </a:lnTo>
                <a:lnTo>
                  <a:pt x="253" y="4"/>
                </a:lnTo>
                <a:lnTo>
                  <a:pt x="253" y="0"/>
                </a:lnTo>
                <a:lnTo>
                  <a:pt x="247" y="0"/>
                </a:lnTo>
                <a:lnTo>
                  <a:pt x="238" y="0"/>
                </a:lnTo>
                <a:lnTo>
                  <a:pt x="229" y="0"/>
                </a:lnTo>
                <a:lnTo>
                  <a:pt x="219" y="0"/>
                </a:lnTo>
                <a:lnTo>
                  <a:pt x="210" y="0"/>
                </a:lnTo>
                <a:lnTo>
                  <a:pt x="200" y="0"/>
                </a:lnTo>
                <a:lnTo>
                  <a:pt x="193" y="0"/>
                </a:lnTo>
                <a:lnTo>
                  <a:pt x="193" y="4"/>
                </a:lnTo>
                <a:close/>
                <a:moveTo>
                  <a:pt x="289" y="4"/>
                </a:moveTo>
                <a:lnTo>
                  <a:pt x="294" y="4"/>
                </a:lnTo>
                <a:lnTo>
                  <a:pt x="304" y="4"/>
                </a:lnTo>
                <a:lnTo>
                  <a:pt x="313" y="4"/>
                </a:lnTo>
                <a:lnTo>
                  <a:pt x="322" y="4"/>
                </a:lnTo>
                <a:lnTo>
                  <a:pt x="332" y="4"/>
                </a:lnTo>
                <a:lnTo>
                  <a:pt x="341" y="4"/>
                </a:lnTo>
                <a:lnTo>
                  <a:pt x="349" y="4"/>
                </a:lnTo>
                <a:lnTo>
                  <a:pt x="349" y="0"/>
                </a:lnTo>
                <a:lnTo>
                  <a:pt x="341" y="0"/>
                </a:lnTo>
                <a:lnTo>
                  <a:pt x="332" y="0"/>
                </a:lnTo>
                <a:lnTo>
                  <a:pt x="322" y="0"/>
                </a:lnTo>
                <a:lnTo>
                  <a:pt x="313" y="0"/>
                </a:lnTo>
                <a:lnTo>
                  <a:pt x="304" y="0"/>
                </a:lnTo>
                <a:lnTo>
                  <a:pt x="294" y="0"/>
                </a:lnTo>
                <a:lnTo>
                  <a:pt x="289" y="0"/>
                </a:lnTo>
                <a:lnTo>
                  <a:pt x="289" y="4"/>
                </a:lnTo>
                <a:close/>
                <a:moveTo>
                  <a:pt x="385" y="4"/>
                </a:moveTo>
                <a:lnTo>
                  <a:pt x="388" y="4"/>
                </a:lnTo>
                <a:lnTo>
                  <a:pt x="397" y="4"/>
                </a:lnTo>
                <a:lnTo>
                  <a:pt x="407" y="4"/>
                </a:lnTo>
                <a:lnTo>
                  <a:pt x="416" y="4"/>
                </a:lnTo>
                <a:lnTo>
                  <a:pt x="426" y="4"/>
                </a:lnTo>
                <a:lnTo>
                  <a:pt x="435" y="5"/>
                </a:lnTo>
                <a:lnTo>
                  <a:pt x="444" y="5"/>
                </a:lnTo>
                <a:lnTo>
                  <a:pt x="444" y="1"/>
                </a:lnTo>
                <a:lnTo>
                  <a:pt x="435" y="1"/>
                </a:lnTo>
                <a:lnTo>
                  <a:pt x="426" y="1"/>
                </a:lnTo>
                <a:lnTo>
                  <a:pt x="416" y="0"/>
                </a:lnTo>
                <a:lnTo>
                  <a:pt x="407" y="0"/>
                </a:lnTo>
                <a:lnTo>
                  <a:pt x="397" y="0"/>
                </a:lnTo>
                <a:lnTo>
                  <a:pt x="388" y="0"/>
                </a:lnTo>
                <a:lnTo>
                  <a:pt x="385" y="0"/>
                </a:lnTo>
                <a:lnTo>
                  <a:pt x="385" y="4"/>
                </a:lnTo>
                <a:close/>
                <a:moveTo>
                  <a:pt x="458" y="22"/>
                </a:moveTo>
                <a:lnTo>
                  <a:pt x="457" y="25"/>
                </a:lnTo>
                <a:lnTo>
                  <a:pt x="455" y="31"/>
                </a:lnTo>
                <a:lnTo>
                  <a:pt x="453" y="36"/>
                </a:lnTo>
                <a:lnTo>
                  <a:pt x="452" y="38"/>
                </a:lnTo>
                <a:lnTo>
                  <a:pt x="450" y="42"/>
                </a:lnTo>
                <a:lnTo>
                  <a:pt x="447" y="47"/>
                </a:lnTo>
                <a:lnTo>
                  <a:pt x="444" y="53"/>
                </a:lnTo>
                <a:lnTo>
                  <a:pt x="443" y="54"/>
                </a:lnTo>
                <a:lnTo>
                  <a:pt x="440" y="58"/>
                </a:lnTo>
                <a:lnTo>
                  <a:pt x="435" y="63"/>
                </a:lnTo>
                <a:lnTo>
                  <a:pt x="434" y="65"/>
                </a:lnTo>
                <a:lnTo>
                  <a:pt x="430" y="69"/>
                </a:lnTo>
                <a:lnTo>
                  <a:pt x="427" y="72"/>
                </a:lnTo>
                <a:lnTo>
                  <a:pt x="430" y="75"/>
                </a:lnTo>
                <a:lnTo>
                  <a:pt x="433" y="72"/>
                </a:lnTo>
                <a:lnTo>
                  <a:pt x="437" y="68"/>
                </a:lnTo>
                <a:lnTo>
                  <a:pt x="438" y="66"/>
                </a:lnTo>
                <a:lnTo>
                  <a:pt x="443" y="60"/>
                </a:lnTo>
                <a:lnTo>
                  <a:pt x="446" y="56"/>
                </a:lnTo>
                <a:lnTo>
                  <a:pt x="447" y="55"/>
                </a:lnTo>
                <a:lnTo>
                  <a:pt x="451" y="49"/>
                </a:lnTo>
                <a:lnTo>
                  <a:pt x="454" y="43"/>
                </a:lnTo>
                <a:lnTo>
                  <a:pt x="456" y="40"/>
                </a:lnTo>
                <a:lnTo>
                  <a:pt x="456" y="38"/>
                </a:lnTo>
                <a:lnTo>
                  <a:pt x="459" y="32"/>
                </a:lnTo>
                <a:lnTo>
                  <a:pt x="461" y="27"/>
                </a:lnTo>
                <a:lnTo>
                  <a:pt x="462" y="23"/>
                </a:lnTo>
                <a:lnTo>
                  <a:pt x="458" y="22"/>
                </a:lnTo>
                <a:close/>
                <a:moveTo>
                  <a:pt x="399" y="94"/>
                </a:moveTo>
                <a:lnTo>
                  <a:pt x="396" y="95"/>
                </a:lnTo>
                <a:lnTo>
                  <a:pt x="395" y="96"/>
                </a:lnTo>
                <a:lnTo>
                  <a:pt x="387" y="100"/>
                </a:lnTo>
                <a:lnTo>
                  <a:pt x="385" y="102"/>
                </a:lnTo>
                <a:lnTo>
                  <a:pt x="378" y="105"/>
                </a:lnTo>
                <a:lnTo>
                  <a:pt x="373" y="107"/>
                </a:lnTo>
                <a:lnTo>
                  <a:pt x="369" y="109"/>
                </a:lnTo>
                <a:lnTo>
                  <a:pt x="361" y="113"/>
                </a:lnTo>
                <a:lnTo>
                  <a:pt x="359" y="113"/>
                </a:lnTo>
                <a:lnTo>
                  <a:pt x="350" y="117"/>
                </a:lnTo>
                <a:lnTo>
                  <a:pt x="346" y="118"/>
                </a:lnTo>
                <a:lnTo>
                  <a:pt x="345" y="118"/>
                </a:lnTo>
                <a:lnTo>
                  <a:pt x="346" y="122"/>
                </a:lnTo>
                <a:lnTo>
                  <a:pt x="347" y="122"/>
                </a:lnTo>
                <a:lnTo>
                  <a:pt x="351" y="121"/>
                </a:lnTo>
                <a:lnTo>
                  <a:pt x="361" y="117"/>
                </a:lnTo>
                <a:lnTo>
                  <a:pt x="362" y="117"/>
                </a:lnTo>
                <a:lnTo>
                  <a:pt x="370" y="113"/>
                </a:lnTo>
                <a:lnTo>
                  <a:pt x="375" y="111"/>
                </a:lnTo>
                <a:lnTo>
                  <a:pt x="379" y="109"/>
                </a:lnTo>
                <a:lnTo>
                  <a:pt x="387" y="105"/>
                </a:lnTo>
                <a:lnTo>
                  <a:pt x="389" y="104"/>
                </a:lnTo>
                <a:lnTo>
                  <a:pt x="397" y="100"/>
                </a:lnTo>
                <a:lnTo>
                  <a:pt x="399" y="98"/>
                </a:lnTo>
                <a:lnTo>
                  <a:pt x="401" y="97"/>
                </a:lnTo>
                <a:lnTo>
                  <a:pt x="399" y="94"/>
                </a:lnTo>
                <a:close/>
                <a:moveTo>
                  <a:pt x="310" y="127"/>
                </a:moveTo>
                <a:lnTo>
                  <a:pt x="303" y="129"/>
                </a:lnTo>
                <a:lnTo>
                  <a:pt x="302" y="129"/>
                </a:lnTo>
                <a:lnTo>
                  <a:pt x="294" y="130"/>
                </a:lnTo>
                <a:lnTo>
                  <a:pt x="284" y="132"/>
                </a:lnTo>
                <a:lnTo>
                  <a:pt x="275" y="133"/>
                </a:lnTo>
                <a:lnTo>
                  <a:pt x="266" y="134"/>
                </a:lnTo>
                <a:lnTo>
                  <a:pt x="257" y="135"/>
                </a:lnTo>
                <a:lnTo>
                  <a:pt x="256" y="135"/>
                </a:lnTo>
                <a:lnTo>
                  <a:pt x="251" y="135"/>
                </a:lnTo>
                <a:lnTo>
                  <a:pt x="251" y="139"/>
                </a:lnTo>
                <a:lnTo>
                  <a:pt x="256" y="139"/>
                </a:lnTo>
                <a:lnTo>
                  <a:pt x="257" y="139"/>
                </a:lnTo>
                <a:lnTo>
                  <a:pt x="266" y="138"/>
                </a:lnTo>
                <a:lnTo>
                  <a:pt x="276" y="137"/>
                </a:lnTo>
                <a:lnTo>
                  <a:pt x="285" y="136"/>
                </a:lnTo>
                <a:lnTo>
                  <a:pt x="295" y="135"/>
                </a:lnTo>
                <a:lnTo>
                  <a:pt x="303" y="133"/>
                </a:lnTo>
                <a:lnTo>
                  <a:pt x="304" y="133"/>
                </a:lnTo>
                <a:lnTo>
                  <a:pt x="311" y="132"/>
                </a:lnTo>
                <a:lnTo>
                  <a:pt x="310" y="127"/>
                </a:lnTo>
                <a:close/>
                <a:moveTo>
                  <a:pt x="215" y="135"/>
                </a:moveTo>
                <a:lnTo>
                  <a:pt x="212" y="135"/>
                </a:lnTo>
                <a:lnTo>
                  <a:pt x="210" y="135"/>
                </a:lnTo>
                <a:lnTo>
                  <a:pt x="201" y="134"/>
                </a:lnTo>
                <a:lnTo>
                  <a:pt x="191" y="133"/>
                </a:lnTo>
                <a:lnTo>
                  <a:pt x="182" y="132"/>
                </a:lnTo>
                <a:lnTo>
                  <a:pt x="173" y="130"/>
                </a:lnTo>
                <a:lnTo>
                  <a:pt x="165" y="129"/>
                </a:lnTo>
                <a:lnTo>
                  <a:pt x="163" y="129"/>
                </a:lnTo>
                <a:lnTo>
                  <a:pt x="156" y="127"/>
                </a:lnTo>
                <a:lnTo>
                  <a:pt x="155" y="131"/>
                </a:lnTo>
                <a:lnTo>
                  <a:pt x="162" y="133"/>
                </a:lnTo>
                <a:lnTo>
                  <a:pt x="165" y="133"/>
                </a:lnTo>
                <a:lnTo>
                  <a:pt x="172" y="135"/>
                </a:lnTo>
                <a:lnTo>
                  <a:pt x="182" y="136"/>
                </a:lnTo>
                <a:lnTo>
                  <a:pt x="191" y="137"/>
                </a:lnTo>
                <a:lnTo>
                  <a:pt x="200" y="138"/>
                </a:lnTo>
                <a:lnTo>
                  <a:pt x="210" y="139"/>
                </a:lnTo>
                <a:lnTo>
                  <a:pt x="212" y="139"/>
                </a:lnTo>
                <a:lnTo>
                  <a:pt x="215" y="139"/>
                </a:lnTo>
                <a:lnTo>
                  <a:pt x="215" y="135"/>
                </a:lnTo>
                <a:close/>
                <a:moveTo>
                  <a:pt x="122" y="118"/>
                </a:moveTo>
                <a:lnTo>
                  <a:pt x="117" y="117"/>
                </a:lnTo>
                <a:lnTo>
                  <a:pt x="107" y="113"/>
                </a:lnTo>
                <a:lnTo>
                  <a:pt x="106" y="113"/>
                </a:lnTo>
                <a:lnTo>
                  <a:pt x="98" y="109"/>
                </a:lnTo>
                <a:lnTo>
                  <a:pt x="93" y="107"/>
                </a:lnTo>
                <a:lnTo>
                  <a:pt x="89" y="105"/>
                </a:lnTo>
                <a:lnTo>
                  <a:pt x="81" y="101"/>
                </a:lnTo>
                <a:lnTo>
                  <a:pt x="80" y="101"/>
                </a:lnTo>
                <a:lnTo>
                  <a:pt x="71" y="96"/>
                </a:lnTo>
                <a:lnTo>
                  <a:pt x="70" y="95"/>
                </a:lnTo>
                <a:lnTo>
                  <a:pt x="67" y="94"/>
                </a:lnTo>
                <a:lnTo>
                  <a:pt x="65" y="97"/>
                </a:lnTo>
                <a:lnTo>
                  <a:pt x="68" y="99"/>
                </a:lnTo>
                <a:lnTo>
                  <a:pt x="69" y="100"/>
                </a:lnTo>
                <a:lnTo>
                  <a:pt x="78" y="104"/>
                </a:lnTo>
                <a:lnTo>
                  <a:pt x="80" y="105"/>
                </a:lnTo>
                <a:lnTo>
                  <a:pt x="87" y="109"/>
                </a:lnTo>
                <a:lnTo>
                  <a:pt x="91" y="111"/>
                </a:lnTo>
                <a:lnTo>
                  <a:pt x="96" y="113"/>
                </a:lnTo>
                <a:lnTo>
                  <a:pt x="105" y="117"/>
                </a:lnTo>
                <a:lnTo>
                  <a:pt x="106" y="117"/>
                </a:lnTo>
                <a:lnTo>
                  <a:pt x="116" y="120"/>
                </a:lnTo>
                <a:lnTo>
                  <a:pt x="120" y="122"/>
                </a:lnTo>
                <a:lnTo>
                  <a:pt x="122" y="118"/>
                </a:lnTo>
                <a:close/>
                <a:moveTo>
                  <a:pt x="39" y="73"/>
                </a:moveTo>
                <a:lnTo>
                  <a:pt x="34" y="69"/>
                </a:lnTo>
                <a:lnTo>
                  <a:pt x="33" y="68"/>
                </a:lnTo>
                <a:lnTo>
                  <a:pt x="28" y="63"/>
                </a:lnTo>
                <a:lnTo>
                  <a:pt x="24" y="58"/>
                </a:lnTo>
                <a:lnTo>
                  <a:pt x="24" y="58"/>
                </a:lnTo>
                <a:lnTo>
                  <a:pt x="19" y="52"/>
                </a:lnTo>
                <a:lnTo>
                  <a:pt x="16" y="47"/>
                </a:lnTo>
                <a:lnTo>
                  <a:pt x="15" y="45"/>
                </a:lnTo>
                <a:lnTo>
                  <a:pt x="13" y="42"/>
                </a:lnTo>
                <a:lnTo>
                  <a:pt x="10" y="36"/>
                </a:lnTo>
                <a:lnTo>
                  <a:pt x="8" y="37"/>
                </a:lnTo>
                <a:lnTo>
                  <a:pt x="10" y="36"/>
                </a:lnTo>
                <a:lnTo>
                  <a:pt x="7" y="31"/>
                </a:lnTo>
                <a:lnTo>
                  <a:pt x="6" y="31"/>
                </a:lnTo>
                <a:lnTo>
                  <a:pt x="7" y="31"/>
                </a:lnTo>
                <a:lnTo>
                  <a:pt x="6" y="25"/>
                </a:lnTo>
                <a:lnTo>
                  <a:pt x="6" y="25"/>
                </a:lnTo>
                <a:lnTo>
                  <a:pt x="2" y="26"/>
                </a:lnTo>
                <a:lnTo>
                  <a:pt x="2" y="26"/>
                </a:lnTo>
                <a:lnTo>
                  <a:pt x="4" y="32"/>
                </a:lnTo>
                <a:lnTo>
                  <a:pt x="4" y="32"/>
                </a:lnTo>
                <a:lnTo>
                  <a:pt x="6" y="38"/>
                </a:lnTo>
                <a:lnTo>
                  <a:pt x="6" y="38"/>
                </a:lnTo>
                <a:lnTo>
                  <a:pt x="9" y="43"/>
                </a:lnTo>
                <a:lnTo>
                  <a:pt x="11" y="46"/>
                </a:lnTo>
                <a:lnTo>
                  <a:pt x="13" y="49"/>
                </a:lnTo>
                <a:lnTo>
                  <a:pt x="16" y="55"/>
                </a:lnTo>
                <a:lnTo>
                  <a:pt x="21" y="60"/>
                </a:lnTo>
                <a:lnTo>
                  <a:pt x="21" y="60"/>
                </a:lnTo>
                <a:lnTo>
                  <a:pt x="25" y="66"/>
                </a:lnTo>
                <a:lnTo>
                  <a:pt x="30" y="71"/>
                </a:lnTo>
                <a:lnTo>
                  <a:pt x="31" y="72"/>
                </a:lnTo>
                <a:lnTo>
                  <a:pt x="36" y="76"/>
                </a:lnTo>
                <a:lnTo>
                  <a:pt x="39" y="73"/>
                </a:lnTo>
                <a:close/>
                <a:moveTo>
                  <a:pt x="0" y="6"/>
                </a:moveTo>
                <a:lnTo>
                  <a:pt x="4" y="5"/>
                </a:lnTo>
                <a:lnTo>
                  <a:pt x="13" y="5"/>
                </a:lnTo>
                <a:lnTo>
                  <a:pt x="22" y="5"/>
                </a:lnTo>
                <a:lnTo>
                  <a:pt x="32" y="5"/>
                </a:lnTo>
                <a:lnTo>
                  <a:pt x="41" y="4"/>
                </a:lnTo>
                <a:lnTo>
                  <a:pt x="50" y="4"/>
                </a:lnTo>
                <a:lnTo>
                  <a:pt x="60" y="4"/>
                </a:lnTo>
                <a:lnTo>
                  <a:pt x="60" y="4"/>
                </a:lnTo>
                <a:lnTo>
                  <a:pt x="60" y="0"/>
                </a:lnTo>
                <a:lnTo>
                  <a:pt x="60" y="0"/>
                </a:lnTo>
                <a:lnTo>
                  <a:pt x="50" y="0"/>
                </a:lnTo>
                <a:lnTo>
                  <a:pt x="41" y="1"/>
                </a:lnTo>
                <a:lnTo>
                  <a:pt x="31" y="1"/>
                </a:lnTo>
                <a:lnTo>
                  <a:pt x="22" y="1"/>
                </a:lnTo>
                <a:lnTo>
                  <a:pt x="13" y="1"/>
                </a:lnTo>
                <a:lnTo>
                  <a:pt x="3" y="2"/>
                </a:lnTo>
                <a:lnTo>
                  <a:pt x="0" y="2"/>
                </a:lnTo>
                <a:lnTo>
                  <a:pt x="0" y="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5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372" y="3910729"/>
            <a:ext cx="176371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" name="Freeform 52"/>
          <p:cNvSpPr>
            <a:spLocks noEditPoints="1"/>
          </p:cNvSpPr>
          <p:nvPr/>
        </p:nvSpPr>
        <p:spPr bwMode="auto">
          <a:xfrm>
            <a:off x="3677920" y="4391120"/>
            <a:ext cx="1273175" cy="733425"/>
          </a:xfrm>
          <a:custGeom>
            <a:avLst/>
            <a:gdLst>
              <a:gd name="T0" fmla="*/ 412 w 802"/>
              <a:gd name="T1" fmla="*/ 5 h 462"/>
              <a:gd name="T2" fmla="*/ 379 w 802"/>
              <a:gd name="T3" fmla="*/ 0 h 462"/>
              <a:gd name="T4" fmla="*/ 484 w 802"/>
              <a:gd name="T5" fmla="*/ 4 h 462"/>
              <a:gd name="T6" fmla="*/ 495 w 802"/>
              <a:gd name="T7" fmla="*/ 0 h 462"/>
              <a:gd name="T8" fmla="*/ 561 w 802"/>
              <a:gd name="T9" fmla="*/ 8 h 462"/>
              <a:gd name="T10" fmla="*/ 612 w 802"/>
              <a:gd name="T11" fmla="*/ 17 h 462"/>
              <a:gd name="T12" fmla="*/ 567 w 802"/>
              <a:gd name="T13" fmla="*/ 5 h 462"/>
              <a:gd name="T14" fmla="*/ 665 w 802"/>
              <a:gd name="T15" fmla="*/ 35 h 462"/>
              <a:gd name="T16" fmla="*/ 702 w 802"/>
              <a:gd name="T17" fmla="*/ 50 h 462"/>
              <a:gd name="T18" fmla="*/ 663 w 802"/>
              <a:gd name="T19" fmla="*/ 29 h 462"/>
              <a:gd name="T20" fmla="*/ 737 w 802"/>
              <a:gd name="T21" fmla="*/ 84 h 462"/>
              <a:gd name="T22" fmla="*/ 764 w 802"/>
              <a:gd name="T23" fmla="*/ 118 h 462"/>
              <a:gd name="T24" fmla="*/ 749 w 802"/>
              <a:gd name="T25" fmla="*/ 91 h 462"/>
              <a:gd name="T26" fmla="*/ 786 w 802"/>
              <a:gd name="T27" fmla="*/ 160 h 462"/>
              <a:gd name="T28" fmla="*/ 797 w 802"/>
              <a:gd name="T29" fmla="*/ 206 h 462"/>
              <a:gd name="T30" fmla="*/ 795 w 802"/>
              <a:gd name="T31" fmla="*/ 177 h 462"/>
              <a:gd name="T32" fmla="*/ 797 w 802"/>
              <a:gd name="T33" fmla="*/ 253 h 462"/>
              <a:gd name="T34" fmla="*/ 786 w 802"/>
              <a:gd name="T35" fmla="*/ 301 h 462"/>
              <a:gd name="T36" fmla="*/ 798 w 802"/>
              <a:gd name="T37" fmla="*/ 276 h 462"/>
              <a:gd name="T38" fmla="*/ 764 w 802"/>
              <a:gd name="T39" fmla="*/ 344 h 462"/>
              <a:gd name="T40" fmla="*/ 737 w 802"/>
              <a:gd name="T41" fmla="*/ 378 h 462"/>
              <a:gd name="T42" fmla="*/ 756 w 802"/>
              <a:gd name="T43" fmla="*/ 362 h 462"/>
              <a:gd name="T44" fmla="*/ 702 w 802"/>
              <a:gd name="T45" fmla="*/ 407 h 462"/>
              <a:gd name="T46" fmla="*/ 662 w 802"/>
              <a:gd name="T47" fmla="*/ 429 h 462"/>
              <a:gd name="T48" fmla="*/ 678 w 802"/>
              <a:gd name="T49" fmla="*/ 425 h 462"/>
              <a:gd name="T50" fmla="*/ 618 w 802"/>
              <a:gd name="T51" fmla="*/ 444 h 462"/>
              <a:gd name="T52" fmla="*/ 572 w 802"/>
              <a:gd name="T53" fmla="*/ 453 h 462"/>
              <a:gd name="T54" fmla="*/ 589 w 802"/>
              <a:gd name="T55" fmla="*/ 455 h 462"/>
              <a:gd name="T56" fmla="*/ 517 w 802"/>
              <a:gd name="T57" fmla="*/ 457 h 462"/>
              <a:gd name="T58" fmla="*/ 464 w 802"/>
              <a:gd name="T59" fmla="*/ 462 h 462"/>
              <a:gd name="T60" fmla="*/ 523 w 802"/>
              <a:gd name="T61" fmla="*/ 461 h 462"/>
              <a:gd name="T62" fmla="*/ 384 w 802"/>
              <a:gd name="T63" fmla="*/ 458 h 462"/>
              <a:gd name="T64" fmla="*/ 406 w 802"/>
              <a:gd name="T65" fmla="*/ 461 h 462"/>
              <a:gd name="T66" fmla="*/ 307 w 802"/>
              <a:gd name="T67" fmla="*/ 458 h 462"/>
              <a:gd name="T68" fmla="*/ 285 w 802"/>
              <a:gd name="T69" fmla="*/ 461 h 462"/>
              <a:gd name="T70" fmla="*/ 235 w 802"/>
              <a:gd name="T71" fmla="*/ 454 h 462"/>
              <a:gd name="T72" fmla="*/ 186 w 802"/>
              <a:gd name="T73" fmla="*/ 444 h 462"/>
              <a:gd name="T74" fmla="*/ 213 w 802"/>
              <a:gd name="T75" fmla="*/ 455 h 462"/>
              <a:gd name="T76" fmla="*/ 131 w 802"/>
              <a:gd name="T77" fmla="*/ 424 h 462"/>
              <a:gd name="T78" fmla="*/ 93 w 802"/>
              <a:gd name="T79" fmla="*/ 402 h 462"/>
              <a:gd name="T80" fmla="*/ 113 w 802"/>
              <a:gd name="T81" fmla="*/ 419 h 462"/>
              <a:gd name="T82" fmla="*/ 65 w 802"/>
              <a:gd name="T83" fmla="*/ 377 h 462"/>
              <a:gd name="T84" fmla="*/ 38 w 802"/>
              <a:gd name="T85" fmla="*/ 344 h 462"/>
              <a:gd name="T86" fmla="*/ 40 w 802"/>
              <a:gd name="T87" fmla="*/ 354 h 462"/>
              <a:gd name="T88" fmla="*/ 15 w 802"/>
              <a:gd name="T89" fmla="*/ 297 h 462"/>
              <a:gd name="T90" fmla="*/ 4 w 802"/>
              <a:gd name="T91" fmla="*/ 247 h 462"/>
              <a:gd name="T92" fmla="*/ 4 w 802"/>
              <a:gd name="T93" fmla="*/ 276 h 462"/>
              <a:gd name="T94" fmla="*/ 10 w 802"/>
              <a:gd name="T95" fmla="*/ 182 h 462"/>
              <a:gd name="T96" fmla="*/ 19 w 802"/>
              <a:gd name="T97" fmla="*/ 144 h 462"/>
              <a:gd name="T98" fmla="*/ 4 w 802"/>
              <a:gd name="T99" fmla="*/ 186 h 462"/>
              <a:gd name="T100" fmla="*/ 54 w 802"/>
              <a:gd name="T101" fmla="*/ 96 h 462"/>
              <a:gd name="T102" fmla="*/ 77 w 802"/>
              <a:gd name="T103" fmla="*/ 68 h 462"/>
              <a:gd name="T104" fmla="*/ 49 w 802"/>
              <a:gd name="T105" fmla="*/ 97 h 462"/>
              <a:gd name="T106" fmla="*/ 120 w 802"/>
              <a:gd name="T107" fmla="*/ 43 h 462"/>
              <a:gd name="T108" fmla="*/ 162 w 802"/>
              <a:gd name="T109" fmla="*/ 25 h 462"/>
              <a:gd name="T110" fmla="*/ 124 w 802"/>
              <a:gd name="T111" fmla="*/ 37 h 462"/>
              <a:gd name="T112" fmla="*/ 216 w 802"/>
              <a:gd name="T113" fmla="*/ 11 h 462"/>
              <a:gd name="T114" fmla="*/ 246 w 802"/>
              <a:gd name="T115" fmla="*/ 3 h 462"/>
              <a:gd name="T116" fmla="*/ 197 w 802"/>
              <a:gd name="T117" fmla="*/ 15 h 462"/>
              <a:gd name="T118" fmla="*/ 318 w 802"/>
              <a:gd name="T119" fmla="*/ 4 h 462"/>
              <a:gd name="T120" fmla="*/ 285 w 802"/>
              <a:gd name="T121" fmla="*/ 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02" h="462">
                <a:moveTo>
                  <a:pt x="361" y="5"/>
                </a:moveTo>
                <a:lnTo>
                  <a:pt x="362" y="5"/>
                </a:lnTo>
                <a:lnTo>
                  <a:pt x="368" y="5"/>
                </a:lnTo>
                <a:lnTo>
                  <a:pt x="373" y="5"/>
                </a:lnTo>
                <a:lnTo>
                  <a:pt x="379" y="5"/>
                </a:lnTo>
                <a:lnTo>
                  <a:pt x="384" y="5"/>
                </a:lnTo>
                <a:lnTo>
                  <a:pt x="390" y="5"/>
                </a:lnTo>
                <a:lnTo>
                  <a:pt x="396" y="5"/>
                </a:lnTo>
                <a:lnTo>
                  <a:pt x="401" y="5"/>
                </a:lnTo>
                <a:lnTo>
                  <a:pt x="406" y="5"/>
                </a:lnTo>
                <a:lnTo>
                  <a:pt x="412" y="5"/>
                </a:lnTo>
                <a:lnTo>
                  <a:pt x="418" y="5"/>
                </a:lnTo>
                <a:lnTo>
                  <a:pt x="421" y="5"/>
                </a:lnTo>
                <a:lnTo>
                  <a:pt x="421" y="0"/>
                </a:lnTo>
                <a:lnTo>
                  <a:pt x="418" y="1"/>
                </a:lnTo>
                <a:lnTo>
                  <a:pt x="412" y="1"/>
                </a:lnTo>
                <a:lnTo>
                  <a:pt x="406" y="1"/>
                </a:lnTo>
                <a:lnTo>
                  <a:pt x="401" y="1"/>
                </a:lnTo>
                <a:lnTo>
                  <a:pt x="396" y="1"/>
                </a:lnTo>
                <a:lnTo>
                  <a:pt x="390" y="1"/>
                </a:lnTo>
                <a:lnTo>
                  <a:pt x="384" y="1"/>
                </a:lnTo>
                <a:lnTo>
                  <a:pt x="379" y="0"/>
                </a:lnTo>
                <a:lnTo>
                  <a:pt x="373" y="0"/>
                </a:lnTo>
                <a:lnTo>
                  <a:pt x="368" y="0"/>
                </a:lnTo>
                <a:lnTo>
                  <a:pt x="362" y="0"/>
                </a:lnTo>
                <a:lnTo>
                  <a:pt x="361" y="0"/>
                </a:lnTo>
                <a:lnTo>
                  <a:pt x="361" y="5"/>
                </a:lnTo>
                <a:close/>
                <a:moveTo>
                  <a:pt x="457" y="4"/>
                </a:moveTo>
                <a:lnTo>
                  <a:pt x="462" y="4"/>
                </a:lnTo>
                <a:lnTo>
                  <a:pt x="467" y="4"/>
                </a:lnTo>
                <a:lnTo>
                  <a:pt x="473" y="4"/>
                </a:lnTo>
                <a:lnTo>
                  <a:pt x="479" y="4"/>
                </a:lnTo>
                <a:lnTo>
                  <a:pt x="484" y="4"/>
                </a:lnTo>
                <a:lnTo>
                  <a:pt x="489" y="4"/>
                </a:lnTo>
                <a:lnTo>
                  <a:pt x="495" y="4"/>
                </a:lnTo>
                <a:lnTo>
                  <a:pt x="500" y="4"/>
                </a:lnTo>
                <a:lnTo>
                  <a:pt x="506" y="5"/>
                </a:lnTo>
                <a:lnTo>
                  <a:pt x="512" y="5"/>
                </a:lnTo>
                <a:lnTo>
                  <a:pt x="517" y="5"/>
                </a:lnTo>
                <a:lnTo>
                  <a:pt x="517" y="1"/>
                </a:lnTo>
                <a:lnTo>
                  <a:pt x="512" y="0"/>
                </a:lnTo>
                <a:lnTo>
                  <a:pt x="506" y="0"/>
                </a:lnTo>
                <a:lnTo>
                  <a:pt x="501" y="0"/>
                </a:lnTo>
                <a:lnTo>
                  <a:pt x="495" y="0"/>
                </a:lnTo>
                <a:lnTo>
                  <a:pt x="489" y="0"/>
                </a:lnTo>
                <a:lnTo>
                  <a:pt x="484" y="0"/>
                </a:lnTo>
                <a:lnTo>
                  <a:pt x="479" y="0"/>
                </a:lnTo>
                <a:lnTo>
                  <a:pt x="473" y="0"/>
                </a:lnTo>
                <a:lnTo>
                  <a:pt x="467" y="0"/>
                </a:lnTo>
                <a:lnTo>
                  <a:pt x="462" y="0"/>
                </a:lnTo>
                <a:lnTo>
                  <a:pt x="457" y="0"/>
                </a:lnTo>
                <a:lnTo>
                  <a:pt x="457" y="4"/>
                </a:lnTo>
                <a:close/>
                <a:moveTo>
                  <a:pt x="553" y="7"/>
                </a:moveTo>
                <a:lnTo>
                  <a:pt x="555" y="7"/>
                </a:lnTo>
                <a:lnTo>
                  <a:pt x="561" y="8"/>
                </a:lnTo>
                <a:lnTo>
                  <a:pt x="567" y="8"/>
                </a:lnTo>
                <a:lnTo>
                  <a:pt x="572" y="9"/>
                </a:lnTo>
                <a:lnTo>
                  <a:pt x="578" y="10"/>
                </a:lnTo>
                <a:lnTo>
                  <a:pt x="583" y="11"/>
                </a:lnTo>
                <a:lnTo>
                  <a:pt x="586" y="11"/>
                </a:lnTo>
                <a:lnTo>
                  <a:pt x="589" y="12"/>
                </a:lnTo>
                <a:lnTo>
                  <a:pt x="594" y="12"/>
                </a:lnTo>
                <a:lnTo>
                  <a:pt x="600" y="14"/>
                </a:lnTo>
                <a:lnTo>
                  <a:pt x="605" y="15"/>
                </a:lnTo>
                <a:lnTo>
                  <a:pt x="611" y="16"/>
                </a:lnTo>
                <a:lnTo>
                  <a:pt x="612" y="17"/>
                </a:lnTo>
                <a:lnTo>
                  <a:pt x="613" y="12"/>
                </a:lnTo>
                <a:lnTo>
                  <a:pt x="611" y="12"/>
                </a:lnTo>
                <a:lnTo>
                  <a:pt x="606" y="11"/>
                </a:lnTo>
                <a:lnTo>
                  <a:pt x="601" y="10"/>
                </a:lnTo>
                <a:lnTo>
                  <a:pt x="595" y="9"/>
                </a:lnTo>
                <a:lnTo>
                  <a:pt x="589" y="8"/>
                </a:lnTo>
                <a:lnTo>
                  <a:pt x="587" y="7"/>
                </a:lnTo>
                <a:lnTo>
                  <a:pt x="584" y="7"/>
                </a:lnTo>
                <a:lnTo>
                  <a:pt x="578" y="6"/>
                </a:lnTo>
                <a:lnTo>
                  <a:pt x="573" y="5"/>
                </a:lnTo>
                <a:lnTo>
                  <a:pt x="567" y="5"/>
                </a:lnTo>
                <a:lnTo>
                  <a:pt x="561" y="4"/>
                </a:lnTo>
                <a:lnTo>
                  <a:pt x="556" y="3"/>
                </a:lnTo>
                <a:lnTo>
                  <a:pt x="553" y="3"/>
                </a:lnTo>
                <a:lnTo>
                  <a:pt x="553" y="7"/>
                </a:lnTo>
                <a:close/>
                <a:moveTo>
                  <a:pt x="646" y="27"/>
                </a:moveTo>
                <a:lnTo>
                  <a:pt x="648" y="28"/>
                </a:lnTo>
                <a:lnTo>
                  <a:pt x="649" y="28"/>
                </a:lnTo>
                <a:lnTo>
                  <a:pt x="655" y="30"/>
                </a:lnTo>
                <a:lnTo>
                  <a:pt x="660" y="32"/>
                </a:lnTo>
                <a:lnTo>
                  <a:pt x="662" y="33"/>
                </a:lnTo>
                <a:lnTo>
                  <a:pt x="665" y="35"/>
                </a:lnTo>
                <a:lnTo>
                  <a:pt x="671" y="38"/>
                </a:lnTo>
                <a:lnTo>
                  <a:pt x="673" y="39"/>
                </a:lnTo>
                <a:lnTo>
                  <a:pt x="676" y="40"/>
                </a:lnTo>
                <a:lnTo>
                  <a:pt x="682" y="43"/>
                </a:lnTo>
                <a:lnTo>
                  <a:pt x="684" y="44"/>
                </a:lnTo>
                <a:lnTo>
                  <a:pt x="688" y="46"/>
                </a:lnTo>
                <a:lnTo>
                  <a:pt x="693" y="50"/>
                </a:lnTo>
                <a:lnTo>
                  <a:pt x="693" y="50"/>
                </a:lnTo>
                <a:lnTo>
                  <a:pt x="699" y="53"/>
                </a:lnTo>
                <a:lnTo>
                  <a:pt x="699" y="54"/>
                </a:lnTo>
                <a:lnTo>
                  <a:pt x="702" y="50"/>
                </a:lnTo>
                <a:lnTo>
                  <a:pt x="701" y="50"/>
                </a:lnTo>
                <a:lnTo>
                  <a:pt x="695" y="46"/>
                </a:lnTo>
                <a:lnTo>
                  <a:pt x="695" y="46"/>
                </a:lnTo>
                <a:lnTo>
                  <a:pt x="690" y="43"/>
                </a:lnTo>
                <a:lnTo>
                  <a:pt x="686" y="41"/>
                </a:lnTo>
                <a:lnTo>
                  <a:pt x="684" y="40"/>
                </a:lnTo>
                <a:lnTo>
                  <a:pt x="678" y="37"/>
                </a:lnTo>
                <a:lnTo>
                  <a:pt x="675" y="35"/>
                </a:lnTo>
                <a:lnTo>
                  <a:pt x="673" y="34"/>
                </a:lnTo>
                <a:lnTo>
                  <a:pt x="667" y="31"/>
                </a:lnTo>
                <a:lnTo>
                  <a:pt x="663" y="29"/>
                </a:lnTo>
                <a:lnTo>
                  <a:pt x="662" y="29"/>
                </a:lnTo>
                <a:lnTo>
                  <a:pt x="656" y="26"/>
                </a:lnTo>
                <a:lnTo>
                  <a:pt x="650" y="25"/>
                </a:lnTo>
                <a:lnTo>
                  <a:pt x="650" y="24"/>
                </a:lnTo>
                <a:lnTo>
                  <a:pt x="647" y="23"/>
                </a:lnTo>
                <a:lnTo>
                  <a:pt x="646" y="27"/>
                </a:lnTo>
                <a:close/>
                <a:moveTo>
                  <a:pt x="727" y="75"/>
                </a:moveTo>
                <a:lnTo>
                  <a:pt x="730" y="77"/>
                </a:lnTo>
                <a:lnTo>
                  <a:pt x="731" y="79"/>
                </a:lnTo>
                <a:lnTo>
                  <a:pt x="735" y="83"/>
                </a:lnTo>
                <a:lnTo>
                  <a:pt x="737" y="84"/>
                </a:lnTo>
                <a:lnTo>
                  <a:pt x="741" y="88"/>
                </a:lnTo>
                <a:lnTo>
                  <a:pt x="742" y="90"/>
                </a:lnTo>
                <a:lnTo>
                  <a:pt x="746" y="94"/>
                </a:lnTo>
                <a:lnTo>
                  <a:pt x="748" y="96"/>
                </a:lnTo>
                <a:lnTo>
                  <a:pt x="750" y="99"/>
                </a:lnTo>
                <a:lnTo>
                  <a:pt x="753" y="103"/>
                </a:lnTo>
                <a:lnTo>
                  <a:pt x="755" y="105"/>
                </a:lnTo>
                <a:lnTo>
                  <a:pt x="759" y="110"/>
                </a:lnTo>
                <a:lnTo>
                  <a:pt x="759" y="110"/>
                </a:lnTo>
                <a:lnTo>
                  <a:pt x="763" y="116"/>
                </a:lnTo>
                <a:lnTo>
                  <a:pt x="764" y="118"/>
                </a:lnTo>
                <a:lnTo>
                  <a:pt x="766" y="121"/>
                </a:lnTo>
                <a:lnTo>
                  <a:pt x="769" y="119"/>
                </a:lnTo>
                <a:lnTo>
                  <a:pt x="768" y="116"/>
                </a:lnTo>
                <a:lnTo>
                  <a:pt x="766" y="113"/>
                </a:lnTo>
                <a:lnTo>
                  <a:pt x="762" y="108"/>
                </a:lnTo>
                <a:lnTo>
                  <a:pt x="762" y="108"/>
                </a:lnTo>
                <a:lnTo>
                  <a:pt x="758" y="102"/>
                </a:lnTo>
                <a:lnTo>
                  <a:pt x="756" y="100"/>
                </a:lnTo>
                <a:lnTo>
                  <a:pt x="753" y="97"/>
                </a:lnTo>
                <a:lnTo>
                  <a:pt x="751" y="93"/>
                </a:lnTo>
                <a:lnTo>
                  <a:pt x="749" y="91"/>
                </a:lnTo>
                <a:lnTo>
                  <a:pt x="745" y="87"/>
                </a:lnTo>
                <a:lnTo>
                  <a:pt x="744" y="86"/>
                </a:lnTo>
                <a:lnTo>
                  <a:pt x="740" y="81"/>
                </a:lnTo>
                <a:lnTo>
                  <a:pt x="738" y="80"/>
                </a:lnTo>
                <a:lnTo>
                  <a:pt x="734" y="76"/>
                </a:lnTo>
                <a:lnTo>
                  <a:pt x="732" y="74"/>
                </a:lnTo>
                <a:lnTo>
                  <a:pt x="730" y="72"/>
                </a:lnTo>
                <a:lnTo>
                  <a:pt x="727" y="75"/>
                </a:lnTo>
                <a:close/>
                <a:moveTo>
                  <a:pt x="783" y="152"/>
                </a:moveTo>
                <a:lnTo>
                  <a:pt x="783" y="154"/>
                </a:lnTo>
                <a:lnTo>
                  <a:pt x="786" y="160"/>
                </a:lnTo>
                <a:lnTo>
                  <a:pt x="786" y="161"/>
                </a:lnTo>
                <a:lnTo>
                  <a:pt x="787" y="165"/>
                </a:lnTo>
                <a:lnTo>
                  <a:pt x="789" y="171"/>
                </a:lnTo>
                <a:lnTo>
                  <a:pt x="791" y="176"/>
                </a:lnTo>
                <a:lnTo>
                  <a:pt x="792" y="179"/>
                </a:lnTo>
                <a:lnTo>
                  <a:pt x="792" y="182"/>
                </a:lnTo>
                <a:lnTo>
                  <a:pt x="794" y="187"/>
                </a:lnTo>
                <a:lnTo>
                  <a:pt x="795" y="193"/>
                </a:lnTo>
                <a:lnTo>
                  <a:pt x="796" y="198"/>
                </a:lnTo>
                <a:lnTo>
                  <a:pt x="797" y="204"/>
                </a:lnTo>
                <a:lnTo>
                  <a:pt x="797" y="206"/>
                </a:lnTo>
                <a:lnTo>
                  <a:pt x="797" y="209"/>
                </a:lnTo>
                <a:lnTo>
                  <a:pt x="797" y="210"/>
                </a:lnTo>
                <a:lnTo>
                  <a:pt x="801" y="209"/>
                </a:lnTo>
                <a:lnTo>
                  <a:pt x="801" y="209"/>
                </a:lnTo>
                <a:lnTo>
                  <a:pt x="801" y="206"/>
                </a:lnTo>
                <a:lnTo>
                  <a:pt x="801" y="203"/>
                </a:lnTo>
                <a:lnTo>
                  <a:pt x="800" y="197"/>
                </a:lnTo>
                <a:lnTo>
                  <a:pt x="799" y="192"/>
                </a:lnTo>
                <a:lnTo>
                  <a:pt x="798" y="186"/>
                </a:lnTo>
                <a:lnTo>
                  <a:pt x="796" y="181"/>
                </a:lnTo>
                <a:lnTo>
                  <a:pt x="795" y="177"/>
                </a:lnTo>
                <a:lnTo>
                  <a:pt x="795" y="175"/>
                </a:lnTo>
                <a:lnTo>
                  <a:pt x="793" y="170"/>
                </a:lnTo>
                <a:lnTo>
                  <a:pt x="791" y="164"/>
                </a:lnTo>
                <a:lnTo>
                  <a:pt x="790" y="160"/>
                </a:lnTo>
                <a:lnTo>
                  <a:pt x="789" y="158"/>
                </a:lnTo>
                <a:lnTo>
                  <a:pt x="787" y="153"/>
                </a:lnTo>
                <a:lnTo>
                  <a:pt x="786" y="151"/>
                </a:lnTo>
                <a:lnTo>
                  <a:pt x="783" y="152"/>
                </a:lnTo>
                <a:close/>
                <a:moveTo>
                  <a:pt x="798" y="246"/>
                </a:moveTo>
                <a:lnTo>
                  <a:pt x="798" y="247"/>
                </a:lnTo>
                <a:lnTo>
                  <a:pt x="797" y="253"/>
                </a:lnTo>
                <a:lnTo>
                  <a:pt x="797" y="255"/>
                </a:lnTo>
                <a:lnTo>
                  <a:pt x="796" y="258"/>
                </a:lnTo>
                <a:lnTo>
                  <a:pt x="796" y="264"/>
                </a:lnTo>
                <a:lnTo>
                  <a:pt x="795" y="270"/>
                </a:lnTo>
                <a:lnTo>
                  <a:pt x="794" y="275"/>
                </a:lnTo>
                <a:lnTo>
                  <a:pt x="792" y="281"/>
                </a:lnTo>
                <a:lnTo>
                  <a:pt x="792" y="284"/>
                </a:lnTo>
                <a:lnTo>
                  <a:pt x="791" y="286"/>
                </a:lnTo>
                <a:lnTo>
                  <a:pt x="789" y="292"/>
                </a:lnTo>
                <a:lnTo>
                  <a:pt x="787" y="297"/>
                </a:lnTo>
                <a:lnTo>
                  <a:pt x="786" y="301"/>
                </a:lnTo>
                <a:lnTo>
                  <a:pt x="786" y="302"/>
                </a:lnTo>
                <a:lnTo>
                  <a:pt x="785" y="304"/>
                </a:lnTo>
                <a:lnTo>
                  <a:pt x="789" y="305"/>
                </a:lnTo>
                <a:lnTo>
                  <a:pt x="789" y="304"/>
                </a:lnTo>
                <a:lnTo>
                  <a:pt x="790" y="302"/>
                </a:lnTo>
                <a:lnTo>
                  <a:pt x="791" y="298"/>
                </a:lnTo>
                <a:lnTo>
                  <a:pt x="793" y="293"/>
                </a:lnTo>
                <a:lnTo>
                  <a:pt x="795" y="287"/>
                </a:lnTo>
                <a:lnTo>
                  <a:pt x="795" y="285"/>
                </a:lnTo>
                <a:lnTo>
                  <a:pt x="796" y="281"/>
                </a:lnTo>
                <a:lnTo>
                  <a:pt x="798" y="276"/>
                </a:lnTo>
                <a:lnTo>
                  <a:pt x="799" y="270"/>
                </a:lnTo>
                <a:lnTo>
                  <a:pt x="800" y="265"/>
                </a:lnTo>
                <a:lnTo>
                  <a:pt x="801" y="259"/>
                </a:lnTo>
                <a:lnTo>
                  <a:pt x="801" y="256"/>
                </a:lnTo>
                <a:lnTo>
                  <a:pt x="801" y="254"/>
                </a:lnTo>
                <a:lnTo>
                  <a:pt x="802" y="248"/>
                </a:lnTo>
                <a:lnTo>
                  <a:pt x="802" y="246"/>
                </a:lnTo>
                <a:lnTo>
                  <a:pt x="798" y="246"/>
                </a:lnTo>
                <a:close/>
                <a:moveTo>
                  <a:pt x="769" y="336"/>
                </a:moveTo>
                <a:lnTo>
                  <a:pt x="766" y="341"/>
                </a:lnTo>
                <a:lnTo>
                  <a:pt x="764" y="344"/>
                </a:lnTo>
                <a:lnTo>
                  <a:pt x="763" y="347"/>
                </a:lnTo>
                <a:lnTo>
                  <a:pt x="759" y="352"/>
                </a:lnTo>
                <a:lnTo>
                  <a:pt x="759" y="352"/>
                </a:lnTo>
                <a:lnTo>
                  <a:pt x="755" y="357"/>
                </a:lnTo>
                <a:lnTo>
                  <a:pt x="753" y="359"/>
                </a:lnTo>
                <a:lnTo>
                  <a:pt x="750" y="363"/>
                </a:lnTo>
                <a:lnTo>
                  <a:pt x="748" y="366"/>
                </a:lnTo>
                <a:lnTo>
                  <a:pt x="746" y="368"/>
                </a:lnTo>
                <a:lnTo>
                  <a:pt x="742" y="372"/>
                </a:lnTo>
                <a:lnTo>
                  <a:pt x="741" y="374"/>
                </a:lnTo>
                <a:lnTo>
                  <a:pt x="737" y="378"/>
                </a:lnTo>
                <a:lnTo>
                  <a:pt x="735" y="379"/>
                </a:lnTo>
                <a:lnTo>
                  <a:pt x="732" y="382"/>
                </a:lnTo>
                <a:lnTo>
                  <a:pt x="735" y="385"/>
                </a:lnTo>
                <a:lnTo>
                  <a:pt x="738" y="382"/>
                </a:lnTo>
                <a:lnTo>
                  <a:pt x="740" y="381"/>
                </a:lnTo>
                <a:lnTo>
                  <a:pt x="744" y="377"/>
                </a:lnTo>
                <a:lnTo>
                  <a:pt x="745" y="375"/>
                </a:lnTo>
                <a:lnTo>
                  <a:pt x="749" y="371"/>
                </a:lnTo>
                <a:lnTo>
                  <a:pt x="751" y="369"/>
                </a:lnTo>
                <a:lnTo>
                  <a:pt x="753" y="365"/>
                </a:lnTo>
                <a:lnTo>
                  <a:pt x="756" y="362"/>
                </a:lnTo>
                <a:lnTo>
                  <a:pt x="758" y="360"/>
                </a:lnTo>
                <a:lnTo>
                  <a:pt x="762" y="354"/>
                </a:lnTo>
                <a:lnTo>
                  <a:pt x="762" y="354"/>
                </a:lnTo>
                <a:lnTo>
                  <a:pt x="766" y="349"/>
                </a:lnTo>
                <a:lnTo>
                  <a:pt x="768" y="347"/>
                </a:lnTo>
                <a:lnTo>
                  <a:pt x="770" y="343"/>
                </a:lnTo>
                <a:lnTo>
                  <a:pt x="773" y="338"/>
                </a:lnTo>
                <a:lnTo>
                  <a:pt x="769" y="336"/>
                </a:lnTo>
                <a:close/>
                <a:moveTo>
                  <a:pt x="705" y="405"/>
                </a:moveTo>
                <a:lnTo>
                  <a:pt x="704" y="405"/>
                </a:lnTo>
                <a:lnTo>
                  <a:pt x="702" y="407"/>
                </a:lnTo>
                <a:lnTo>
                  <a:pt x="699" y="409"/>
                </a:lnTo>
                <a:lnTo>
                  <a:pt x="693" y="412"/>
                </a:lnTo>
                <a:lnTo>
                  <a:pt x="693" y="412"/>
                </a:lnTo>
                <a:lnTo>
                  <a:pt x="688" y="416"/>
                </a:lnTo>
                <a:lnTo>
                  <a:pt x="684" y="418"/>
                </a:lnTo>
                <a:lnTo>
                  <a:pt x="682" y="419"/>
                </a:lnTo>
                <a:lnTo>
                  <a:pt x="676" y="422"/>
                </a:lnTo>
                <a:lnTo>
                  <a:pt x="673" y="423"/>
                </a:lnTo>
                <a:lnTo>
                  <a:pt x="671" y="424"/>
                </a:lnTo>
                <a:lnTo>
                  <a:pt x="665" y="427"/>
                </a:lnTo>
                <a:lnTo>
                  <a:pt x="662" y="429"/>
                </a:lnTo>
                <a:lnTo>
                  <a:pt x="660" y="430"/>
                </a:lnTo>
                <a:lnTo>
                  <a:pt x="655" y="432"/>
                </a:lnTo>
                <a:lnTo>
                  <a:pt x="652" y="433"/>
                </a:lnTo>
                <a:lnTo>
                  <a:pt x="653" y="437"/>
                </a:lnTo>
                <a:lnTo>
                  <a:pt x="656" y="436"/>
                </a:lnTo>
                <a:lnTo>
                  <a:pt x="662" y="433"/>
                </a:lnTo>
                <a:lnTo>
                  <a:pt x="663" y="432"/>
                </a:lnTo>
                <a:lnTo>
                  <a:pt x="667" y="431"/>
                </a:lnTo>
                <a:lnTo>
                  <a:pt x="673" y="428"/>
                </a:lnTo>
                <a:lnTo>
                  <a:pt x="675" y="427"/>
                </a:lnTo>
                <a:lnTo>
                  <a:pt x="678" y="425"/>
                </a:lnTo>
                <a:lnTo>
                  <a:pt x="684" y="422"/>
                </a:lnTo>
                <a:lnTo>
                  <a:pt x="686" y="421"/>
                </a:lnTo>
                <a:lnTo>
                  <a:pt x="690" y="419"/>
                </a:lnTo>
                <a:lnTo>
                  <a:pt x="695" y="416"/>
                </a:lnTo>
                <a:lnTo>
                  <a:pt x="695" y="416"/>
                </a:lnTo>
                <a:lnTo>
                  <a:pt x="701" y="412"/>
                </a:lnTo>
                <a:lnTo>
                  <a:pt x="704" y="410"/>
                </a:lnTo>
                <a:lnTo>
                  <a:pt x="706" y="409"/>
                </a:lnTo>
                <a:lnTo>
                  <a:pt x="707" y="408"/>
                </a:lnTo>
                <a:lnTo>
                  <a:pt x="705" y="405"/>
                </a:lnTo>
                <a:close/>
                <a:moveTo>
                  <a:pt x="618" y="444"/>
                </a:moveTo>
                <a:lnTo>
                  <a:pt x="616" y="444"/>
                </a:lnTo>
                <a:lnTo>
                  <a:pt x="613" y="446"/>
                </a:lnTo>
                <a:lnTo>
                  <a:pt x="611" y="446"/>
                </a:lnTo>
                <a:lnTo>
                  <a:pt x="605" y="447"/>
                </a:lnTo>
                <a:lnTo>
                  <a:pt x="599" y="449"/>
                </a:lnTo>
                <a:lnTo>
                  <a:pt x="594" y="450"/>
                </a:lnTo>
                <a:lnTo>
                  <a:pt x="589" y="450"/>
                </a:lnTo>
                <a:lnTo>
                  <a:pt x="586" y="451"/>
                </a:lnTo>
                <a:lnTo>
                  <a:pt x="583" y="452"/>
                </a:lnTo>
                <a:lnTo>
                  <a:pt x="578" y="452"/>
                </a:lnTo>
                <a:lnTo>
                  <a:pt x="572" y="453"/>
                </a:lnTo>
                <a:lnTo>
                  <a:pt x="567" y="454"/>
                </a:lnTo>
                <a:lnTo>
                  <a:pt x="561" y="455"/>
                </a:lnTo>
                <a:lnTo>
                  <a:pt x="559" y="455"/>
                </a:lnTo>
                <a:lnTo>
                  <a:pt x="560" y="459"/>
                </a:lnTo>
                <a:lnTo>
                  <a:pt x="561" y="458"/>
                </a:lnTo>
                <a:lnTo>
                  <a:pt x="567" y="458"/>
                </a:lnTo>
                <a:lnTo>
                  <a:pt x="573" y="457"/>
                </a:lnTo>
                <a:lnTo>
                  <a:pt x="578" y="456"/>
                </a:lnTo>
                <a:lnTo>
                  <a:pt x="584" y="455"/>
                </a:lnTo>
                <a:lnTo>
                  <a:pt x="587" y="455"/>
                </a:lnTo>
                <a:lnTo>
                  <a:pt x="589" y="455"/>
                </a:lnTo>
                <a:lnTo>
                  <a:pt x="595" y="453"/>
                </a:lnTo>
                <a:lnTo>
                  <a:pt x="601" y="452"/>
                </a:lnTo>
                <a:lnTo>
                  <a:pt x="606" y="451"/>
                </a:lnTo>
                <a:lnTo>
                  <a:pt x="611" y="450"/>
                </a:lnTo>
                <a:lnTo>
                  <a:pt x="614" y="449"/>
                </a:lnTo>
                <a:lnTo>
                  <a:pt x="617" y="449"/>
                </a:lnTo>
                <a:lnTo>
                  <a:pt x="619" y="448"/>
                </a:lnTo>
                <a:lnTo>
                  <a:pt x="618" y="444"/>
                </a:lnTo>
                <a:close/>
                <a:moveTo>
                  <a:pt x="524" y="457"/>
                </a:moveTo>
                <a:lnTo>
                  <a:pt x="522" y="457"/>
                </a:lnTo>
                <a:lnTo>
                  <a:pt x="517" y="457"/>
                </a:lnTo>
                <a:lnTo>
                  <a:pt x="512" y="458"/>
                </a:lnTo>
                <a:lnTo>
                  <a:pt x="506" y="458"/>
                </a:lnTo>
                <a:lnTo>
                  <a:pt x="500" y="458"/>
                </a:lnTo>
                <a:lnTo>
                  <a:pt x="495" y="458"/>
                </a:lnTo>
                <a:lnTo>
                  <a:pt x="489" y="458"/>
                </a:lnTo>
                <a:lnTo>
                  <a:pt x="484" y="458"/>
                </a:lnTo>
                <a:lnTo>
                  <a:pt x="479" y="458"/>
                </a:lnTo>
                <a:lnTo>
                  <a:pt x="473" y="458"/>
                </a:lnTo>
                <a:lnTo>
                  <a:pt x="467" y="458"/>
                </a:lnTo>
                <a:lnTo>
                  <a:pt x="464" y="458"/>
                </a:lnTo>
                <a:lnTo>
                  <a:pt x="464" y="462"/>
                </a:lnTo>
                <a:lnTo>
                  <a:pt x="467" y="462"/>
                </a:lnTo>
                <a:lnTo>
                  <a:pt x="473" y="462"/>
                </a:lnTo>
                <a:lnTo>
                  <a:pt x="479" y="462"/>
                </a:lnTo>
                <a:lnTo>
                  <a:pt x="484" y="462"/>
                </a:lnTo>
                <a:lnTo>
                  <a:pt x="489" y="462"/>
                </a:lnTo>
                <a:lnTo>
                  <a:pt x="495" y="462"/>
                </a:lnTo>
                <a:lnTo>
                  <a:pt x="501" y="462"/>
                </a:lnTo>
                <a:lnTo>
                  <a:pt x="506" y="462"/>
                </a:lnTo>
                <a:lnTo>
                  <a:pt x="512" y="462"/>
                </a:lnTo>
                <a:lnTo>
                  <a:pt x="517" y="461"/>
                </a:lnTo>
                <a:lnTo>
                  <a:pt x="523" y="461"/>
                </a:lnTo>
                <a:lnTo>
                  <a:pt x="524" y="461"/>
                </a:lnTo>
                <a:lnTo>
                  <a:pt x="524" y="457"/>
                </a:lnTo>
                <a:close/>
                <a:moveTo>
                  <a:pt x="427" y="458"/>
                </a:moveTo>
                <a:lnTo>
                  <a:pt x="423" y="458"/>
                </a:lnTo>
                <a:lnTo>
                  <a:pt x="418" y="458"/>
                </a:lnTo>
                <a:lnTo>
                  <a:pt x="412" y="458"/>
                </a:lnTo>
                <a:lnTo>
                  <a:pt x="406" y="458"/>
                </a:lnTo>
                <a:lnTo>
                  <a:pt x="401" y="458"/>
                </a:lnTo>
                <a:lnTo>
                  <a:pt x="396" y="458"/>
                </a:lnTo>
                <a:lnTo>
                  <a:pt x="390" y="458"/>
                </a:lnTo>
                <a:lnTo>
                  <a:pt x="384" y="458"/>
                </a:lnTo>
                <a:lnTo>
                  <a:pt x="379" y="458"/>
                </a:lnTo>
                <a:lnTo>
                  <a:pt x="373" y="458"/>
                </a:lnTo>
                <a:lnTo>
                  <a:pt x="368" y="458"/>
                </a:lnTo>
                <a:lnTo>
                  <a:pt x="368" y="462"/>
                </a:lnTo>
                <a:lnTo>
                  <a:pt x="373" y="462"/>
                </a:lnTo>
                <a:lnTo>
                  <a:pt x="379" y="461"/>
                </a:lnTo>
                <a:lnTo>
                  <a:pt x="384" y="461"/>
                </a:lnTo>
                <a:lnTo>
                  <a:pt x="390" y="461"/>
                </a:lnTo>
                <a:lnTo>
                  <a:pt x="396" y="461"/>
                </a:lnTo>
                <a:lnTo>
                  <a:pt x="401" y="461"/>
                </a:lnTo>
                <a:lnTo>
                  <a:pt x="406" y="461"/>
                </a:lnTo>
                <a:lnTo>
                  <a:pt x="412" y="461"/>
                </a:lnTo>
                <a:lnTo>
                  <a:pt x="418" y="461"/>
                </a:lnTo>
                <a:lnTo>
                  <a:pt x="423" y="461"/>
                </a:lnTo>
                <a:lnTo>
                  <a:pt x="427" y="462"/>
                </a:lnTo>
                <a:lnTo>
                  <a:pt x="427" y="458"/>
                </a:lnTo>
                <a:close/>
                <a:moveTo>
                  <a:pt x="331" y="458"/>
                </a:moveTo>
                <a:lnTo>
                  <a:pt x="329" y="458"/>
                </a:lnTo>
                <a:lnTo>
                  <a:pt x="323" y="458"/>
                </a:lnTo>
                <a:lnTo>
                  <a:pt x="318" y="458"/>
                </a:lnTo>
                <a:lnTo>
                  <a:pt x="313" y="458"/>
                </a:lnTo>
                <a:lnTo>
                  <a:pt x="307" y="458"/>
                </a:lnTo>
                <a:lnTo>
                  <a:pt x="301" y="458"/>
                </a:lnTo>
                <a:lnTo>
                  <a:pt x="296" y="458"/>
                </a:lnTo>
                <a:lnTo>
                  <a:pt x="290" y="458"/>
                </a:lnTo>
                <a:lnTo>
                  <a:pt x="285" y="457"/>
                </a:lnTo>
                <a:lnTo>
                  <a:pt x="280" y="457"/>
                </a:lnTo>
                <a:lnTo>
                  <a:pt x="274" y="457"/>
                </a:lnTo>
                <a:lnTo>
                  <a:pt x="272" y="457"/>
                </a:lnTo>
                <a:lnTo>
                  <a:pt x="271" y="461"/>
                </a:lnTo>
                <a:lnTo>
                  <a:pt x="274" y="461"/>
                </a:lnTo>
                <a:lnTo>
                  <a:pt x="279" y="461"/>
                </a:lnTo>
                <a:lnTo>
                  <a:pt x="285" y="461"/>
                </a:lnTo>
                <a:lnTo>
                  <a:pt x="290" y="462"/>
                </a:lnTo>
                <a:lnTo>
                  <a:pt x="296" y="462"/>
                </a:lnTo>
                <a:lnTo>
                  <a:pt x="301" y="462"/>
                </a:lnTo>
                <a:lnTo>
                  <a:pt x="307" y="462"/>
                </a:lnTo>
                <a:lnTo>
                  <a:pt x="313" y="462"/>
                </a:lnTo>
                <a:lnTo>
                  <a:pt x="318" y="462"/>
                </a:lnTo>
                <a:lnTo>
                  <a:pt x="323" y="462"/>
                </a:lnTo>
                <a:lnTo>
                  <a:pt x="329" y="462"/>
                </a:lnTo>
                <a:lnTo>
                  <a:pt x="331" y="462"/>
                </a:lnTo>
                <a:lnTo>
                  <a:pt x="331" y="458"/>
                </a:lnTo>
                <a:close/>
                <a:moveTo>
                  <a:pt x="235" y="454"/>
                </a:moveTo>
                <a:lnTo>
                  <a:pt x="230" y="453"/>
                </a:lnTo>
                <a:lnTo>
                  <a:pt x="224" y="452"/>
                </a:lnTo>
                <a:lnTo>
                  <a:pt x="219" y="452"/>
                </a:lnTo>
                <a:lnTo>
                  <a:pt x="216" y="451"/>
                </a:lnTo>
                <a:lnTo>
                  <a:pt x="213" y="450"/>
                </a:lnTo>
                <a:lnTo>
                  <a:pt x="208" y="449"/>
                </a:lnTo>
                <a:lnTo>
                  <a:pt x="202" y="449"/>
                </a:lnTo>
                <a:lnTo>
                  <a:pt x="197" y="447"/>
                </a:lnTo>
                <a:lnTo>
                  <a:pt x="191" y="446"/>
                </a:lnTo>
                <a:lnTo>
                  <a:pt x="189" y="446"/>
                </a:lnTo>
                <a:lnTo>
                  <a:pt x="186" y="444"/>
                </a:lnTo>
                <a:lnTo>
                  <a:pt x="180" y="443"/>
                </a:lnTo>
                <a:lnTo>
                  <a:pt x="177" y="442"/>
                </a:lnTo>
                <a:lnTo>
                  <a:pt x="176" y="446"/>
                </a:lnTo>
                <a:lnTo>
                  <a:pt x="179" y="447"/>
                </a:lnTo>
                <a:lnTo>
                  <a:pt x="185" y="449"/>
                </a:lnTo>
                <a:lnTo>
                  <a:pt x="188" y="449"/>
                </a:lnTo>
                <a:lnTo>
                  <a:pt x="191" y="450"/>
                </a:lnTo>
                <a:lnTo>
                  <a:pt x="196" y="451"/>
                </a:lnTo>
                <a:lnTo>
                  <a:pt x="201" y="452"/>
                </a:lnTo>
                <a:lnTo>
                  <a:pt x="207" y="453"/>
                </a:lnTo>
                <a:lnTo>
                  <a:pt x="213" y="455"/>
                </a:lnTo>
                <a:lnTo>
                  <a:pt x="215" y="455"/>
                </a:lnTo>
                <a:lnTo>
                  <a:pt x="218" y="455"/>
                </a:lnTo>
                <a:lnTo>
                  <a:pt x="224" y="456"/>
                </a:lnTo>
                <a:lnTo>
                  <a:pt x="229" y="457"/>
                </a:lnTo>
                <a:lnTo>
                  <a:pt x="235" y="458"/>
                </a:lnTo>
                <a:lnTo>
                  <a:pt x="235" y="454"/>
                </a:lnTo>
                <a:close/>
                <a:moveTo>
                  <a:pt x="143" y="430"/>
                </a:moveTo>
                <a:lnTo>
                  <a:pt x="142" y="430"/>
                </a:lnTo>
                <a:lnTo>
                  <a:pt x="140" y="429"/>
                </a:lnTo>
                <a:lnTo>
                  <a:pt x="137" y="427"/>
                </a:lnTo>
                <a:lnTo>
                  <a:pt x="131" y="424"/>
                </a:lnTo>
                <a:lnTo>
                  <a:pt x="129" y="423"/>
                </a:lnTo>
                <a:lnTo>
                  <a:pt x="126" y="422"/>
                </a:lnTo>
                <a:lnTo>
                  <a:pt x="120" y="419"/>
                </a:lnTo>
                <a:lnTo>
                  <a:pt x="118" y="418"/>
                </a:lnTo>
                <a:lnTo>
                  <a:pt x="114" y="416"/>
                </a:lnTo>
                <a:lnTo>
                  <a:pt x="109" y="412"/>
                </a:lnTo>
                <a:lnTo>
                  <a:pt x="109" y="412"/>
                </a:lnTo>
                <a:lnTo>
                  <a:pt x="103" y="409"/>
                </a:lnTo>
                <a:lnTo>
                  <a:pt x="100" y="407"/>
                </a:lnTo>
                <a:lnTo>
                  <a:pt x="98" y="405"/>
                </a:lnTo>
                <a:lnTo>
                  <a:pt x="93" y="402"/>
                </a:lnTo>
                <a:lnTo>
                  <a:pt x="93" y="402"/>
                </a:lnTo>
                <a:lnTo>
                  <a:pt x="92" y="401"/>
                </a:lnTo>
                <a:lnTo>
                  <a:pt x="89" y="404"/>
                </a:lnTo>
                <a:lnTo>
                  <a:pt x="90" y="405"/>
                </a:lnTo>
                <a:lnTo>
                  <a:pt x="90" y="405"/>
                </a:lnTo>
                <a:lnTo>
                  <a:pt x="96" y="409"/>
                </a:lnTo>
                <a:lnTo>
                  <a:pt x="98" y="410"/>
                </a:lnTo>
                <a:lnTo>
                  <a:pt x="101" y="412"/>
                </a:lnTo>
                <a:lnTo>
                  <a:pt x="107" y="416"/>
                </a:lnTo>
                <a:lnTo>
                  <a:pt x="107" y="416"/>
                </a:lnTo>
                <a:lnTo>
                  <a:pt x="113" y="419"/>
                </a:lnTo>
                <a:lnTo>
                  <a:pt x="116" y="421"/>
                </a:lnTo>
                <a:lnTo>
                  <a:pt x="118" y="422"/>
                </a:lnTo>
                <a:lnTo>
                  <a:pt x="124" y="425"/>
                </a:lnTo>
                <a:lnTo>
                  <a:pt x="127" y="427"/>
                </a:lnTo>
                <a:lnTo>
                  <a:pt x="129" y="428"/>
                </a:lnTo>
                <a:lnTo>
                  <a:pt x="135" y="431"/>
                </a:lnTo>
                <a:lnTo>
                  <a:pt x="139" y="432"/>
                </a:lnTo>
                <a:lnTo>
                  <a:pt x="140" y="433"/>
                </a:lnTo>
                <a:lnTo>
                  <a:pt x="142" y="434"/>
                </a:lnTo>
                <a:lnTo>
                  <a:pt x="143" y="430"/>
                </a:lnTo>
                <a:close/>
                <a:moveTo>
                  <a:pt x="65" y="377"/>
                </a:moveTo>
                <a:lnTo>
                  <a:pt x="61" y="374"/>
                </a:lnTo>
                <a:lnTo>
                  <a:pt x="60" y="372"/>
                </a:lnTo>
                <a:lnTo>
                  <a:pt x="56" y="368"/>
                </a:lnTo>
                <a:lnTo>
                  <a:pt x="54" y="366"/>
                </a:lnTo>
                <a:lnTo>
                  <a:pt x="52" y="363"/>
                </a:lnTo>
                <a:lnTo>
                  <a:pt x="49" y="359"/>
                </a:lnTo>
                <a:lnTo>
                  <a:pt x="47" y="357"/>
                </a:lnTo>
                <a:lnTo>
                  <a:pt x="43" y="352"/>
                </a:lnTo>
                <a:lnTo>
                  <a:pt x="43" y="352"/>
                </a:lnTo>
                <a:lnTo>
                  <a:pt x="39" y="347"/>
                </a:lnTo>
                <a:lnTo>
                  <a:pt x="38" y="344"/>
                </a:lnTo>
                <a:lnTo>
                  <a:pt x="36" y="341"/>
                </a:lnTo>
                <a:lnTo>
                  <a:pt x="32" y="336"/>
                </a:lnTo>
                <a:lnTo>
                  <a:pt x="32" y="336"/>
                </a:lnTo>
                <a:lnTo>
                  <a:pt x="29" y="330"/>
                </a:lnTo>
                <a:lnTo>
                  <a:pt x="26" y="332"/>
                </a:lnTo>
                <a:lnTo>
                  <a:pt x="29" y="337"/>
                </a:lnTo>
                <a:lnTo>
                  <a:pt x="29" y="337"/>
                </a:lnTo>
                <a:lnTo>
                  <a:pt x="32" y="343"/>
                </a:lnTo>
                <a:lnTo>
                  <a:pt x="34" y="347"/>
                </a:lnTo>
                <a:lnTo>
                  <a:pt x="36" y="349"/>
                </a:lnTo>
                <a:lnTo>
                  <a:pt x="40" y="354"/>
                </a:lnTo>
                <a:lnTo>
                  <a:pt x="40" y="354"/>
                </a:lnTo>
                <a:lnTo>
                  <a:pt x="44" y="360"/>
                </a:lnTo>
                <a:lnTo>
                  <a:pt x="46" y="362"/>
                </a:lnTo>
                <a:lnTo>
                  <a:pt x="48" y="365"/>
                </a:lnTo>
                <a:lnTo>
                  <a:pt x="51" y="369"/>
                </a:lnTo>
                <a:lnTo>
                  <a:pt x="53" y="371"/>
                </a:lnTo>
                <a:lnTo>
                  <a:pt x="57" y="375"/>
                </a:lnTo>
                <a:lnTo>
                  <a:pt x="58" y="377"/>
                </a:lnTo>
                <a:lnTo>
                  <a:pt x="62" y="380"/>
                </a:lnTo>
                <a:lnTo>
                  <a:pt x="65" y="377"/>
                </a:lnTo>
                <a:close/>
                <a:moveTo>
                  <a:pt x="15" y="297"/>
                </a:moveTo>
                <a:lnTo>
                  <a:pt x="13" y="292"/>
                </a:lnTo>
                <a:lnTo>
                  <a:pt x="11" y="286"/>
                </a:lnTo>
                <a:lnTo>
                  <a:pt x="10" y="284"/>
                </a:lnTo>
                <a:lnTo>
                  <a:pt x="10" y="281"/>
                </a:lnTo>
                <a:lnTo>
                  <a:pt x="8" y="275"/>
                </a:lnTo>
                <a:lnTo>
                  <a:pt x="7" y="269"/>
                </a:lnTo>
                <a:lnTo>
                  <a:pt x="6" y="264"/>
                </a:lnTo>
                <a:lnTo>
                  <a:pt x="5" y="258"/>
                </a:lnTo>
                <a:lnTo>
                  <a:pt x="5" y="255"/>
                </a:lnTo>
                <a:lnTo>
                  <a:pt x="5" y="253"/>
                </a:lnTo>
                <a:lnTo>
                  <a:pt x="4" y="247"/>
                </a:lnTo>
                <a:lnTo>
                  <a:pt x="4" y="242"/>
                </a:lnTo>
                <a:lnTo>
                  <a:pt x="4" y="239"/>
                </a:lnTo>
                <a:lnTo>
                  <a:pt x="0" y="239"/>
                </a:lnTo>
                <a:lnTo>
                  <a:pt x="0" y="242"/>
                </a:lnTo>
                <a:lnTo>
                  <a:pt x="0" y="248"/>
                </a:lnTo>
                <a:lnTo>
                  <a:pt x="1" y="254"/>
                </a:lnTo>
                <a:lnTo>
                  <a:pt x="1" y="256"/>
                </a:lnTo>
                <a:lnTo>
                  <a:pt x="1" y="259"/>
                </a:lnTo>
                <a:lnTo>
                  <a:pt x="2" y="265"/>
                </a:lnTo>
                <a:lnTo>
                  <a:pt x="3" y="270"/>
                </a:lnTo>
                <a:lnTo>
                  <a:pt x="4" y="276"/>
                </a:lnTo>
                <a:lnTo>
                  <a:pt x="6" y="281"/>
                </a:lnTo>
                <a:lnTo>
                  <a:pt x="7" y="285"/>
                </a:lnTo>
                <a:lnTo>
                  <a:pt x="7" y="287"/>
                </a:lnTo>
                <a:lnTo>
                  <a:pt x="9" y="293"/>
                </a:lnTo>
                <a:lnTo>
                  <a:pt x="11" y="298"/>
                </a:lnTo>
                <a:lnTo>
                  <a:pt x="15" y="297"/>
                </a:lnTo>
                <a:close/>
                <a:moveTo>
                  <a:pt x="6" y="203"/>
                </a:moveTo>
                <a:lnTo>
                  <a:pt x="6" y="198"/>
                </a:lnTo>
                <a:lnTo>
                  <a:pt x="7" y="193"/>
                </a:lnTo>
                <a:lnTo>
                  <a:pt x="8" y="187"/>
                </a:lnTo>
                <a:lnTo>
                  <a:pt x="10" y="182"/>
                </a:lnTo>
                <a:lnTo>
                  <a:pt x="10" y="179"/>
                </a:lnTo>
                <a:lnTo>
                  <a:pt x="11" y="176"/>
                </a:lnTo>
                <a:lnTo>
                  <a:pt x="13" y="171"/>
                </a:lnTo>
                <a:lnTo>
                  <a:pt x="15" y="165"/>
                </a:lnTo>
                <a:lnTo>
                  <a:pt x="16" y="161"/>
                </a:lnTo>
                <a:lnTo>
                  <a:pt x="16" y="160"/>
                </a:lnTo>
                <a:lnTo>
                  <a:pt x="19" y="154"/>
                </a:lnTo>
                <a:lnTo>
                  <a:pt x="21" y="149"/>
                </a:lnTo>
                <a:lnTo>
                  <a:pt x="21" y="148"/>
                </a:lnTo>
                <a:lnTo>
                  <a:pt x="22" y="146"/>
                </a:lnTo>
                <a:lnTo>
                  <a:pt x="19" y="144"/>
                </a:lnTo>
                <a:lnTo>
                  <a:pt x="18" y="146"/>
                </a:lnTo>
                <a:lnTo>
                  <a:pt x="17" y="147"/>
                </a:lnTo>
                <a:lnTo>
                  <a:pt x="15" y="153"/>
                </a:lnTo>
                <a:lnTo>
                  <a:pt x="13" y="158"/>
                </a:lnTo>
                <a:lnTo>
                  <a:pt x="12" y="160"/>
                </a:lnTo>
                <a:lnTo>
                  <a:pt x="11" y="164"/>
                </a:lnTo>
                <a:lnTo>
                  <a:pt x="9" y="170"/>
                </a:lnTo>
                <a:lnTo>
                  <a:pt x="7" y="175"/>
                </a:lnTo>
                <a:lnTo>
                  <a:pt x="7" y="177"/>
                </a:lnTo>
                <a:lnTo>
                  <a:pt x="6" y="181"/>
                </a:lnTo>
                <a:lnTo>
                  <a:pt x="4" y="186"/>
                </a:lnTo>
                <a:lnTo>
                  <a:pt x="3" y="192"/>
                </a:lnTo>
                <a:lnTo>
                  <a:pt x="2" y="197"/>
                </a:lnTo>
                <a:lnTo>
                  <a:pt x="1" y="203"/>
                </a:lnTo>
                <a:lnTo>
                  <a:pt x="6" y="203"/>
                </a:lnTo>
                <a:close/>
                <a:moveTo>
                  <a:pt x="40" y="115"/>
                </a:moveTo>
                <a:lnTo>
                  <a:pt x="43" y="110"/>
                </a:lnTo>
                <a:lnTo>
                  <a:pt x="43" y="110"/>
                </a:lnTo>
                <a:lnTo>
                  <a:pt x="47" y="105"/>
                </a:lnTo>
                <a:lnTo>
                  <a:pt x="49" y="103"/>
                </a:lnTo>
                <a:lnTo>
                  <a:pt x="52" y="99"/>
                </a:lnTo>
                <a:lnTo>
                  <a:pt x="54" y="96"/>
                </a:lnTo>
                <a:lnTo>
                  <a:pt x="56" y="94"/>
                </a:lnTo>
                <a:lnTo>
                  <a:pt x="60" y="90"/>
                </a:lnTo>
                <a:lnTo>
                  <a:pt x="61" y="88"/>
                </a:lnTo>
                <a:lnTo>
                  <a:pt x="65" y="84"/>
                </a:lnTo>
                <a:lnTo>
                  <a:pt x="67" y="83"/>
                </a:lnTo>
                <a:lnTo>
                  <a:pt x="71" y="79"/>
                </a:lnTo>
                <a:lnTo>
                  <a:pt x="72" y="77"/>
                </a:lnTo>
                <a:lnTo>
                  <a:pt x="76" y="74"/>
                </a:lnTo>
                <a:lnTo>
                  <a:pt x="79" y="72"/>
                </a:lnTo>
                <a:lnTo>
                  <a:pt x="80" y="71"/>
                </a:lnTo>
                <a:lnTo>
                  <a:pt x="77" y="68"/>
                </a:lnTo>
                <a:lnTo>
                  <a:pt x="76" y="69"/>
                </a:lnTo>
                <a:lnTo>
                  <a:pt x="73" y="71"/>
                </a:lnTo>
                <a:lnTo>
                  <a:pt x="70" y="74"/>
                </a:lnTo>
                <a:lnTo>
                  <a:pt x="68" y="76"/>
                </a:lnTo>
                <a:lnTo>
                  <a:pt x="64" y="80"/>
                </a:lnTo>
                <a:lnTo>
                  <a:pt x="62" y="81"/>
                </a:lnTo>
                <a:lnTo>
                  <a:pt x="58" y="86"/>
                </a:lnTo>
                <a:lnTo>
                  <a:pt x="57" y="87"/>
                </a:lnTo>
                <a:lnTo>
                  <a:pt x="53" y="91"/>
                </a:lnTo>
                <a:lnTo>
                  <a:pt x="51" y="93"/>
                </a:lnTo>
                <a:lnTo>
                  <a:pt x="49" y="97"/>
                </a:lnTo>
                <a:lnTo>
                  <a:pt x="46" y="100"/>
                </a:lnTo>
                <a:lnTo>
                  <a:pt x="44" y="102"/>
                </a:lnTo>
                <a:lnTo>
                  <a:pt x="40" y="107"/>
                </a:lnTo>
                <a:lnTo>
                  <a:pt x="40" y="108"/>
                </a:lnTo>
                <a:lnTo>
                  <a:pt x="36" y="113"/>
                </a:lnTo>
                <a:lnTo>
                  <a:pt x="40" y="115"/>
                </a:lnTo>
                <a:close/>
                <a:moveTo>
                  <a:pt x="109" y="50"/>
                </a:moveTo>
                <a:lnTo>
                  <a:pt x="109" y="50"/>
                </a:lnTo>
                <a:lnTo>
                  <a:pt x="114" y="46"/>
                </a:lnTo>
                <a:lnTo>
                  <a:pt x="118" y="44"/>
                </a:lnTo>
                <a:lnTo>
                  <a:pt x="120" y="43"/>
                </a:lnTo>
                <a:lnTo>
                  <a:pt x="126" y="40"/>
                </a:lnTo>
                <a:lnTo>
                  <a:pt x="129" y="39"/>
                </a:lnTo>
                <a:lnTo>
                  <a:pt x="131" y="38"/>
                </a:lnTo>
                <a:lnTo>
                  <a:pt x="137" y="35"/>
                </a:lnTo>
                <a:lnTo>
                  <a:pt x="140" y="33"/>
                </a:lnTo>
                <a:lnTo>
                  <a:pt x="142" y="32"/>
                </a:lnTo>
                <a:lnTo>
                  <a:pt x="147" y="30"/>
                </a:lnTo>
                <a:lnTo>
                  <a:pt x="153" y="28"/>
                </a:lnTo>
                <a:lnTo>
                  <a:pt x="154" y="28"/>
                </a:lnTo>
                <a:lnTo>
                  <a:pt x="158" y="26"/>
                </a:lnTo>
                <a:lnTo>
                  <a:pt x="162" y="25"/>
                </a:lnTo>
                <a:lnTo>
                  <a:pt x="161" y="21"/>
                </a:lnTo>
                <a:lnTo>
                  <a:pt x="157" y="22"/>
                </a:lnTo>
                <a:lnTo>
                  <a:pt x="152" y="24"/>
                </a:lnTo>
                <a:lnTo>
                  <a:pt x="152" y="25"/>
                </a:lnTo>
                <a:lnTo>
                  <a:pt x="146" y="26"/>
                </a:lnTo>
                <a:lnTo>
                  <a:pt x="140" y="29"/>
                </a:lnTo>
                <a:lnTo>
                  <a:pt x="139" y="29"/>
                </a:lnTo>
                <a:lnTo>
                  <a:pt x="135" y="31"/>
                </a:lnTo>
                <a:lnTo>
                  <a:pt x="129" y="34"/>
                </a:lnTo>
                <a:lnTo>
                  <a:pt x="127" y="35"/>
                </a:lnTo>
                <a:lnTo>
                  <a:pt x="124" y="37"/>
                </a:lnTo>
                <a:lnTo>
                  <a:pt x="118" y="40"/>
                </a:lnTo>
                <a:lnTo>
                  <a:pt x="116" y="41"/>
                </a:lnTo>
                <a:lnTo>
                  <a:pt x="113" y="43"/>
                </a:lnTo>
                <a:lnTo>
                  <a:pt x="107" y="46"/>
                </a:lnTo>
                <a:lnTo>
                  <a:pt x="107" y="46"/>
                </a:lnTo>
                <a:lnTo>
                  <a:pt x="109" y="50"/>
                </a:lnTo>
                <a:close/>
                <a:moveTo>
                  <a:pt x="197" y="15"/>
                </a:moveTo>
                <a:lnTo>
                  <a:pt x="202" y="14"/>
                </a:lnTo>
                <a:lnTo>
                  <a:pt x="208" y="12"/>
                </a:lnTo>
                <a:lnTo>
                  <a:pt x="213" y="12"/>
                </a:lnTo>
                <a:lnTo>
                  <a:pt x="216" y="11"/>
                </a:lnTo>
                <a:lnTo>
                  <a:pt x="219" y="11"/>
                </a:lnTo>
                <a:lnTo>
                  <a:pt x="224" y="10"/>
                </a:lnTo>
                <a:lnTo>
                  <a:pt x="230" y="9"/>
                </a:lnTo>
                <a:lnTo>
                  <a:pt x="235" y="8"/>
                </a:lnTo>
                <a:lnTo>
                  <a:pt x="241" y="8"/>
                </a:lnTo>
                <a:lnTo>
                  <a:pt x="247" y="7"/>
                </a:lnTo>
                <a:lnTo>
                  <a:pt x="252" y="7"/>
                </a:lnTo>
                <a:lnTo>
                  <a:pt x="256" y="6"/>
                </a:lnTo>
                <a:lnTo>
                  <a:pt x="256" y="2"/>
                </a:lnTo>
                <a:lnTo>
                  <a:pt x="251" y="3"/>
                </a:lnTo>
                <a:lnTo>
                  <a:pt x="246" y="3"/>
                </a:lnTo>
                <a:lnTo>
                  <a:pt x="241" y="4"/>
                </a:lnTo>
                <a:lnTo>
                  <a:pt x="235" y="5"/>
                </a:lnTo>
                <a:lnTo>
                  <a:pt x="229" y="5"/>
                </a:lnTo>
                <a:lnTo>
                  <a:pt x="224" y="6"/>
                </a:lnTo>
                <a:lnTo>
                  <a:pt x="218" y="7"/>
                </a:lnTo>
                <a:lnTo>
                  <a:pt x="215" y="7"/>
                </a:lnTo>
                <a:lnTo>
                  <a:pt x="213" y="8"/>
                </a:lnTo>
                <a:lnTo>
                  <a:pt x="207" y="9"/>
                </a:lnTo>
                <a:lnTo>
                  <a:pt x="201" y="10"/>
                </a:lnTo>
                <a:lnTo>
                  <a:pt x="196" y="11"/>
                </a:lnTo>
                <a:lnTo>
                  <a:pt x="197" y="15"/>
                </a:lnTo>
                <a:close/>
                <a:moveTo>
                  <a:pt x="265" y="6"/>
                </a:moveTo>
                <a:lnTo>
                  <a:pt x="268" y="5"/>
                </a:lnTo>
                <a:lnTo>
                  <a:pt x="274" y="5"/>
                </a:lnTo>
                <a:lnTo>
                  <a:pt x="280" y="5"/>
                </a:lnTo>
                <a:lnTo>
                  <a:pt x="285" y="5"/>
                </a:lnTo>
                <a:lnTo>
                  <a:pt x="290" y="5"/>
                </a:lnTo>
                <a:lnTo>
                  <a:pt x="296" y="5"/>
                </a:lnTo>
                <a:lnTo>
                  <a:pt x="301" y="4"/>
                </a:lnTo>
                <a:lnTo>
                  <a:pt x="307" y="4"/>
                </a:lnTo>
                <a:lnTo>
                  <a:pt x="313" y="4"/>
                </a:lnTo>
                <a:lnTo>
                  <a:pt x="318" y="4"/>
                </a:lnTo>
                <a:lnTo>
                  <a:pt x="323" y="4"/>
                </a:lnTo>
                <a:lnTo>
                  <a:pt x="325" y="4"/>
                </a:lnTo>
                <a:lnTo>
                  <a:pt x="325" y="0"/>
                </a:lnTo>
                <a:lnTo>
                  <a:pt x="323" y="0"/>
                </a:lnTo>
                <a:lnTo>
                  <a:pt x="318" y="0"/>
                </a:lnTo>
                <a:lnTo>
                  <a:pt x="313" y="0"/>
                </a:lnTo>
                <a:lnTo>
                  <a:pt x="307" y="0"/>
                </a:lnTo>
                <a:lnTo>
                  <a:pt x="301" y="0"/>
                </a:lnTo>
                <a:lnTo>
                  <a:pt x="296" y="0"/>
                </a:lnTo>
                <a:lnTo>
                  <a:pt x="290" y="0"/>
                </a:lnTo>
                <a:lnTo>
                  <a:pt x="285" y="1"/>
                </a:lnTo>
                <a:lnTo>
                  <a:pt x="279" y="1"/>
                </a:lnTo>
                <a:lnTo>
                  <a:pt x="274" y="1"/>
                </a:lnTo>
                <a:lnTo>
                  <a:pt x="268" y="2"/>
                </a:lnTo>
                <a:lnTo>
                  <a:pt x="265" y="2"/>
                </a:lnTo>
                <a:lnTo>
                  <a:pt x="265" y="6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22934" y="2021752"/>
            <a:ext cx="2995613" cy="1080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" name="Freeform 53"/>
          <p:cNvSpPr>
            <a:spLocks/>
          </p:cNvSpPr>
          <p:nvPr/>
        </p:nvSpPr>
        <p:spPr bwMode="auto">
          <a:xfrm>
            <a:off x="4536757" y="4629245"/>
            <a:ext cx="257175" cy="257175"/>
          </a:xfrm>
          <a:custGeom>
            <a:avLst/>
            <a:gdLst>
              <a:gd name="T0" fmla="*/ 162 w 162"/>
              <a:gd name="T1" fmla="*/ 87 h 162"/>
              <a:gd name="T2" fmla="*/ 161 w 162"/>
              <a:gd name="T3" fmla="*/ 95 h 162"/>
              <a:gd name="T4" fmla="*/ 159 w 162"/>
              <a:gd name="T5" fmla="*/ 104 h 162"/>
              <a:gd name="T6" fmla="*/ 156 w 162"/>
              <a:gd name="T7" fmla="*/ 111 h 162"/>
              <a:gd name="T8" fmla="*/ 153 w 162"/>
              <a:gd name="T9" fmla="*/ 119 h 162"/>
              <a:gd name="T10" fmla="*/ 148 w 162"/>
              <a:gd name="T11" fmla="*/ 126 h 162"/>
              <a:gd name="T12" fmla="*/ 143 w 162"/>
              <a:gd name="T13" fmla="*/ 133 h 162"/>
              <a:gd name="T14" fmla="*/ 137 w 162"/>
              <a:gd name="T15" fmla="*/ 140 h 162"/>
              <a:gd name="T16" fmla="*/ 131 w 162"/>
              <a:gd name="T17" fmla="*/ 145 h 162"/>
              <a:gd name="T18" fmla="*/ 124 w 162"/>
              <a:gd name="T19" fmla="*/ 150 h 162"/>
              <a:gd name="T20" fmla="*/ 117 w 162"/>
              <a:gd name="T21" fmla="*/ 154 h 162"/>
              <a:gd name="T22" fmla="*/ 109 w 162"/>
              <a:gd name="T23" fmla="*/ 157 h 162"/>
              <a:gd name="T24" fmla="*/ 101 w 162"/>
              <a:gd name="T25" fmla="*/ 160 h 162"/>
              <a:gd name="T26" fmla="*/ 93 w 162"/>
              <a:gd name="T27" fmla="*/ 162 h 162"/>
              <a:gd name="T28" fmla="*/ 84 w 162"/>
              <a:gd name="T29" fmla="*/ 162 h 162"/>
              <a:gd name="T30" fmla="*/ 75 w 162"/>
              <a:gd name="T31" fmla="*/ 162 h 162"/>
              <a:gd name="T32" fmla="*/ 67 w 162"/>
              <a:gd name="T33" fmla="*/ 161 h 162"/>
              <a:gd name="T34" fmla="*/ 59 w 162"/>
              <a:gd name="T35" fmla="*/ 159 h 162"/>
              <a:gd name="T36" fmla="*/ 51 w 162"/>
              <a:gd name="T37" fmla="*/ 157 h 162"/>
              <a:gd name="T38" fmla="*/ 43 w 162"/>
              <a:gd name="T39" fmla="*/ 153 h 162"/>
              <a:gd name="T40" fmla="*/ 36 w 162"/>
              <a:gd name="T41" fmla="*/ 148 h 162"/>
              <a:gd name="T42" fmla="*/ 29 w 162"/>
              <a:gd name="T43" fmla="*/ 143 h 162"/>
              <a:gd name="T44" fmla="*/ 23 w 162"/>
              <a:gd name="T45" fmla="*/ 137 h 162"/>
              <a:gd name="T46" fmla="*/ 17 w 162"/>
              <a:gd name="T47" fmla="*/ 131 h 162"/>
              <a:gd name="T48" fmla="*/ 13 w 162"/>
              <a:gd name="T49" fmla="*/ 124 h 162"/>
              <a:gd name="T50" fmla="*/ 8 w 162"/>
              <a:gd name="T51" fmla="*/ 117 h 162"/>
              <a:gd name="T52" fmla="*/ 5 w 162"/>
              <a:gd name="T53" fmla="*/ 109 h 162"/>
              <a:gd name="T54" fmla="*/ 2 w 162"/>
              <a:gd name="T55" fmla="*/ 101 h 162"/>
              <a:gd name="T56" fmla="*/ 1 w 162"/>
              <a:gd name="T57" fmla="*/ 92 h 162"/>
              <a:gd name="T58" fmla="*/ 0 w 162"/>
              <a:gd name="T59" fmla="*/ 84 h 162"/>
              <a:gd name="T60" fmla="*/ 0 w 162"/>
              <a:gd name="T61" fmla="*/ 75 h 162"/>
              <a:gd name="T62" fmla="*/ 1 w 162"/>
              <a:gd name="T63" fmla="*/ 67 h 162"/>
              <a:gd name="T64" fmla="*/ 3 w 162"/>
              <a:gd name="T65" fmla="*/ 59 h 162"/>
              <a:gd name="T66" fmla="*/ 6 w 162"/>
              <a:gd name="T67" fmla="*/ 51 h 162"/>
              <a:gd name="T68" fmla="*/ 10 w 162"/>
              <a:gd name="T69" fmla="*/ 43 h 162"/>
              <a:gd name="T70" fmla="*/ 14 w 162"/>
              <a:gd name="T71" fmla="*/ 36 h 162"/>
              <a:gd name="T72" fmla="*/ 19 w 162"/>
              <a:gd name="T73" fmla="*/ 29 h 162"/>
              <a:gd name="T74" fmla="*/ 25 w 162"/>
              <a:gd name="T75" fmla="*/ 23 h 162"/>
              <a:gd name="T76" fmla="*/ 31 w 162"/>
              <a:gd name="T77" fmla="*/ 17 h 162"/>
              <a:gd name="T78" fmla="*/ 38 w 162"/>
              <a:gd name="T79" fmla="*/ 12 h 162"/>
              <a:gd name="T80" fmla="*/ 46 w 162"/>
              <a:gd name="T81" fmla="*/ 8 h 162"/>
              <a:gd name="T82" fmla="*/ 54 w 162"/>
              <a:gd name="T83" fmla="*/ 5 h 162"/>
              <a:gd name="T84" fmla="*/ 61 w 162"/>
              <a:gd name="T85" fmla="*/ 2 h 162"/>
              <a:gd name="T86" fmla="*/ 70 w 162"/>
              <a:gd name="T87" fmla="*/ 1 h 162"/>
              <a:gd name="T88" fmla="*/ 78 w 162"/>
              <a:gd name="T89" fmla="*/ 0 h 162"/>
              <a:gd name="T90" fmla="*/ 87 w 162"/>
              <a:gd name="T91" fmla="*/ 0 h 162"/>
              <a:gd name="T92" fmla="*/ 95 w 162"/>
              <a:gd name="T93" fmla="*/ 1 h 162"/>
              <a:gd name="T94" fmla="*/ 103 w 162"/>
              <a:gd name="T95" fmla="*/ 3 h 162"/>
              <a:gd name="T96" fmla="*/ 111 w 162"/>
              <a:gd name="T97" fmla="*/ 6 h 162"/>
              <a:gd name="T98" fmla="*/ 119 w 162"/>
              <a:gd name="T99" fmla="*/ 9 h 162"/>
              <a:gd name="T100" fmla="*/ 126 w 162"/>
              <a:gd name="T101" fmla="*/ 14 h 162"/>
              <a:gd name="T102" fmla="*/ 133 w 162"/>
              <a:gd name="T103" fmla="*/ 19 h 162"/>
              <a:gd name="T104" fmla="*/ 139 w 162"/>
              <a:gd name="T105" fmla="*/ 25 h 162"/>
              <a:gd name="T106" fmla="*/ 145 w 162"/>
              <a:gd name="T107" fmla="*/ 31 h 162"/>
              <a:gd name="T108" fmla="*/ 150 w 162"/>
              <a:gd name="T109" fmla="*/ 38 h 162"/>
              <a:gd name="T110" fmla="*/ 154 w 162"/>
              <a:gd name="T111" fmla="*/ 46 h 162"/>
              <a:gd name="T112" fmla="*/ 157 w 162"/>
              <a:gd name="T113" fmla="*/ 53 h 162"/>
              <a:gd name="T114" fmla="*/ 160 w 162"/>
              <a:gd name="T115" fmla="*/ 61 h 162"/>
              <a:gd name="T116" fmla="*/ 161 w 162"/>
              <a:gd name="T117" fmla="*/ 70 h 162"/>
              <a:gd name="T118" fmla="*/ 162 w 162"/>
              <a:gd name="T119" fmla="*/ 7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2" h="162">
                <a:moveTo>
                  <a:pt x="162" y="81"/>
                </a:moveTo>
                <a:lnTo>
                  <a:pt x="162" y="84"/>
                </a:lnTo>
                <a:lnTo>
                  <a:pt x="162" y="87"/>
                </a:lnTo>
                <a:lnTo>
                  <a:pt x="162" y="90"/>
                </a:lnTo>
                <a:lnTo>
                  <a:pt x="161" y="92"/>
                </a:lnTo>
                <a:lnTo>
                  <a:pt x="161" y="95"/>
                </a:lnTo>
                <a:lnTo>
                  <a:pt x="161" y="98"/>
                </a:lnTo>
                <a:lnTo>
                  <a:pt x="160" y="101"/>
                </a:lnTo>
                <a:lnTo>
                  <a:pt x="159" y="104"/>
                </a:lnTo>
                <a:lnTo>
                  <a:pt x="158" y="106"/>
                </a:lnTo>
                <a:lnTo>
                  <a:pt x="157" y="109"/>
                </a:lnTo>
                <a:lnTo>
                  <a:pt x="156" y="111"/>
                </a:lnTo>
                <a:lnTo>
                  <a:pt x="155" y="114"/>
                </a:lnTo>
                <a:lnTo>
                  <a:pt x="154" y="117"/>
                </a:lnTo>
                <a:lnTo>
                  <a:pt x="153" y="119"/>
                </a:lnTo>
                <a:lnTo>
                  <a:pt x="151" y="122"/>
                </a:lnTo>
                <a:lnTo>
                  <a:pt x="150" y="124"/>
                </a:lnTo>
                <a:lnTo>
                  <a:pt x="148" y="126"/>
                </a:lnTo>
                <a:lnTo>
                  <a:pt x="147" y="129"/>
                </a:lnTo>
                <a:lnTo>
                  <a:pt x="145" y="131"/>
                </a:lnTo>
                <a:lnTo>
                  <a:pt x="143" y="133"/>
                </a:lnTo>
                <a:lnTo>
                  <a:pt x="141" y="136"/>
                </a:lnTo>
                <a:lnTo>
                  <a:pt x="139" y="137"/>
                </a:lnTo>
                <a:lnTo>
                  <a:pt x="137" y="140"/>
                </a:lnTo>
                <a:lnTo>
                  <a:pt x="135" y="142"/>
                </a:lnTo>
                <a:lnTo>
                  <a:pt x="133" y="143"/>
                </a:lnTo>
                <a:lnTo>
                  <a:pt x="131" y="145"/>
                </a:lnTo>
                <a:lnTo>
                  <a:pt x="129" y="147"/>
                </a:lnTo>
                <a:lnTo>
                  <a:pt x="126" y="148"/>
                </a:lnTo>
                <a:lnTo>
                  <a:pt x="124" y="150"/>
                </a:lnTo>
                <a:lnTo>
                  <a:pt x="121" y="151"/>
                </a:lnTo>
                <a:lnTo>
                  <a:pt x="119" y="153"/>
                </a:lnTo>
                <a:lnTo>
                  <a:pt x="117" y="154"/>
                </a:lnTo>
                <a:lnTo>
                  <a:pt x="114" y="155"/>
                </a:lnTo>
                <a:lnTo>
                  <a:pt x="111" y="157"/>
                </a:lnTo>
                <a:lnTo>
                  <a:pt x="109" y="157"/>
                </a:lnTo>
                <a:lnTo>
                  <a:pt x="106" y="158"/>
                </a:lnTo>
                <a:lnTo>
                  <a:pt x="103" y="159"/>
                </a:lnTo>
                <a:lnTo>
                  <a:pt x="101" y="160"/>
                </a:lnTo>
                <a:lnTo>
                  <a:pt x="98" y="161"/>
                </a:lnTo>
                <a:lnTo>
                  <a:pt x="95" y="161"/>
                </a:lnTo>
                <a:lnTo>
                  <a:pt x="93" y="162"/>
                </a:lnTo>
                <a:lnTo>
                  <a:pt x="90" y="162"/>
                </a:lnTo>
                <a:lnTo>
                  <a:pt x="87" y="162"/>
                </a:lnTo>
                <a:lnTo>
                  <a:pt x="84" y="162"/>
                </a:lnTo>
                <a:lnTo>
                  <a:pt x="81" y="162"/>
                </a:lnTo>
                <a:lnTo>
                  <a:pt x="78" y="162"/>
                </a:lnTo>
                <a:lnTo>
                  <a:pt x="75" y="162"/>
                </a:lnTo>
                <a:lnTo>
                  <a:pt x="73" y="162"/>
                </a:lnTo>
                <a:lnTo>
                  <a:pt x="70" y="162"/>
                </a:lnTo>
                <a:lnTo>
                  <a:pt x="67" y="161"/>
                </a:lnTo>
                <a:lnTo>
                  <a:pt x="64" y="161"/>
                </a:lnTo>
                <a:lnTo>
                  <a:pt x="61" y="160"/>
                </a:lnTo>
                <a:lnTo>
                  <a:pt x="59" y="159"/>
                </a:lnTo>
                <a:lnTo>
                  <a:pt x="56" y="158"/>
                </a:lnTo>
                <a:lnTo>
                  <a:pt x="54" y="157"/>
                </a:lnTo>
                <a:lnTo>
                  <a:pt x="51" y="157"/>
                </a:lnTo>
                <a:lnTo>
                  <a:pt x="48" y="155"/>
                </a:lnTo>
                <a:lnTo>
                  <a:pt x="46" y="154"/>
                </a:lnTo>
                <a:lnTo>
                  <a:pt x="43" y="153"/>
                </a:lnTo>
                <a:lnTo>
                  <a:pt x="41" y="151"/>
                </a:lnTo>
                <a:lnTo>
                  <a:pt x="38" y="150"/>
                </a:lnTo>
                <a:lnTo>
                  <a:pt x="36" y="148"/>
                </a:lnTo>
                <a:lnTo>
                  <a:pt x="34" y="147"/>
                </a:lnTo>
                <a:lnTo>
                  <a:pt x="31" y="145"/>
                </a:lnTo>
                <a:lnTo>
                  <a:pt x="29" y="143"/>
                </a:lnTo>
                <a:lnTo>
                  <a:pt x="27" y="142"/>
                </a:lnTo>
                <a:lnTo>
                  <a:pt x="25" y="140"/>
                </a:lnTo>
                <a:lnTo>
                  <a:pt x="23" y="137"/>
                </a:lnTo>
                <a:lnTo>
                  <a:pt x="21" y="136"/>
                </a:lnTo>
                <a:lnTo>
                  <a:pt x="19" y="133"/>
                </a:lnTo>
                <a:lnTo>
                  <a:pt x="17" y="131"/>
                </a:lnTo>
                <a:lnTo>
                  <a:pt x="16" y="129"/>
                </a:lnTo>
                <a:lnTo>
                  <a:pt x="14" y="126"/>
                </a:lnTo>
                <a:lnTo>
                  <a:pt x="13" y="124"/>
                </a:lnTo>
                <a:lnTo>
                  <a:pt x="11" y="122"/>
                </a:lnTo>
                <a:lnTo>
                  <a:pt x="10" y="119"/>
                </a:lnTo>
                <a:lnTo>
                  <a:pt x="8" y="117"/>
                </a:lnTo>
                <a:lnTo>
                  <a:pt x="7" y="114"/>
                </a:lnTo>
                <a:lnTo>
                  <a:pt x="6" y="111"/>
                </a:lnTo>
                <a:lnTo>
                  <a:pt x="5" y="109"/>
                </a:lnTo>
                <a:lnTo>
                  <a:pt x="4" y="106"/>
                </a:lnTo>
                <a:lnTo>
                  <a:pt x="3" y="104"/>
                </a:lnTo>
                <a:lnTo>
                  <a:pt x="2" y="101"/>
                </a:lnTo>
                <a:lnTo>
                  <a:pt x="2" y="98"/>
                </a:lnTo>
                <a:lnTo>
                  <a:pt x="1" y="95"/>
                </a:lnTo>
                <a:lnTo>
                  <a:pt x="1" y="92"/>
                </a:lnTo>
                <a:lnTo>
                  <a:pt x="1" y="90"/>
                </a:lnTo>
                <a:lnTo>
                  <a:pt x="0" y="87"/>
                </a:lnTo>
                <a:lnTo>
                  <a:pt x="0" y="84"/>
                </a:lnTo>
                <a:lnTo>
                  <a:pt x="0" y="81"/>
                </a:lnTo>
                <a:lnTo>
                  <a:pt x="0" y="78"/>
                </a:lnTo>
                <a:lnTo>
                  <a:pt x="0" y="75"/>
                </a:lnTo>
                <a:lnTo>
                  <a:pt x="1" y="73"/>
                </a:lnTo>
                <a:lnTo>
                  <a:pt x="1" y="70"/>
                </a:lnTo>
                <a:lnTo>
                  <a:pt x="1" y="67"/>
                </a:lnTo>
                <a:lnTo>
                  <a:pt x="2" y="64"/>
                </a:lnTo>
                <a:lnTo>
                  <a:pt x="2" y="61"/>
                </a:lnTo>
                <a:lnTo>
                  <a:pt x="3" y="59"/>
                </a:lnTo>
                <a:lnTo>
                  <a:pt x="4" y="56"/>
                </a:lnTo>
                <a:lnTo>
                  <a:pt x="5" y="53"/>
                </a:lnTo>
                <a:lnTo>
                  <a:pt x="6" y="51"/>
                </a:lnTo>
                <a:lnTo>
                  <a:pt x="7" y="48"/>
                </a:lnTo>
                <a:lnTo>
                  <a:pt x="8" y="46"/>
                </a:lnTo>
                <a:lnTo>
                  <a:pt x="10" y="43"/>
                </a:lnTo>
                <a:lnTo>
                  <a:pt x="11" y="41"/>
                </a:lnTo>
                <a:lnTo>
                  <a:pt x="13" y="38"/>
                </a:lnTo>
                <a:lnTo>
                  <a:pt x="14" y="36"/>
                </a:lnTo>
                <a:lnTo>
                  <a:pt x="16" y="33"/>
                </a:lnTo>
                <a:lnTo>
                  <a:pt x="17" y="31"/>
                </a:lnTo>
                <a:lnTo>
                  <a:pt x="19" y="29"/>
                </a:lnTo>
                <a:lnTo>
                  <a:pt x="21" y="27"/>
                </a:lnTo>
                <a:lnTo>
                  <a:pt x="23" y="25"/>
                </a:lnTo>
                <a:lnTo>
                  <a:pt x="25" y="23"/>
                </a:lnTo>
                <a:lnTo>
                  <a:pt x="27" y="21"/>
                </a:lnTo>
                <a:lnTo>
                  <a:pt x="29" y="19"/>
                </a:lnTo>
                <a:lnTo>
                  <a:pt x="31" y="17"/>
                </a:lnTo>
                <a:lnTo>
                  <a:pt x="34" y="15"/>
                </a:lnTo>
                <a:lnTo>
                  <a:pt x="36" y="14"/>
                </a:lnTo>
                <a:lnTo>
                  <a:pt x="38" y="12"/>
                </a:lnTo>
                <a:lnTo>
                  <a:pt x="41" y="11"/>
                </a:lnTo>
                <a:lnTo>
                  <a:pt x="43" y="9"/>
                </a:lnTo>
                <a:lnTo>
                  <a:pt x="46" y="8"/>
                </a:lnTo>
                <a:lnTo>
                  <a:pt x="48" y="7"/>
                </a:lnTo>
                <a:lnTo>
                  <a:pt x="51" y="6"/>
                </a:lnTo>
                <a:lnTo>
                  <a:pt x="54" y="5"/>
                </a:lnTo>
                <a:lnTo>
                  <a:pt x="56" y="4"/>
                </a:lnTo>
                <a:lnTo>
                  <a:pt x="59" y="3"/>
                </a:lnTo>
                <a:lnTo>
                  <a:pt x="61" y="2"/>
                </a:lnTo>
                <a:lnTo>
                  <a:pt x="64" y="1"/>
                </a:lnTo>
                <a:lnTo>
                  <a:pt x="67" y="1"/>
                </a:lnTo>
                <a:lnTo>
                  <a:pt x="70" y="1"/>
                </a:lnTo>
                <a:lnTo>
                  <a:pt x="73" y="0"/>
                </a:lnTo>
                <a:lnTo>
                  <a:pt x="75" y="0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7" y="0"/>
                </a:lnTo>
                <a:lnTo>
                  <a:pt x="90" y="0"/>
                </a:lnTo>
                <a:lnTo>
                  <a:pt x="93" y="1"/>
                </a:lnTo>
                <a:lnTo>
                  <a:pt x="95" y="1"/>
                </a:lnTo>
                <a:lnTo>
                  <a:pt x="98" y="1"/>
                </a:lnTo>
                <a:lnTo>
                  <a:pt x="101" y="2"/>
                </a:lnTo>
                <a:lnTo>
                  <a:pt x="103" y="3"/>
                </a:lnTo>
                <a:lnTo>
                  <a:pt x="106" y="4"/>
                </a:lnTo>
                <a:lnTo>
                  <a:pt x="109" y="5"/>
                </a:lnTo>
                <a:lnTo>
                  <a:pt x="111" y="6"/>
                </a:lnTo>
                <a:lnTo>
                  <a:pt x="114" y="7"/>
                </a:lnTo>
                <a:lnTo>
                  <a:pt x="117" y="8"/>
                </a:lnTo>
                <a:lnTo>
                  <a:pt x="119" y="9"/>
                </a:lnTo>
                <a:lnTo>
                  <a:pt x="121" y="11"/>
                </a:lnTo>
                <a:lnTo>
                  <a:pt x="124" y="12"/>
                </a:lnTo>
                <a:lnTo>
                  <a:pt x="126" y="14"/>
                </a:lnTo>
                <a:lnTo>
                  <a:pt x="129" y="15"/>
                </a:lnTo>
                <a:lnTo>
                  <a:pt x="131" y="17"/>
                </a:lnTo>
                <a:lnTo>
                  <a:pt x="133" y="19"/>
                </a:lnTo>
                <a:lnTo>
                  <a:pt x="135" y="21"/>
                </a:lnTo>
                <a:lnTo>
                  <a:pt x="137" y="23"/>
                </a:lnTo>
                <a:lnTo>
                  <a:pt x="139" y="25"/>
                </a:lnTo>
                <a:lnTo>
                  <a:pt x="141" y="27"/>
                </a:lnTo>
                <a:lnTo>
                  <a:pt x="143" y="29"/>
                </a:lnTo>
                <a:lnTo>
                  <a:pt x="145" y="31"/>
                </a:lnTo>
                <a:lnTo>
                  <a:pt x="147" y="33"/>
                </a:lnTo>
                <a:lnTo>
                  <a:pt x="148" y="36"/>
                </a:lnTo>
                <a:lnTo>
                  <a:pt x="150" y="38"/>
                </a:lnTo>
                <a:lnTo>
                  <a:pt x="151" y="41"/>
                </a:lnTo>
                <a:lnTo>
                  <a:pt x="153" y="43"/>
                </a:lnTo>
                <a:lnTo>
                  <a:pt x="154" y="46"/>
                </a:lnTo>
                <a:lnTo>
                  <a:pt x="155" y="48"/>
                </a:lnTo>
                <a:lnTo>
                  <a:pt x="156" y="51"/>
                </a:lnTo>
                <a:lnTo>
                  <a:pt x="157" y="53"/>
                </a:lnTo>
                <a:lnTo>
                  <a:pt x="158" y="56"/>
                </a:lnTo>
                <a:lnTo>
                  <a:pt x="159" y="59"/>
                </a:lnTo>
                <a:lnTo>
                  <a:pt x="160" y="61"/>
                </a:lnTo>
                <a:lnTo>
                  <a:pt x="161" y="64"/>
                </a:lnTo>
                <a:lnTo>
                  <a:pt x="161" y="67"/>
                </a:lnTo>
                <a:lnTo>
                  <a:pt x="161" y="70"/>
                </a:lnTo>
                <a:lnTo>
                  <a:pt x="162" y="73"/>
                </a:lnTo>
                <a:lnTo>
                  <a:pt x="162" y="75"/>
                </a:lnTo>
                <a:lnTo>
                  <a:pt x="162" y="78"/>
                </a:lnTo>
                <a:lnTo>
                  <a:pt x="162" y="81"/>
                </a:lnTo>
              </a:path>
            </a:pathLst>
          </a:custGeom>
          <a:noFill/>
          <a:ln w="190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54"/>
          <p:cNvSpPr>
            <a:spLocks/>
          </p:cNvSpPr>
          <p:nvPr/>
        </p:nvSpPr>
        <p:spPr bwMode="auto">
          <a:xfrm>
            <a:off x="4536757" y="4629245"/>
            <a:ext cx="257175" cy="257175"/>
          </a:xfrm>
          <a:custGeom>
            <a:avLst/>
            <a:gdLst>
              <a:gd name="T0" fmla="*/ 162 w 162"/>
              <a:gd name="T1" fmla="*/ 87 h 162"/>
              <a:gd name="T2" fmla="*/ 161 w 162"/>
              <a:gd name="T3" fmla="*/ 95 h 162"/>
              <a:gd name="T4" fmla="*/ 159 w 162"/>
              <a:gd name="T5" fmla="*/ 104 h 162"/>
              <a:gd name="T6" fmla="*/ 156 w 162"/>
              <a:gd name="T7" fmla="*/ 111 h 162"/>
              <a:gd name="T8" fmla="*/ 153 w 162"/>
              <a:gd name="T9" fmla="*/ 119 h 162"/>
              <a:gd name="T10" fmla="*/ 148 w 162"/>
              <a:gd name="T11" fmla="*/ 126 h 162"/>
              <a:gd name="T12" fmla="*/ 143 w 162"/>
              <a:gd name="T13" fmla="*/ 133 h 162"/>
              <a:gd name="T14" fmla="*/ 137 w 162"/>
              <a:gd name="T15" fmla="*/ 140 h 162"/>
              <a:gd name="T16" fmla="*/ 131 w 162"/>
              <a:gd name="T17" fmla="*/ 145 h 162"/>
              <a:gd name="T18" fmla="*/ 124 w 162"/>
              <a:gd name="T19" fmla="*/ 150 h 162"/>
              <a:gd name="T20" fmla="*/ 117 w 162"/>
              <a:gd name="T21" fmla="*/ 154 h 162"/>
              <a:gd name="T22" fmla="*/ 109 w 162"/>
              <a:gd name="T23" fmla="*/ 157 h 162"/>
              <a:gd name="T24" fmla="*/ 101 w 162"/>
              <a:gd name="T25" fmla="*/ 160 h 162"/>
              <a:gd name="T26" fmla="*/ 93 w 162"/>
              <a:gd name="T27" fmla="*/ 162 h 162"/>
              <a:gd name="T28" fmla="*/ 84 w 162"/>
              <a:gd name="T29" fmla="*/ 162 h 162"/>
              <a:gd name="T30" fmla="*/ 75 w 162"/>
              <a:gd name="T31" fmla="*/ 162 h 162"/>
              <a:gd name="T32" fmla="*/ 67 w 162"/>
              <a:gd name="T33" fmla="*/ 161 h 162"/>
              <a:gd name="T34" fmla="*/ 59 w 162"/>
              <a:gd name="T35" fmla="*/ 159 h 162"/>
              <a:gd name="T36" fmla="*/ 51 w 162"/>
              <a:gd name="T37" fmla="*/ 157 h 162"/>
              <a:gd name="T38" fmla="*/ 43 w 162"/>
              <a:gd name="T39" fmla="*/ 153 h 162"/>
              <a:gd name="T40" fmla="*/ 36 w 162"/>
              <a:gd name="T41" fmla="*/ 148 h 162"/>
              <a:gd name="T42" fmla="*/ 29 w 162"/>
              <a:gd name="T43" fmla="*/ 143 h 162"/>
              <a:gd name="T44" fmla="*/ 23 w 162"/>
              <a:gd name="T45" fmla="*/ 137 h 162"/>
              <a:gd name="T46" fmla="*/ 17 w 162"/>
              <a:gd name="T47" fmla="*/ 131 h 162"/>
              <a:gd name="T48" fmla="*/ 13 w 162"/>
              <a:gd name="T49" fmla="*/ 124 h 162"/>
              <a:gd name="T50" fmla="*/ 8 w 162"/>
              <a:gd name="T51" fmla="*/ 117 h 162"/>
              <a:gd name="T52" fmla="*/ 5 w 162"/>
              <a:gd name="T53" fmla="*/ 109 h 162"/>
              <a:gd name="T54" fmla="*/ 2 w 162"/>
              <a:gd name="T55" fmla="*/ 101 h 162"/>
              <a:gd name="T56" fmla="*/ 1 w 162"/>
              <a:gd name="T57" fmla="*/ 92 h 162"/>
              <a:gd name="T58" fmla="*/ 0 w 162"/>
              <a:gd name="T59" fmla="*/ 84 h 162"/>
              <a:gd name="T60" fmla="*/ 0 w 162"/>
              <a:gd name="T61" fmla="*/ 75 h 162"/>
              <a:gd name="T62" fmla="*/ 1 w 162"/>
              <a:gd name="T63" fmla="*/ 67 h 162"/>
              <a:gd name="T64" fmla="*/ 3 w 162"/>
              <a:gd name="T65" fmla="*/ 59 h 162"/>
              <a:gd name="T66" fmla="*/ 6 w 162"/>
              <a:gd name="T67" fmla="*/ 51 h 162"/>
              <a:gd name="T68" fmla="*/ 10 w 162"/>
              <a:gd name="T69" fmla="*/ 43 h 162"/>
              <a:gd name="T70" fmla="*/ 14 w 162"/>
              <a:gd name="T71" fmla="*/ 36 h 162"/>
              <a:gd name="T72" fmla="*/ 19 w 162"/>
              <a:gd name="T73" fmla="*/ 29 h 162"/>
              <a:gd name="T74" fmla="*/ 25 w 162"/>
              <a:gd name="T75" fmla="*/ 23 h 162"/>
              <a:gd name="T76" fmla="*/ 31 w 162"/>
              <a:gd name="T77" fmla="*/ 17 h 162"/>
              <a:gd name="T78" fmla="*/ 38 w 162"/>
              <a:gd name="T79" fmla="*/ 12 h 162"/>
              <a:gd name="T80" fmla="*/ 46 w 162"/>
              <a:gd name="T81" fmla="*/ 8 h 162"/>
              <a:gd name="T82" fmla="*/ 54 w 162"/>
              <a:gd name="T83" fmla="*/ 5 h 162"/>
              <a:gd name="T84" fmla="*/ 61 w 162"/>
              <a:gd name="T85" fmla="*/ 2 h 162"/>
              <a:gd name="T86" fmla="*/ 70 w 162"/>
              <a:gd name="T87" fmla="*/ 1 h 162"/>
              <a:gd name="T88" fmla="*/ 78 w 162"/>
              <a:gd name="T89" fmla="*/ 0 h 162"/>
              <a:gd name="T90" fmla="*/ 87 w 162"/>
              <a:gd name="T91" fmla="*/ 0 h 162"/>
              <a:gd name="T92" fmla="*/ 95 w 162"/>
              <a:gd name="T93" fmla="*/ 1 h 162"/>
              <a:gd name="T94" fmla="*/ 103 w 162"/>
              <a:gd name="T95" fmla="*/ 3 h 162"/>
              <a:gd name="T96" fmla="*/ 111 w 162"/>
              <a:gd name="T97" fmla="*/ 6 h 162"/>
              <a:gd name="T98" fmla="*/ 119 w 162"/>
              <a:gd name="T99" fmla="*/ 9 h 162"/>
              <a:gd name="T100" fmla="*/ 126 w 162"/>
              <a:gd name="T101" fmla="*/ 14 h 162"/>
              <a:gd name="T102" fmla="*/ 133 w 162"/>
              <a:gd name="T103" fmla="*/ 19 h 162"/>
              <a:gd name="T104" fmla="*/ 139 w 162"/>
              <a:gd name="T105" fmla="*/ 25 h 162"/>
              <a:gd name="T106" fmla="*/ 145 w 162"/>
              <a:gd name="T107" fmla="*/ 31 h 162"/>
              <a:gd name="T108" fmla="*/ 150 w 162"/>
              <a:gd name="T109" fmla="*/ 38 h 162"/>
              <a:gd name="T110" fmla="*/ 154 w 162"/>
              <a:gd name="T111" fmla="*/ 46 h 162"/>
              <a:gd name="T112" fmla="*/ 157 w 162"/>
              <a:gd name="T113" fmla="*/ 53 h 162"/>
              <a:gd name="T114" fmla="*/ 160 w 162"/>
              <a:gd name="T115" fmla="*/ 61 h 162"/>
              <a:gd name="T116" fmla="*/ 161 w 162"/>
              <a:gd name="T117" fmla="*/ 70 h 162"/>
              <a:gd name="T118" fmla="*/ 162 w 162"/>
              <a:gd name="T119" fmla="*/ 7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2" h="162">
                <a:moveTo>
                  <a:pt x="162" y="81"/>
                </a:moveTo>
                <a:lnTo>
                  <a:pt x="162" y="84"/>
                </a:lnTo>
                <a:lnTo>
                  <a:pt x="162" y="87"/>
                </a:lnTo>
                <a:lnTo>
                  <a:pt x="162" y="90"/>
                </a:lnTo>
                <a:lnTo>
                  <a:pt x="161" y="92"/>
                </a:lnTo>
                <a:lnTo>
                  <a:pt x="161" y="95"/>
                </a:lnTo>
                <a:lnTo>
                  <a:pt x="161" y="98"/>
                </a:lnTo>
                <a:lnTo>
                  <a:pt x="160" y="101"/>
                </a:lnTo>
                <a:lnTo>
                  <a:pt x="159" y="104"/>
                </a:lnTo>
                <a:lnTo>
                  <a:pt x="158" y="106"/>
                </a:lnTo>
                <a:lnTo>
                  <a:pt x="157" y="109"/>
                </a:lnTo>
                <a:lnTo>
                  <a:pt x="156" y="111"/>
                </a:lnTo>
                <a:lnTo>
                  <a:pt x="155" y="114"/>
                </a:lnTo>
                <a:lnTo>
                  <a:pt x="154" y="117"/>
                </a:lnTo>
                <a:lnTo>
                  <a:pt x="153" y="119"/>
                </a:lnTo>
                <a:lnTo>
                  <a:pt x="151" y="122"/>
                </a:lnTo>
                <a:lnTo>
                  <a:pt x="150" y="124"/>
                </a:lnTo>
                <a:lnTo>
                  <a:pt x="148" y="126"/>
                </a:lnTo>
                <a:lnTo>
                  <a:pt x="147" y="129"/>
                </a:lnTo>
                <a:lnTo>
                  <a:pt x="145" y="131"/>
                </a:lnTo>
                <a:lnTo>
                  <a:pt x="143" y="133"/>
                </a:lnTo>
                <a:lnTo>
                  <a:pt x="141" y="136"/>
                </a:lnTo>
                <a:lnTo>
                  <a:pt x="139" y="137"/>
                </a:lnTo>
                <a:lnTo>
                  <a:pt x="137" y="140"/>
                </a:lnTo>
                <a:lnTo>
                  <a:pt x="135" y="142"/>
                </a:lnTo>
                <a:lnTo>
                  <a:pt x="133" y="143"/>
                </a:lnTo>
                <a:lnTo>
                  <a:pt x="131" y="145"/>
                </a:lnTo>
                <a:lnTo>
                  <a:pt x="129" y="147"/>
                </a:lnTo>
                <a:lnTo>
                  <a:pt x="126" y="148"/>
                </a:lnTo>
                <a:lnTo>
                  <a:pt x="124" y="150"/>
                </a:lnTo>
                <a:lnTo>
                  <a:pt x="121" y="151"/>
                </a:lnTo>
                <a:lnTo>
                  <a:pt x="119" y="153"/>
                </a:lnTo>
                <a:lnTo>
                  <a:pt x="117" y="154"/>
                </a:lnTo>
                <a:lnTo>
                  <a:pt x="114" y="155"/>
                </a:lnTo>
                <a:lnTo>
                  <a:pt x="111" y="157"/>
                </a:lnTo>
                <a:lnTo>
                  <a:pt x="109" y="157"/>
                </a:lnTo>
                <a:lnTo>
                  <a:pt x="106" y="158"/>
                </a:lnTo>
                <a:lnTo>
                  <a:pt x="103" y="159"/>
                </a:lnTo>
                <a:lnTo>
                  <a:pt x="101" y="160"/>
                </a:lnTo>
                <a:lnTo>
                  <a:pt x="98" y="161"/>
                </a:lnTo>
                <a:lnTo>
                  <a:pt x="95" y="161"/>
                </a:lnTo>
                <a:lnTo>
                  <a:pt x="93" y="162"/>
                </a:lnTo>
                <a:lnTo>
                  <a:pt x="90" y="162"/>
                </a:lnTo>
                <a:lnTo>
                  <a:pt x="87" y="162"/>
                </a:lnTo>
                <a:lnTo>
                  <a:pt x="84" y="162"/>
                </a:lnTo>
                <a:lnTo>
                  <a:pt x="81" y="162"/>
                </a:lnTo>
                <a:lnTo>
                  <a:pt x="78" y="162"/>
                </a:lnTo>
                <a:lnTo>
                  <a:pt x="75" y="162"/>
                </a:lnTo>
                <a:lnTo>
                  <a:pt x="73" y="162"/>
                </a:lnTo>
                <a:lnTo>
                  <a:pt x="70" y="162"/>
                </a:lnTo>
                <a:lnTo>
                  <a:pt x="67" y="161"/>
                </a:lnTo>
                <a:lnTo>
                  <a:pt x="64" y="161"/>
                </a:lnTo>
                <a:lnTo>
                  <a:pt x="61" y="160"/>
                </a:lnTo>
                <a:lnTo>
                  <a:pt x="59" y="159"/>
                </a:lnTo>
                <a:lnTo>
                  <a:pt x="56" y="158"/>
                </a:lnTo>
                <a:lnTo>
                  <a:pt x="54" y="157"/>
                </a:lnTo>
                <a:lnTo>
                  <a:pt x="51" y="157"/>
                </a:lnTo>
                <a:lnTo>
                  <a:pt x="48" y="155"/>
                </a:lnTo>
                <a:lnTo>
                  <a:pt x="46" y="154"/>
                </a:lnTo>
                <a:lnTo>
                  <a:pt x="43" y="153"/>
                </a:lnTo>
                <a:lnTo>
                  <a:pt x="41" y="151"/>
                </a:lnTo>
                <a:lnTo>
                  <a:pt x="38" y="150"/>
                </a:lnTo>
                <a:lnTo>
                  <a:pt x="36" y="148"/>
                </a:lnTo>
                <a:lnTo>
                  <a:pt x="34" y="147"/>
                </a:lnTo>
                <a:lnTo>
                  <a:pt x="31" y="145"/>
                </a:lnTo>
                <a:lnTo>
                  <a:pt x="29" y="143"/>
                </a:lnTo>
                <a:lnTo>
                  <a:pt x="27" y="142"/>
                </a:lnTo>
                <a:lnTo>
                  <a:pt x="25" y="140"/>
                </a:lnTo>
                <a:lnTo>
                  <a:pt x="23" y="137"/>
                </a:lnTo>
                <a:lnTo>
                  <a:pt x="21" y="136"/>
                </a:lnTo>
                <a:lnTo>
                  <a:pt x="19" y="133"/>
                </a:lnTo>
                <a:lnTo>
                  <a:pt x="17" y="131"/>
                </a:lnTo>
                <a:lnTo>
                  <a:pt x="16" y="129"/>
                </a:lnTo>
                <a:lnTo>
                  <a:pt x="14" y="126"/>
                </a:lnTo>
                <a:lnTo>
                  <a:pt x="13" y="124"/>
                </a:lnTo>
                <a:lnTo>
                  <a:pt x="11" y="122"/>
                </a:lnTo>
                <a:lnTo>
                  <a:pt x="10" y="119"/>
                </a:lnTo>
                <a:lnTo>
                  <a:pt x="8" y="117"/>
                </a:lnTo>
                <a:lnTo>
                  <a:pt x="7" y="114"/>
                </a:lnTo>
                <a:lnTo>
                  <a:pt x="6" y="111"/>
                </a:lnTo>
                <a:lnTo>
                  <a:pt x="5" y="109"/>
                </a:lnTo>
                <a:lnTo>
                  <a:pt x="4" y="106"/>
                </a:lnTo>
                <a:lnTo>
                  <a:pt x="3" y="104"/>
                </a:lnTo>
                <a:lnTo>
                  <a:pt x="2" y="101"/>
                </a:lnTo>
                <a:lnTo>
                  <a:pt x="2" y="98"/>
                </a:lnTo>
                <a:lnTo>
                  <a:pt x="1" y="95"/>
                </a:lnTo>
                <a:lnTo>
                  <a:pt x="1" y="92"/>
                </a:lnTo>
                <a:lnTo>
                  <a:pt x="1" y="90"/>
                </a:lnTo>
                <a:lnTo>
                  <a:pt x="0" y="87"/>
                </a:lnTo>
                <a:lnTo>
                  <a:pt x="0" y="84"/>
                </a:lnTo>
                <a:lnTo>
                  <a:pt x="0" y="81"/>
                </a:lnTo>
                <a:lnTo>
                  <a:pt x="0" y="78"/>
                </a:lnTo>
                <a:lnTo>
                  <a:pt x="0" y="75"/>
                </a:lnTo>
                <a:lnTo>
                  <a:pt x="1" y="73"/>
                </a:lnTo>
                <a:lnTo>
                  <a:pt x="1" y="70"/>
                </a:lnTo>
                <a:lnTo>
                  <a:pt x="1" y="67"/>
                </a:lnTo>
                <a:lnTo>
                  <a:pt x="2" y="64"/>
                </a:lnTo>
                <a:lnTo>
                  <a:pt x="2" y="61"/>
                </a:lnTo>
                <a:lnTo>
                  <a:pt x="3" y="59"/>
                </a:lnTo>
                <a:lnTo>
                  <a:pt x="4" y="56"/>
                </a:lnTo>
                <a:lnTo>
                  <a:pt x="5" y="53"/>
                </a:lnTo>
                <a:lnTo>
                  <a:pt x="6" y="51"/>
                </a:lnTo>
                <a:lnTo>
                  <a:pt x="7" y="48"/>
                </a:lnTo>
                <a:lnTo>
                  <a:pt x="8" y="46"/>
                </a:lnTo>
                <a:lnTo>
                  <a:pt x="10" y="43"/>
                </a:lnTo>
                <a:lnTo>
                  <a:pt x="11" y="41"/>
                </a:lnTo>
                <a:lnTo>
                  <a:pt x="13" y="38"/>
                </a:lnTo>
                <a:lnTo>
                  <a:pt x="14" y="36"/>
                </a:lnTo>
                <a:lnTo>
                  <a:pt x="16" y="33"/>
                </a:lnTo>
                <a:lnTo>
                  <a:pt x="17" y="31"/>
                </a:lnTo>
                <a:lnTo>
                  <a:pt x="19" y="29"/>
                </a:lnTo>
                <a:lnTo>
                  <a:pt x="21" y="27"/>
                </a:lnTo>
                <a:lnTo>
                  <a:pt x="23" y="25"/>
                </a:lnTo>
                <a:lnTo>
                  <a:pt x="25" y="23"/>
                </a:lnTo>
                <a:lnTo>
                  <a:pt x="27" y="21"/>
                </a:lnTo>
                <a:lnTo>
                  <a:pt x="29" y="19"/>
                </a:lnTo>
                <a:lnTo>
                  <a:pt x="31" y="17"/>
                </a:lnTo>
                <a:lnTo>
                  <a:pt x="34" y="15"/>
                </a:lnTo>
                <a:lnTo>
                  <a:pt x="36" y="14"/>
                </a:lnTo>
                <a:lnTo>
                  <a:pt x="38" y="12"/>
                </a:lnTo>
                <a:lnTo>
                  <a:pt x="41" y="11"/>
                </a:lnTo>
                <a:lnTo>
                  <a:pt x="43" y="9"/>
                </a:lnTo>
                <a:lnTo>
                  <a:pt x="46" y="8"/>
                </a:lnTo>
                <a:lnTo>
                  <a:pt x="48" y="7"/>
                </a:lnTo>
                <a:lnTo>
                  <a:pt x="51" y="6"/>
                </a:lnTo>
                <a:lnTo>
                  <a:pt x="54" y="5"/>
                </a:lnTo>
                <a:lnTo>
                  <a:pt x="56" y="4"/>
                </a:lnTo>
                <a:lnTo>
                  <a:pt x="59" y="3"/>
                </a:lnTo>
                <a:lnTo>
                  <a:pt x="61" y="2"/>
                </a:lnTo>
                <a:lnTo>
                  <a:pt x="64" y="1"/>
                </a:lnTo>
                <a:lnTo>
                  <a:pt x="67" y="1"/>
                </a:lnTo>
                <a:lnTo>
                  <a:pt x="70" y="1"/>
                </a:lnTo>
                <a:lnTo>
                  <a:pt x="73" y="0"/>
                </a:lnTo>
                <a:lnTo>
                  <a:pt x="75" y="0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7" y="0"/>
                </a:lnTo>
                <a:lnTo>
                  <a:pt x="90" y="0"/>
                </a:lnTo>
                <a:lnTo>
                  <a:pt x="93" y="1"/>
                </a:lnTo>
                <a:lnTo>
                  <a:pt x="95" y="1"/>
                </a:lnTo>
                <a:lnTo>
                  <a:pt x="98" y="1"/>
                </a:lnTo>
                <a:lnTo>
                  <a:pt x="101" y="2"/>
                </a:lnTo>
                <a:lnTo>
                  <a:pt x="103" y="3"/>
                </a:lnTo>
                <a:lnTo>
                  <a:pt x="106" y="4"/>
                </a:lnTo>
                <a:lnTo>
                  <a:pt x="109" y="5"/>
                </a:lnTo>
                <a:lnTo>
                  <a:pt x="111" y="6"/>
                </a:lnTo>
                <a:lnTo>
                  <a:pt x="114" y="7"/>
                </a:lnTo>
                <a:lnTo>
                  <a:pt x="117" y="8"/>
                </a:lnTo>
                <a:lnTo>
                  <a:pt x="119" y="9"/>
                </a:lnTo>
                <a:lnTo>
                  <a:pt x="121" y="11"/>
                </a:lnTo>
                <a:lnTo>
                  <a:pt x="124" y="12"/>
                </a:lnTo>
                <a:lnTo>
                  <a:pt x="126" y="14"/>
                </a:lnTo>
                <a:lnTo>
                  <a:pt x="129" y="15"/>
                </a:lnTo>
                <a:lnTo>
                  <a:pt x="131" y="17"/>
                </a:lnTo>
                <a:lnTo>
                  <a:pt x="133" y="19"/>
                </a:lnTo>
                <a:lnTo>
                  <a:pt x="135" y="21"/>
                </a:lnTo>
                <a:lnTo>
                  <a:pt x="137" y="23"/>
                </a:lnTo>
                <a:lnTo>
                  <a:pt x="139" y="25"/>
                </a:lnTo>
                <a:lnTo>
                  <a:pt x="141" y="27"/>
                </a:lnTo>
                <a:lnTo>
                  <a:pt x="143" y="29"/>
                </a:lnTo>
                <a:lnTo>
                  <a:pt x="145" y="31"/>
                </a:lnTo>
                <a:lnTo>
                  <a:pt x="147" y="33"/>
                </a:lnTo>
                <a:lnTo>
                  <a:pt x="148" y="36"/>
                </a:lnTo>
                <a:lnTo>
                  <a:pt x="150" y="38"/>
                </a:lnTo>
                <a:lnTo>
                  <a:pt x="151" y="41"/>
                </a:lnTo>
                <a:lnTo>
                  <a:pt x="153" y="43"/>
                </a:lnTo>
                <a:lnTo>
                  <a:pt x="154" y="46"/>
                </a:lnTo>
                <a:lnTo>
                  <a:pt x="155" y="48"/>
                </a:lnTo>
                <a:lnTo>
                  <a:pt x="156" y="51"/>
                </a:lnTo>
                <a:lnTo>
                  <a:pt x="157" y="53"/>
                </a:lnTo>
                <a:lnTo>
                  <a:pt x="158" y="56"/>
                </a:lnTo>
                <a:lnTo>
                  <a:pt x="159" y="59"/>
                </a:lnTo>
                <a:lnTo>
                  <a:pt x="160" y="61"/>
                </a:lnTo>
                <a:lnTo>
                  <a:pt x="161" y="64"/>
                </a:lnTo>
                <a:lnTo>
                  <a:pt x="161" y="67"/>
                </a:lnTo>
                <a:lnTo>
                  <a:pt x="161" y="70"/>
                </a:lnTo>
                <a:lnTo>
                  <a:pt x="162" y="73"/>
                </a:lnTo>
                <a:lnTo>
                  <a:pt x="162" y="75"/>
                </a:lnTo>
                <a:lnTo>
                  <a:pt x="162" y="78"/>
                </a:lnTo>
                <a:lnTo>
                  <a:pt x="162" y="81"/>
                </a:lnTo>
              </a:path>
            </a:pathLst>
          </a:custGeom>
          <a:noFill/>
          <a:ln w="6350" cap="flat">
            <a:solidFill>
              <a:srgbClr val="CCCC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55"/>
          <p:cNvSpPr>
            <a:spLocks/>
          </p:cNvSpPr>
          <p:nvPr/>
        </p:nvSpPr>
        <p:spPr bwMode="auto">
          <a:xfrm>
            <a:off x="3835082" y="4629245"/>
            <a:ext cx="257175" cy="257175"/>
          </a:xfrm>
          <a:custGeom>
            <a:avLst/>
            <a:gdLst>
              <a:gd name="T0" fmla="*/ 162 w 162"/>
              <a:gd name="T1" fmla="*/ 87 h 162"/>
              <a:gd name="T2" fmla="*/ 161 w 162"/>
              <a:gd name="T3" fmla="*/ 95 h 162"/>
              <a:gd name="T4" fmla="*/ 159 w 162"/>
              <a:gd name="T5" fmla="*/ 104 h 162"/>
              <a:gd name="T6" fmla="*/ 156 w 162"/>
              <a:gd name="T7" fmla="*/ 111 h 162"/>
              <a:gd name="T8" fmla="*/ 152 w 162"/>
              <a:gd name="T9" fmla="*/ 119 h 162"/>
              <a:gd name="T10" fmla="*/ 148 w 162"/>
              <a:gd name="T11" fmla="*/ 126 h 162"/>
              <a:gd name="T12" fmla="*/ 143 w 162"/>
              <a:gd name="T13" fmla="*/ 133 h 162"/>
              <a:gd name="T14" fmla="*/ 137 w 162"/>
              <a:gd name="T15" fmla="*/ 140 h 162"/>
              <a:gd name="T16" fmla="*/ 131 w 162"/>
              <a:gd name="T17" fmla="*/ 145 h 162"/>
              <a:gd name="T18" fmla="*/ 124 w 162"/>
              <a:gd name="T19" fmla="*/ 150 h 162"/>
              <a:gd name="T20" fmla="*/ 116 w 162"/>
              <a:gd name="T21" fmla="*/ 154 h 162"/>
              <a:gd name="T22" fmla="*/ 108 w 162"/>
              <a:gd name="T23" fmla="*/ 157 h 162"/>
              <a:gd name="T24" fmla="*/ 101 w 162"/>
              <a:gd name="T25" fmla="*/ 160 h 162"/>
              <a:gd name="T26" fmla="*/ 92 w 162"/>
              <a:gd name="T27" fmla="*/ 162 h 162"/>
              <a:gd name="T28" fmla="*/ 84 w 162"/>
              <a:gd name="T29" fmla="*/ 162 h 162"/>
              <a:gd name="T30" fmla="*/ 75 w 162"/>
              <a:gd name="T31" fmla="*/ 162 h 162"/>
              <a:gd name="T32" fmla="*/ 67 w 162"/>
              <a:gd name="T33" fmla="*/ 161 h 162"/>
              <a:gd name="T34" fmla="*/ 59 w 162"/>
              <a:gd name="T35" fmla="*/ 159 h 162"/>
              <a:gd name="T36" fmla="*/ 51 w 162"/>
              <a:gd name="T37" fmla="*/ 157 h 162"/>
              <a:gd name="T38" fmla="*/ 43 w 162"/>
              <a:gd name="T39" fmla="*/ 153 h 162"/>
              <a:gd name="T40" fmla="*/ 36 w 162"/>
              <a:gd name="T41" fmla="*/ 148 h 162"/>
              <a:gd name="T42" fmla="*/ 29 w 162"/>
              <a:gd name="T43" fmla="*/ 143 h 162"/>
              <a:gd name="T44" fmla="*/ 23 w 162"/>
              <a:gd name="T45" fmla="*/ 137 h 162"/>
              <a:gd name="T46" fmla="*/ 17 w 162"/>
              <a:gd name="T47" fmla="*/ 131 h 162"/>
              <a:gd name="T48" fmla="*/ 12 w 162"/>
              <a:gd name="T49" fmla="*/ 124 h 162"/>
              <a:gd name="T50" fmla="*/ 8 w 162"/>
              <a:gd name="T51" fmla="*/ 117 h 162"/>
              <a:gd name="T52" fmla="*/ 5 w 162"/>
              <a:gd name="T53" fmla="*/ 109 h 162"/>
              <a:gd name="T54" fmla="*/ 2 w 162"/>
              <a:gd name="T55" fmla="*/ 101 h 162"/>
              <a:gd name="T56" fmla="*/ 1 w 162"/>
              <a:gd name="T57" fmla="*/ 92 h 162"/>
              <a:gd name="T58" fmla="*/ 0 w 162"/>
              <a:gd name="T59" fmla="*/ 84 h 162"/>
              <a:gd name="T60" fmla="*/ 0 w 162"/>
              <a:gd name="T61" fmla="*/ 75 h 162"/>
              <a:gd name="T62" fmla="*/ 1 w 162"/>
              <a:gd name="T63" fmla="*/ 67 h 162"/>
              <a:gd name="T64" fmla="*/ 3 w 162"/>
              <a:gd name="T65" fmla="*/ 59 h 162"/>
              <a:gd name="T66" fmla="*/ 6 w 162"/>
              <a:gd name="T67" fmla="*/ 51 h 162"/>
              <a:gd name="T68" fmla="*/ 9 w 162"/>
              <a:gd name="T69" fmla="*/ 43 h 162"/>
              <a:gd name="T70" fmla="*/ 14 w 162"/>
              <a:gd name="T71" fmla="*/ 36 h 162"/>
              <a:gd name="T72" fmla="*/ 19 w 162"/>
              <a:gd name="T73" fmla="*/ 29 h 162"/>
              <a:gd name="T74" fmla="*/ 25 w 162"/>
              <a:gd name="T75" fmla="*/ 23 h 162"/>
              <a:gd name="T76" fmla="*/ 31 w 162"/>
              <a:gd name="T77" fmla="*/ 17 h 162"/>
              <a:gd name="T78" fmla="*/ 38 w 162"/>
              <a:gd name="T79" fmla="*/ 12 h 162"/>
              <a:gd name="T80" fmla="*/ 45 w 162"/>
              <a:gd name="T81" fmla="*/ 8 h 162"/>
              <a:gd name="T82" fmla="*/ 53 w 162"/>
              <a:gd name="T83" fmla="*/ 5 h 162"/>
              <a:gd name="T84" fmla="*/ 61 w 162"/>
              <a:gd name="T85" fmla="*/ 2 h 162"/>
              <a:gd name="T86" fmla="*/ 69 w 162"/>
              <a:gd name="T87" fmla="*/ 1 h 162"/>
              <a:gd name="T88" fmla="*/ 78 w 162"/>
              <a:gd name="T89" fmla="*/ 0 h 162"/>
              <a:gd name="T90" fmla="*/ 86 w 162"/>
              <a:gd name="T91" fmla="*/ 0 h 162"/>
              <a:gd name="T92" fmla="*/ 95 w 162"/>
              <a:gd name="T93" fmla="*/ 1 h 162"/>
              <a:gd name="T94" fmla="*/ 103 w 162"/>
              <a:gd name="T95" fmla="*/ 3 h 162"/>
              <a:gd name="T96" fmla="*/ 111 w 162"/>
              <a:gd name="T97" fmla="*/ 6 h 162"/>
              <a:gd name="T98" fmla="*/ 119 w 162"/>
              <a:gd name="T99" fmla="*/ 9 h 162"/>
              <a:gd name="T100" fmla="*/ 126 w 162"/>
              <a:gd name="T101" fmla="*/ 14 h 162"/>
              <a:gd name="T102" fmla="*/ 133 w 162"/>
              <a:gd name="T103" fmla="*/ 19 h 162"/>
              <a:gd name="T104" fmla="*/ 139 w 162"/>
              <a:gd name="T105" fmla="*/ 25 h 162"/>
              <a:gd name="T106" fmla="*/ 145 w 162"/>
              <a:gd name="T107" fmla="*/ 31 h 162"/>
              <a:gd name="T108" fmla="*/ 149 w 162"/>
              <a:gd name="T109" fmla="*/ 38 h 162"/>
              <a:gd name="T110" fmla="*/ 154 w 162"/>
              <a:gd name="T111" fmla="*/ 46 h 162"/>
              <a:gd name="T112" fmla="*/ 157 w 162"/>
              <a:gd name="T113" fmla="*/ 53 h 162"/>
              <a:gd name="T114" fmla="*/ 160 w 162"/>
              <a:gd name="T115" fmla="*/ 61 h 162"/>
              <a:gd name="T116" fmla="*/ 161 w 162"/>
              <a:gd name="T117" fmla="*/ 70 h 162"/>
              <a:gd name="T118" fmla="*/ 162 w 162"/>
              <a:gd name="T119" fmla="*/ 7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2" h="162">
                <a:moveTo>
                  <a:pt x="162" y="81"/>
                </a:moveTo>
                <a:lnTo>
                  <a:pt x="162" y="84"/>
                </a:lnTo>
                <a:lnTo>
                  <a:pt x="162" y="87"/>
                </a:lnTo>
                <a:lnTo>
                  <a:pt x="161" y="90"/>
                </a:lnTo>
                <a:lnTo>
                  <a:pt x="161" y="92"/>
                </a:lnTo>
                <a:lnTo>
                  <a:pt x="161" y="95"/>
                </a:lnTo>
                <a:lnTo>
                  <a:pt x="160" y="98"/>
                </a:lnTo>
                <a:lnTo>
                  <a:pt x="160" y="101"/>
                </a:lnTo>
                <a:lnTo>
                  <a:pt x="159" y="104"/>
                </a:lnTo>
                <a:lnTo>
                  <a:pt x="158" y="106"/>
                </a:lnTo>
                <a:lnTo>
                  <a:pt x="157" y="109"/>
                </a:lnTo>
                <a:lnTo>
                  <a:pt x="156" y="111"/>
                </a:lnTo>
                <a:lnTo>
                  <a:pt x="155" y="114"/>
                </a:lnTo>
                <a:lnTo>
                  <a:pt x="154" y="117"/>
                </a:lnTo>
                <a:lnTo>
                  <a:pt x="152" y="119"/>
                </a:lnTo>
                <a:lnTo>
                  <a:pt x="151" y="122"/>
                </a:lnTo>
                <a:lnTo>
                  <a:pt x="149" y="124"/>
                </a:lnTo>
                <a:lnTo>
                  <a:pt x="148" y="126"/>
                </a:lnTo>
                <a:lnTo>
                  <a:pt x="146" y="129"/>
                </a:lnTo>
                <a:lnTo>
                  <a:pt x="145" y="131"/>
                </a:lnTo>
                <a:lnTo>
                  <a:pt x="143" y="133"/>
                </a:lnTo>
                <a:lnTo>
                  <a:pt x="141" y="136"/>
                </a:lnTo>
                <a:lnTo>
                  <a:pt x="139" y="137"/>
                </a:lnTo>
                <a:lnTo>
                  <a:pt x="137" y="140"/>
                </a:lnTo>
                <a:lnTo>
                  <a:pt x="135" y="142"/>
                </a:lnTo>
                <a:lnTo>
                  <a:pt x="133" y="143"/>
                </a:lnTo>
                <a:lnTo>
                  <a:pt x="131" y="145"/>
                </a:lnTo>
                <a:lnTo>
                  <a:pt x="128" y="147"/>
                </a:lnTo>
                <a:lnTo>
                  <a:pt x="126" y="148"/>
                </a:lnTo>
                <a:lnTo>
                  <a:pt x="124" y="150"/>
                </a:lnTo>
                <a:lnTo>
                  <a:pt x="121" y="151"/>
                </a:lnTo>
                <a:lnTo>
                  <a:pt x="119" y="153"/>
                </a:lnTo>
                <a:lnTo>
                  <a:pt x="116" y="154"/>
                </a:lnTo>
                <a:lnTo>
                  <a:pt x="114" y="155"/>
                </a:lnTo>
                <a:lnTo>
                  <a:pt x="111" y="157"/>
                </a:lnTo>
                <a:lnTo>
                  <a:pt x="108" y="157"/>
                </a:lnTo>
                <a:lnTo>
                  <a:pt x="106" y="158"/>
                </a:lnTo>
                <a:lnTo>
                  <a:pt x="103" y="159"/>
                </a:lnTo>
                <a:lnTo>
                  <a:pt x="101" y="160"/>
                </a:lnTo>
                <a:lnTo>
                  <a:pt x="98" y="161"/>
                </a:lnTo>
                <a:lnTo>
                  <a:pt x="95" y="161"/>
                </a:lnTo>
                <a:lnTo>
                  <a:pt x="92" y="162"/>
                </a:lnTo>
                <a:lnTo>
                  <a:pt x="89" y="162"/>
                </a:lnTo>
                <a:lnTo>
                  <a:pt x="86" y="162"/>
                </a:lnTo>
                <a:lnTo>
                  <a:pt x="84" y="162"/>
                </a:lnTo>
                <a:lnTo>
                  <a:pt x="81" y="162"/>
                </a:lnTo>
                <a:lnTo>
                  <a:pt x="78" y="162"/>
                </a:lnTo>
                <a:lnTo>
                  <a:pt x="75" y="162"/>
                </a:lnTo>
                <a:lnTo>
                  <a:pt x="72" y="162"/>
                </a:lnTo>
                <a:lnTo>
                  <a:pt x="69" y="162"/>
                </a:lnTo>
                <a:lnTo>
                  <a:pt x="67" y="161"/>
                </a:lnTo>
                <a:lnTo>
                  <a:pt x="64" y="161"/>
                </a:lnTo>
                <a:lnTo>
                  <a:pt x="61" y="160"/>
                </a:lnTo>
                <a:lnTo>
                  <a:pt x="59" y="159"/>
                </a:lnTo>
                <a:lnTo>
                  <a:pt x="56" y="158"/>
                </a:lnTo>
                <a:lnTo>
                  <a:pt x="53" y="157"/>
                </a:lnTo>
                <a:lnTo>
                  <a:pt x="51" y="157"/>
                </a:lnTo>
                <a:lnTo>
                  <a:pt x="48" y="155"/>
                </a:lnTo>
                <a:lnTo>
                  <a:pt x="45" y="154"/>
                </a:lnTo>
                <a:lnTo>
                  <a:pt x="43" y="153"/>
                </a:lnTo>
                <a:lnTo>
                  <a:pt x="41" y="151"/>
                </a:lnTo>
                <a:lnTo>
                  <a:pt x="38" y="150"/>
                </a:lnTo>
                <a:lnTo>
                  <a:pt x="36" y="148"/>
                </a:lnTo>
                <a:lnTo>
                  <a:pt x="33" y="147"/>
                </a:lnTo>
                <a:lnTo>
                  <a:pt x="31" y="145"/>
                </a:lnTo>
                <a:lnTo>
                  <a:pt x="29" y="143"/>
                </a:lnTo>
                <a:lnTo>
                  <a:pt x="27" y="142"/>
                </a:lnTo>
                <a:lnTo>
                  <a:pt x="25" y="140"/>
                </a:lnTo>
                <a:lnTo>
                  <a:pt x="23" y="137"/>
                </a:lnTo>
                <a:lnTo>
                  <a:pt x="21" y="136"/>
                </a:lnTo>
                <a:lnTo>
                  <a:pt x="19" y="133"/>
                </a:lnTo>
                <a:lnTo>
                  <a:pt x="17" y="131"/>
                </a:lnTo>
                <a:lnTo>
                  <a:pt x="15" y="129"/>
                </a:lnTo>
                <a:lnTo>
                  <a:pt x="14" y="126"/>
                </a:lnTo>
                <a:lnTo>
                  <a:pt x="12" y="124"/>
                </a:lnTo>
                <a:lnTo>
                  <a:pt x="11" y="122"/>
                </a:lnTo>
                <a:lnTo>
                  <a:pt x="9" y="119"/>
                </a:lnTo>
                <a:lnTo>
                  <a:pt x="8" y="117"/>
                </a:lnTo>
                <a:lnTo>
                  <a:pt x="7" y="114"/>
                </a:lnTo>
                <a:lnTo>
                  <a:pt x="6" y="111"/>
                </a:lnTo>
                <a:lnTo>
                  <a:pt x="5" y="109"/>
                </a:lnTo>
                <a:lnTo>
                  <a:pt x="4" y="106"/>
                </a:lnTo>
                <a:lnTo>
                  <a:pt x="3" y="104"/>
                </a:lnTo>
                <a:lnTo>
                  <a:pt x="2" y="101"/>
                </a:lnTo>
                <a:lnTo>
                  <a:pt x="1" y="98"/>
                </a:lnTo>
                <a:lnTo>
                  <a:pt x="1" y="95"/>
                </a:lnTo>
                <a:lnTo>
                  <a:pt x="1" y="92"/>
                </a:lnTo>
                <a:lnTo>
                  <a:pt x="0" y="90"/>
                </a:lnTo>
                <a:lnTo>
                  <a:pt x="0" y="87"/>
                </a:lnTo>
                <a:lnTo>
                  <a:pt x="0" y="84"/>
                </a:lnTo>
                <a:lnTo>
                  <a:pt x="0" y="81"/>
                </a:lnTo>
                <a:lnTo>
                  <a:pt x="0" y="78"/>
                </a:lnTo>
                <a:lnTo>
                  <a:pt x="0" y="75"/>
                </a:lnTo>
                <a:lnTo>
                  <a:pt x="0" y="73"/>
                </a:lnTo>
                <a:lnTo>
                  <a:pt x="1" y="70"/>
                </a:lnTo>
                <a:lnTo>
                  <a:pt x="1" y="67"/>
                </a:lnTo>
                <a:lnTo>
                  <a:pt x="1" y="64"/>
                </a:lnTo>
                <a:lnTo>
                  <a:pt x="2" y="61"/>
                </a:lnTo>
                <a:lnTo>
                  <a:pt x="3" y="59"/>
                </a:lnTo>
                <a:lnTo>
                  <a:pt x="4" y="56"/>
                </a:lnTo>
                <a:lnTo>
                  <a:pt x="5" y="53"/>
                </a:lnTo>
                <a:lnTo>
                  <a:pt x="6" y="51"/>
                </a:lnTo>
                <a:lnTo>
                  <a:pt x="7" y="48"/>
                </a:lnTo>
                <a:lnTo>
                  <a:pt x="8" y="46"/>
                </a:lnTo>
                <a:lnTo>
                  <a:pt x="9" y="43"/>
                </a:lnTo>
                <a:lnTo>
                  <a:pt x="11" y="41"/>
                </a:lnTo>
                <a:lnTo>
                  <a:pt x="12" y="38"/>
                </a:lnTo>
                <a:lnTo>
                  <a:pt x="14" y="36"/>
                </a:lnTo>
                <a:lnTo>
                  <a:pt x="15" y="33"/>
                </a:lnTo>
                <a:lnTo>
                  <a:pt x="17" y="31"/>
                </a:lnTo>
                <a:lnTo>
                  <a:pt x="19" y="29"/>
                </a:lnTo>
                <a:lnTo>
                  <a:pt x="21" y="27"/>
                </a:lnTo>
                <a:lnTo>
                  <a:pt x="23" y="25"/>
                </a:lnTo>
                <a:lnTo>
                  <a:pt x="25" y="23"/>
                </a:lnTo>
                <a:lnTo>
                  <a:pt x="27" y="21"/>
                </a:lnTo>
                <a:lnTo>
                  <a:pt x="29" y="19"/>
                </a:lnTo>
                <a:lnTo>
                  <a:pt x="31" y="17"/>
                </a:lnTo>
                <a:lnTo>
                  <a:pt x="33" y="15"/>
                </a:lnTo>
                <a:lnTo>
                  <a:pt x="36" y="14"/>
                </a:lnTo>
                <a:lnTo>
                  <a:pt x="38" y="12"/>
                </a:lnTo>
                <a:lnTo>
                  <a:pt x="41" y="11"/>
                </a:lnTo>
                <a:lnTo>
                  <a:pt x="43" y="9"/>
                </a:lnTo>
                <a:lnTo>
                  <a:pt x="45" y="8"/>
                </a:lnTo>
                <a:lnTo>
                  <a:pt x="48" y="7"/>
                </a:lnTo>
                <a:lnTo>
                  <a:pt x="51" y="6"/>
                </a:lnTo>
                <a:lnTo>
                  <a:pt x="53" y="5"/>
                </a:lnTo>
                <a:lnTo>
                  <a:pt x="56" y="4"/>
                </a:lnTo>
                <a:lnTo>
                  <a:pt x="59" y="3"/>
                </a:lnTo>
                <a:lnTo>
                  <a:pt x="61" y="2"/>
                </a:lnTo>
                <a:lnTo>
                  <a:pt x="64" y="1"/>
                </a:lnTo>
                <a:lnTo>
                  <a:pt x="67" y="1"/>
                </a:lnTo>
                <a:lnTo>
                  <a:pt x="69" y="1"/>
                </a:lnTo>
                <a:lnTo>
                  <a:pt x="72" y="0"/>
                </a:lnTo>
                <a:lnTo>
                  <a:pt x="75" y="0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6" y="0"/>
                </a:lnTo>
                <a:lnTo>
                  <a:pt x="89" y="0"/>
                </a:lnTo>
                <a:lnTo>
                  <a:pt x="92" y="1"/>
                </a:lnTo>
                <a:lnTo>
                  <a:pt x="95" y="1"/>
                </a:lnTo>
                <a:lnTo>
                  <a:pt x="98" y="1"/>
                </a:lnTo>
                <a:lnTo>
                  <a:pt x="101" y="2"/>
                </a:lnTo>
                <a:lnTo>
                  <a:pt x="103" y="3"/>
                </a:lnTo>
                <a:lnTo>
                  <a:pt x="106" y="4"/>
                </a:lnTo>
                <a:lnTo>
                  <a:pt x="108" y="5"/>
                </a:lnTo>
                <a:lnTo>
                  <a:pt x="111" y="6"/>
                </a:lnTo>
                <a:lnTo>
                  <a:pt x="114" y="7"/>
                </a:lnTo>
                <a:lnTo>
                  <a:pt x="116" y="8"/>
                </a:lnTo>
                <a:lnTo>
                  <a:pt x="119" y="9"/>
                </a:lnTo>
                <a:lnTo>
                  <a:pt x="121" y="11"/>
                </a:lnTo>
                <a:lnTo>
                  <a:pt x="124" y="12"/>
                </a:lnTo>
                <a:lnTo>
                  <a:pt x="126" y="14"/>
                </a:lnTo>
                <a:lnTo>
                  <a:pt x="128" y="15"/>
                </a:lnTo>
                <a:lnTo>
                  <a:pt x="131" y="17"/>
                </a:lnTo>
                <a:lnTo>
                  <a:pt x="133" y="19"/>
                </a:lnTo>
                <a:lnTo>
                  <a:pt x="135" y="21"/>
                </a:lnTo>
                <a:lnTo>
                  <a:pt x="137" y="23"/>
                </a:lnTo>
                <a:lnTo>
                  <a:pt x="139" y="25"/>
                </a:lnTo>
                <a:lnTo>
                  <a:pt x="141" y="27"/>
                </a:lnTo>
                <a:lnTo>
                  <a:pt x="143" y="29"/>
                </a:lnTo>
                <a:lnTo>
                  <a:pt x="145" y="31"/>
                </a:lnTo>
                <a:lnTo>
                  <a:pt x="146" y="33"/>
                </a:lnTo>
                <a:lnTo>
                  <a:pt x="148" y="36"/>
                </a:lnTo>
                <a:lnTo>
                  <a:pt x="149" y="38"/>
                </a:lnTo>
                <a:lnTo>
                  <a:pt x="151" y="41"/>
                </a:lnTo>
                <a:lnTo>
                  <a:pt x="152" y="43"/>
                </a:lnTo>
                <a:lnTo>
                  <a:pt x="154" y="46"/>
                </a:lnTo>
                <a:lnTo>
                  <a:pt x="155" y="48"/>
                </a:lnTo>
                <a:lnTo>
                  <a:pt x="156" y="51"/>
                </a:lnTo>
                <a:lnTo>
                  <a:pt x="157" y="53"/>
                </a:lnTo>
                <a:lnTo>
                  <a:pt x="158" y="56"/>
                </a:lnTo>
                <a:lnTo>
                  <a:pt x="159" y="59"/>
                </a:lnTo>
                <a:lnTo>
                  <a:pt x="160" y="61"/>
                </a:lnTo>
                <a:lnTo>
                  <a:pt x="160" y="64"/>
                </a:lnTo>
                <a:lnTo>
                  <a:pt x="161" y="67"/>
                </a:lnTo>
                <a:lnTo>
                  <a:pt x="161" y="70"/>
                </a:lnTo>
                <a:lnTo>
                  <a:pt x="161" y="73"/>
                </a:lnTo>
                <a:lnTo>
                  <a:pt x="162" y="75"/>
                </a:lnTo>
                <a:lnTo>
                  <a:pt x="162" y="78"/>
                </a:lnTo>
                <a:lnTo>
                  <a:pt x="162" y="81"/>
                </a:lnTo>
              </a:path>
            </a:pathLst>
          </a:custGeom>
          <a:noFill/>
          <a:ln w="190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56"/>
          <p:cNvSpPr>
            <a:spLocks/>
          </p:cNvSpPr>
          <p:nvPr/>
        </p:nvSpPr>
        <p:spPr bwMode="auto">
          <a:xfrm>
            <a:off x="3835082" y="4629245"/>
            <a:ext cx="257175" cy="257175"/>
          </a:xfrm>
          <a:custGeom>
            <a:avLst/>
            <a:gdLst>
              <a:gd name="T0" fmla="*/ 162 w 162"/>
              <a:gd name="T1" fmla="*/ 87 h 162"/>
              <a:gd name="T2" fmla="*/ 161 w 162"/>
              <a:gd name="T3" fmla="*/ 95 h 162"/>
              <a:gd name="T4" fmla="*/ 159 w 162"/>
              <a:gd name="T5" fmla="*/ 104 h 162"/>
              <a:gd name="T6" fmla="*/ 156 w 162"/>
              <a:gd name="T7" fmla="*/ 111 h 162"/>
              <a:gd name="T8" fmla="*/ 152 w 162"/>
              <a:gd name="T9" fmla="*/ 119 h 162"/>
              <a:gd name="T10" fmla="*/ 148 w 162"/>
              <a:gd name="T11" fmla="*/ 126 h 162"/>
              <a:gd name="T12" fmla="*/ 143 w 162"/>
              <a:gd name="T13" fmla="*/ 133 h 162"/>
              <a:gd name="T14" fmla="*/ 137 w 162"/>
              <a:gd name="T15" fmla="*/ 140 h 162"/>
              <a:gd name="T16" fmla="*/ 131 w 162"/>
              <a:gd name="T17" fmla="*/ 145 h 162"/>
              <a:gd name="T18" fmla="*/ 124 w 162"/>
              <a:gd name="T19" fmla="*/ 150 h 162"/>
              <a:gd name="T20" fmla="*/ 116 w 162"/>
              <a:gd name="T21" fmla="*/ 154 h 162"/>
              <a:gd name="T22" fmla="*/ 108 w 162"/>
              <a:gd name="T23" fmla="*/ 157 h 162"/>
              <a:gd name="T24" fmla="*/ 101 w 162"/>
              <a:gd name="T25" fmla="*/ 160 h 162"/>
              <a:gd name="T26" fmla="*/ 92 w 162"/>
              <a:gd name="T27" fmla="*/ 162 h 162"/>
              <a:gd name="T28" fmla="*/ 84 w 162"/>
              <a:gd name="T29" fmla="*/ 162 h 162"/>
              <a:gd name="T30" fmla="*/ 75 w 162"/>
              <a:gd name="T31" fmla="*/ 162 h 162"/>
              <a:gd name="T32" fmla="*/ 67 w 162"/>
              <a:gd name="T33" fmla="*/ 161 h 162"/>
              <a:gd name="T34" fmla="*/ 59 w 162"/>
              <a:gd name="T35" fmla="*/ 159 h 162"/>
              <a:gd name="T36" fmla="*/ 51 w 162"/>
              <a:gd name="T37" fmla="*/ 157 h 162"/>
              <a:gd name="T38" fmla="*/ 43 w 162"/>
              <a:gd name="T39" fmla="*/ 153 h 162"/>
              <a:gd name="T40" fmla="*/ 36 w 162"/>
              <a:gd name="T41" fmla="*/ 148 h 162"/>
              <a:gd name="T42" fmla="*/ 29 w 162"/>
              <a:gd name="T43" fmla="*/ 143 h 162"/>
              <a:gd name="T44" fmla="*/ 23 w 162"/>
              <a:gd name="T45" fmla="*/ 137 h 162"/>
              <a:gd name="T46" fmla="*/ 17 w 162"/>
              <a:gd name="T47" fmla="*/ 131 h 162"/>
              <a:gd name="T48" fmla="*/ 12 w 162"/>
              <a:gd name="T49" fmla="*/ 124 h 162"/>
              <a:gd name="T50" fmla="*/ 8 w 162"/>
              <a:gd name="T51" fmla="*/ 117 h 162"/>
              <a:gd name="T52" fmla="*/ 5 w 162"/>
              <a:gd name="T53" fmla="*/ 109 h 162"/>
              <a:gd name="T54" fmla="*/ 2 w 162"/>
              <a:gd name="T55" fmla="*/ 101 h 162"/>
              <a:gd name="T56" fmla="*/ 1 w 162"/>
              <a:gd name="T57" fmla="*/ 92 h 162"/>
              <a:gd name="T58" fmla="*/ 0 w 162"/>
              <a:gd name="T59" fmla="*/ 84 h 162"/>
              <a:gd name="T60" fmla="*/ 0 w 162"/>
              <a:gd name="T61" fmla="*/ 75 h 162"/>
              <a:gd name="T62" fmla="*/ 1 w 162"/>
              <a:gd name="T63" fmla="*/ 67 h 162"/>
              <a:gd name="T64" fmla="*/ 3 w 162"/>
              <a:gd name="T65" fmla="*/ 59 h 162"/>
              <a:gd name="T66" fmla="*/ 6 w 162"/>
              <a:gd name="T67" fmla="*/ 51 h 162"/>
              <a:gd name="T68" fmla="*/ 9 w 162"/>
              <a:gd name="T69" fmla="*/ 43 h 162"/>
              <a:gd name="T70" fmla="*/ 14 w 162"/>
              <a:gd name="T71" fmla="*/ 36 h 162"/>
              <a:gd name="T72" fmla="*/ 19 w 162"/>
              <a:gd name="T73" fmla="*/ 29 h 162"/>
              <a:gd name="T74" fmla="*/ 25 w 162"/>
              <a:gd name="T75" fmla="*/ 23 h 162"/>
              <a:gd name="T76" fmla="*/ 31 w 162"/>
              <a:gd name="T77" fmla="*/ 17 h 162"/>
              <a:gd name="T78" fmla="*/ 38 w 162"/>
              <a:gd name="T79" fmla="*/ 12 h 162"/>
              <a:gd name="T80" fmla="*/ 45 w 162"/>
              <a:gd name="T81" fmla="*/ 8 h 162"/>
              <a:gd name="T82" fmla="*/ 53 w 162"/>
              <a:gd name="T83" fmla="*/ 5 h 162"/>
              <a:gd name="T84" fmla="*/ 61 w 162"/>
              <a:gd name="T85" fmla="*/ 2 h 162"/>
              <a:gd name="T86" fmla="*/ 69 w 162"/>
              <a:gd name="T87" fmla="*/ 1 h 162"/>
              <a:gd name="T88" fmla="*/ 78 w 162"/>
              <a:gd name="T89" fmla="*/ 0 h 162"/>
              <a:gd name="T90" fmla="*/ 86 w 162"/>
              <a:gd name="T91" fmla="*/ 0 h 162"/>
              <a:gd name="T92" fmla="*/ 95 w 162"/>
              <a:gd name="T93" fmla="*/ 1 h 162"/>
              <a:gd name="T94" fmla="*/ 103 w 162"/>
              <a:gd name="T95" fmla="*/ 3 h 162"/>
              <a:gd name="T96" fmla="*/ 111 w 162"/>
              <a:gd name="T97" fmla="*/ 6 h 162"/>
              <a:gd name="T98" fmla="*/ 119 w 162"/>
              <a:gd name="T99" fmla="*/ 9 h 162"/>
              <a:gd name="T100" fmla="*/ 126 w 162"/>
              <a:gd name="T101" fmla="*/ 14 h 162"/>
              <a:gd name="T102" fmla="*/ 133 w 162"/>
              <a:gd name="T103" fmla="*/ 19 h 162"/>
              <a:gd name="T104" fmla="*/ 139 w 162"/>
              <a:gd name="T105" fmla="*/ 25 h 162"/>
              <a:gd name="T106" fmla="*/ 145 w 162"/>
              <a:gd name="T107" fmla="*/ 31 h 162"/>
              <a:gd name="T108" fmla="*/ 149 w 162"/>
              <a:gd name="T109" fmla="*/ 38 h 162"/>
              <a:gd name="T110" fmla="*/ 154 w 162"/>
              <a:gd name="T111" fmla="*/ 46 h 162"/>
              <a:gd name="T112" fmla="*/ 157 w 162"/>
              <a:gd name="T113" fmla="*/ 53 h 162"/>
              <a:gd name="T114" fmla="*/ 160 w 162"/>
              <a:gd name="T115" fmla="*/ 61 h 162"/>
              <a:gd name="T116" fmla="*/ 161 w 162"/>
              <a:gd name="T117" fmla="*/ 70 h 162"/>
              <a:gd name="T118" fmla="*/ 162 w 162"/>
              <a:gd name="T119" fmla="*/ 7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2" h="162">
                <a:moveTo>
                  <a:pt x="162" y="81"/>
                </a:moveTo>
                <a:lnTo>
                  <a:pt x="162" y="84"/>
                </a:lnTo>
                <a:lnTo>
                  <a:pt x="162" y="87"/>
                </a:lnTo>
                <a:lnTo>
                  <a:pt x="161" y="90"/>
                </a:lnTo>
                <a:lnTo>
                  <a:pt x="161" y="92"/>
                </a:lnTo>
                <a:lnTo>
                  <a:pt x="161" y="95"/>
                </a:lnTo>
                <a:lnTo>
                  <a:pt x="160" y="98"/>
                </a:lnTo>
                <a:lnTo>
                  <a:pt x="160" y="101"/>
                </a:lnTo>
                <a:lnTo>
                  <a:pt x="159" y="104"/>
                </a:lnTo>
                <a:lnTo>
                  <a:pt x="158" y="106"/>
                </a:lnTo>
                <a:lnTo>
                  <a:pt x="157" y="109"/>
                </a:lnTo>
                <a:lnTo>
                  <a:pt x="156" y="111"/>
                </a:lnTo>
                <a:lnTo>
                  <a:pt x="155" y="114"/>
                </a:lnTo>
                <a:lnTo>
                  <a:pt x="154" y="117"/>
                </a:lnTo>
                <a:lnTo>
                  <a:pt x="152" y="119"/>
                </a:lnTo>
                <a:lnTo>
                  <a:pt x="151" y="122"/>
                </a:lnTo>
                <a:lnTo>
                  <a:pt x="149" y="124"/>
                </a:lnTo>
                <a:lnTo>
                  <a:pt x="148" y="126"/>
                </a:lnTo>
                <a:lnTo>
                  <a:pt x="146" y="129"/>
                </a:lnTo>
                <a:lnTo>
                  <a:pt x="145" y="131"/>
                </a:lnTo>
                <a:lnTo>
                  <a:pt x="143" y="133"/>
                </a:lnTo>
                <a:lnTo>
                  <a:pt x="141" y="136"/>
                </a:lnTo>
                <a:lnTo>
                  <a:pt x="139" y="137"/>
                </a:lnTo>
                <a:lnTo>
                  <a:pt x="137" y="140"/>
                </a:lnTo>
                <a:lnTo>
                  <a:pt x="135" y="142"/>
                </a:lnTo>
                <a:lnTo>
                  <a:pt x="133" y="143"/>
                </a:lnTo>
                <a:lnTo>
                  <a:pt x="131" y="145"/>
                </a:lnTo>
                <a:lnTo>
                  <a:pt x="128" y="147"/>
                </a:lnTo>
                <a:lnTo>
                  <a:pt x="126" y="148"/>
                </a:lnTo>
                <a:lnTo>
                  <a:pt x="124" y="150"/>
                </a:lnTo>
                <a:lnTo>
                  <a:pt x="121" y="151"/>
                </a:lnTo>
                <a:lnTo>
                  <a:pt x="119" y="153"/>
                </a:lnTo>
                <a:lnTo>
                  <a:pt x="116" y="154"/>
                </a:lnTo>
                <a:lnTo>
                  <a:pt x="114" y="155"/>
                </a:lnTo>
                <a:lnTo>
                  <a:pt x="111" y="157"/>
                </a:lnTo>
                <a:lnTo>
                  <a:pt x="108" y="157"/>
                </a:lnTo>
                <a:lnTo>
                  <a:pt x="106" y="158"/>
                </a:lnTo>
                <a:lnTo>
                  <a:pt x="103" y="159"/>
                </a:lnTo>
                <a:lnTo>
                  <a:pt x="101" y="160"/>
                </a:lnTo>
                <a:lnTo>
                  <a:pt x="98" y="161"/>
                </a:lnTo>
                <a:lnTo>
                  <a:pt x="95" y="161"/>
                </a:lnTo>
                <a:lnTo>
                  <a:pt x="92" y="162"/>
                </a:lnTo>
                <a:lnTo>
                  <a:pt x="89" y="162"/>
                </a:lnTo>
                <a:lnTo>
                  <a:pt x="86" y="162"/>
                </a:lnTo>
                <a:lnTo>
                  <a:pt x="84" y="162"/>
                </a:lnTo>
                <a:lnTo>
                  <a:pt x="81" y="162"/>
                </a:lnTo>
                <a:lnTo>
                  <a:pt x="78" y="162"/>
                </a:lnTo>
                <a:lnTo>
                  <a:pt x="75" y="162"/>
                </a:lnTo>
                <a:lnTo>
                  <a:pt x="72" y="162"/>
                </a:lnTo>
                <a:lnTo>
                  <a:pt x="69" y="162"/>
                </a:lnTo>
                <a:lnTo>
                  <a:pt x="67" y="161"/>
                </a:lnTo>
                <a:lnTo>
                  <a:pt x="64" y="161"/>
                </a:lnTo>
                <a:lnTo>
                  <a:pt x="61" y="160"/>
                </a:lnTo>
                <a:lnTo>
                  <a:pt x="59" y="159"/>
                </a:lnTo>
                <a:lnTo>
                  <a:pt x="56" y="158"/>
                </a:lnTo>
                <a:lnTo>
                  <a:pt x="53" y="157"/>
                </a:lnTo>
                <a:lnTo>
                  <a:pt x="51" y="157"/>
                </a:lnTo>
                <a:lnTo>
                  <a:pt x="48" y="155"/>
                </a:lnTo>
                <a:lnTo>
                  <a:pt x="45" y="154"/>
                </a:lnTo>
                <a:lnTo>
                  <a:pt x="43" y="153"/>
                </a:lnTo>
                <a:lnTo>
                  <a:pt x="41" y="151"/>
                </a:lnTo>
                <a:lnTo>
                  <a:pt x="38" y="150"/>
                </a:lnTo>
                <a:lnTo>
                  <a:pt x="36" y="148"/>
                </a:lnTo>
                <a:lnTo>
                  <a:pt x="33" y="147"/>
                </a:lnTo>
                <a:lnTo>
                  <a:pt x="31" y="145"/>
                </a:lnTo>
                <a:lnTo>
                  <a:pt x="29" y="143"/>
                </a:lnTo>
                <a:lnTo>
                  <a:pt x="27" y="142"/>
                </a:lnTo>
                <a:lnTo>
                  <a:pt x="25" y="140"/>
                </a:lnTo>
                <a:lnTo>
                  <a:pt x="23" y="137"/>
                </a:lnTo>
                <a:lnTo>
                  <a:pt x="21" y="136"/>
                </a:lnTo>
                <a:lnTo>
                  <a:pt x="19" y="133"/>
                </a:lnTo>
                <a:lnTo>
                  <a:pt x="17" y="131"/>
                </a:lnTo>
                <a:lnTo>
                  <a:pt x="15" y="129"/>
                </a:lnTo>
                <a:lnTo>
                  <a:pt x="14" y="126"/>
                </a:lnTo>
                <a:lnTo>
                  <a:pt x="12" y="124"/>
                </a:lnTo>
                <a:lnTo>
                  <a:pt x="11" y="122"/>
                </a:lnTo>
                <a:lnTo>
                  <a:pt x="9" y="119"/>
                </a:lnTo>
                <a:lnTo>
                  <a:pt x="8" y="117"/>
                </a:lnTo>
                <a:lnTo>
                  <a:pt x="7" y="114"/>
                </a:lnTo>
                <a:lnTo>
                  <a:pt x="6" y="111"/>
                </a:lnTo>
                <a:lnTo>
                  <a:pt x="5" y="109"/>
                </a:lnTo>
                <a:lnTo>
                  <a:pt x="4" y="106"/>
                </a:lnTo>
                <a:lnTo>
                  <a:pt x="3" y="104"/>
                </a:lnTo>
                <a:lnTo>
                  <a:pt x="2" y="101"/>
                </a:lnTo>
                <a:lnTo>
                  <a:pt x="1" y="98"/>
                </a:lnTo>
                <a:lnTo>
                  <a:pt x="1" y="95"/>
                </a:lnTo>
                <a:lnTo>
                  <a:pt x="1" y="92"/>
                </a:lnTo>
                <a:lnTo>
                  <a:pt x="0" y="90"/>
                </a:lnTo>
                <a:lnTo>
                  <a:pt x="0" y="87"/>
                </a:lnTo>
                <a:lnTo>
                  <a:pt x="0" y="84"/>
                </a:lnTo>
                <a:lnTo>
                  <a:pt x="0" y="81"/>
                </a:lnTo>
                <a:lnTo>
                  <a:pt x="0" y="78"/>
                </a:lnTo>
                <a:lnTo>
                  <a:pt x="0" y="75"/>
                </a:lnTo>
                <a:lnTo>
                  <a:pt x="0" y="73"/>
                </a:lnTo>
                <a:lnTo>
                  <a:pt x="1" y="70"/>
                </a:lnTo>
                <a:lnTo>
                  <a:pt x="1" y="67"/>
                </a:lnTo>
                <a:lnTo>
                  <a:pt x="1" y="64"/>
                </a:lnTo>
                <a:lnTo>
                  <a:pt x="2" y="61"/>
                </a:lnTo>
                <a:lnTo>
                  <a:pt x="3" y="59"/>
                </a:lnTo>
                <a:lnTo>
                  <a:pt x="4" y="56"/>
                </a:lnTo>
                <a:lnTo>
                  <a:pt x="5" y="53"/>
                </a:lnTo>
                <a:lnTo>
                  <a:pt x="6" y="51"/>
                </a:lnTo>
                <a:lnTo>
                  <a:pt x="7" y="48"/>
                </a:lnTo>
                <a:lnTo>
                  <a:pt x="8" y="46"/>
                </a:lnTo>
                <a:lnTo>
                  <a:pt x="9" y="43"/>
                </a:lnTo>
                <a:lnTo>
                  <a:pt x="11" y="41"/>
                </a:lnTo>
                <a:lnTo>
                  <a:pt x="12" y="38"/>
                </a:lnTo>
                <a:lnTo>
                  <a:pt x="14" y="36"/>
                </a:lnTo>
                <a:lnTo>
                  <a:pt x="15" y="33"/>
                </a:lnTo>
                <a:lnTo>
                  <a:pt x="17" y="31"/>
                </a:lnTo>
                <a:lnTo>
                  <a:pt x="19" y="29"/>
                </a:lnTo>
                <a:lnTo>
                  <a:pt x="21" y="27"/>
                </a:lnTo>
                <a:lnTo>
                  <a:pt x="23" y="25"/>
                </a:lnTo>
                <a:lnTo>
                  <a:pt x="25" y="23"/>
                </a:lnTo>
                <a:lnTo>
                  <a:pt x="27" y="21"/>
                </a:lnTo>
                <a:lnTo>
                  <a:pt x="29" y="19"/>
                </a:lnTo>
                <a:lnTo>
                  <a:pt x="31" y="17"/>
                </a:lnTo>
                <a:lnTo>
                  <a:pt x="33" y="15"/>
                </a:lnTo>
                <a:lnTo>
                  <a:pt x="36" y="14"/>
                </a:lnTo>
                <a:lnTo>
                  <a:pt x="38" y="12"/>
                </a:lnTo>
                <a:lnTo>
                  <a:pt x="41" y="11"/>
                </a:lnTo>
                <a:lnTo>
                  <a:pt x="43" y="9"/>
                </a:lnTo>
                <a:lnTo>
                  <a:pt x="45" y="8"/>
                </a:lnTo>
                <a:lnTo>
                  <a:pt x="48" y="7"/>
                </a:lnTo>
                <a:lnTo>
                  <a:pt x="51" y="6"/>
                </a:lnTo>
                <a:lnTo>
                  <a:pt x="53" y="5"/>
                </a:lnTo>
                <a:lnTo>
                  <a:pt x="56" y="4"/>
                </a:lnTo>
                <a:lnTo>
                  <a:pt x="59" y="3"/>
                </a:lnTo>
                <a:lnTo>
                  <a:pt x="61" y="2"/>
                </a:lnTo>
                <a:lnTo>
                  <a:pt x="64" y="1"/>
                </a:lnTo>
                <a:lnTo>
                  <a:pt x="67" y="1"/>
                </a:lnTo>
                <a:lnTo>
                  <a:pt x="69" y="1"/>
                </a:lnTo>
                <a:lnTo>
                  <a:pt x="72" y="0"/>
                </a:lnTo>
                <a:lnTo>
                  <a:pt x="75" y="0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6" y="0"/>
                </a:lnTo>
                <a:lnTo>
                  <a:pt x="89" y="0"/>
                </a:lnTo>
                <a:lnTo>
                  <a:pt x="92" y="1"/>
                </a:lnTo>
                <a:lnTo>
                  <a:pt x="95" y="1"/>
                </a:lnTo>
                <a:lnTo>
                  <a:pt x="98" y="1"/>
                </a:lnTo>
                <a:lnTo>
                  <a:pt x="101" y="2"/>
                </a:lnTo>
                <a:lnTo>
                  <a:pt x="103" y="3"/>
                </a:lnTo>
                <a:lnTo>
                  <a:pt x="106" y="4"/>
                </a:lnTo>
                <a:lnTo>
                  <a:pt x="108" y="5"/>
                </a:lnTo>
                <a:lnTo>
                  <a:pt x="111" y="6"/>
                </a:lnTo>
                <a:lnTo>
                  <a:pt x="114" y="7"/>
                </a:lnTo>
                <a:lnTo>
                  <a:pt x="116" y="8"/>
                </a:lnTo>
                <a:lnTo>
                  <a:pt x="119" y="9"/>
                </a:lnTo>
                <a:lnTo>
                  <a:pt x="121" y="11"/>
                </a:lnTo>
                <a:lnTo>
                  <a:pt x="124" y="12"/>
                </a:lnTo>
                <a:lnTo>
                  <a:pt x="126" y="14"/>
                </a:lnTo>
                <a:lnTo>
                  <a:pt x="128" y="15"/>
                </a:lnTo>
                <a:lnTo>
                  <a:pt x="131" y="17"/>
                </a:lnTo>
                <a:lnTo>
                  <a:pt x="133" y="19"/>
                </a:lnTo>
                <a:lnTo>
                  <a:pt x="135" y="21"/>
                </a:lnTo>
                <a:lnTo>
                  <a:pt x="137" y="23"/>
                </a:lnTo>
                <a:lnTo>
                  <a:pt x="139" y="25"/>
                </a:lnTo>
                <a:lnTo>
                  <a:pt x="141" y="27"/>
                </a:lnTo>
                <a:lnTo>
                  <a:pt x="143" y="29"/>
                </a:lnTo>
                <a:lnTo>
                  <a:pt x="145" y="31"/>
                </a:lnTo>
                <a:lnTo>
                  <a:pt x="146" y="33"/>
                </a:lnTo>
                <a:lnTo>
                  <a:pt x="148" y="36"/>
                </a:lnTo>
                <a:lnTo>
                  <a:pt x="149" y="38"/>
                </a:lnTo>
                <a:lnTo>
                  <a:pt x="151" y="41"/>
                </a:lnTo>
                <a:lnTo>
                  <a:pt x="152" y="43"/>
                </a:lnTo>
                <a:lnTo>
                  <a:pt x="154" y="46"/>
                </a:lnTo>
                <a:lnTo>
                  <a:pt x="155" y="48"/>
                </a:lnTo>
                <a:lnTo>
                  <a:pt x="156" y="51"/>
                </a:lnTo>
                <a:lnTo>
                  <a:pt x="157" y="53"/>
                </a:lnTo>
                <a:lnTo>
                  <a:pt x="158" y="56"/>
                </a:lnTo>
                <a:lnTo>
                  <a:pt x="159" y="59"/>
                </a:lnTo>
                <a:lnTo>
                  <a:pt x="160" y="61"/>
                </a:lnTo>
                <a:lnTo>
                  <a:pt x="160" y="64"/>
                </a:lnTo>
                <a:lnTo>
                  <a:pt x="161" y="67"/>
                </a:lnTo>
                <a:lnTo>
                  <a:pt x="161" y="70"/>
                </a:lnTo>
                <a:lnTo>
                  <a:pt x="161" y="73"/>
                </a:lnTo>
                <a:lnTo>
                  <a:pt x="162" y="75"/>
                </a:lnTo>
                <a:lnTo>
                  <a:pt x="162" y="78"/>
                </a:lnTo>
                <a:lnTo>
                  <a:pt x="162" y="81"/>
                </a:lnTo>
              </a:path>
            </a:pathLst>
          </a:custGeom>
          <a:noFill/>
          <a:ln w="6350" cap="flat">
            <a:solidFill>
              <a:srgbClr val="CCCC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82" name="Picture 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84" y="3858966"/>
            <a:ext cx="299561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Freeform 59"/>
          <p:cNvSpPr>
            <a:spLocks noEditPoints="1"/>
          </p:cNvSpPr>
          <p:nvPr/>
        </p:nvSpPr>
        <p:spPr bwMode="auto">
          <a:xfrm>
            <a:off x="137222" y="4749553"/>
            <a:ext cx="2979738" cy="6350"/>
          </a:xfrm>
          <a:custGeom>
            <a:avLst/>
            <a:gdLst>
              <a:gd name="T0" fmla="*/ 141 w 1877"/>
              <a:gd name="T1" fmla="*/ 4 h 4"/>
              <a:gd name="T2" fmla="*/ 132 w 1877"/>
              <a:gd name="T3" fmla="*/ 0 h 4"/>
              <a:gd name="T4" fmla="*/ 193 w 1877"/>
              <a:gd name="T5" fmla="*/ 4 h 4"/>
              <a:gd name="T6" fmla="*/ 244 w 1877"/>
              <a:gd name="T7" fmla="*/ 4 h 4"/>
              <a:gd name="T8" fmla="*/ 216 w 1877"/>
              <a:gd name="T9" fmla="*/ 0 h 4"/>
              <a:gd name="T10" fmla="*/ 291 w 1877"/>
              <a:gd name="T11" fmla="*/ 4 h 4"/>
              <a:gd name="T12" fmla="*/ 348 w 1877"/>
              <a:gd name="T13" fmla="*/ 4 h 4"/>
              <a:gd name="T14" fmla="*/ 319 w 1877"/>
              <a:gd name="T15" fmla="*/ 0 h 4"/>
              <a:gd name="T16" fmla="*/ 385 w 1877"/>
              <a:gd name="T17" fmla="*/ 4 h 4"/>
              <a:gd name="T18" fmla="*/ 441 w 1877"/>
              <a:gd name="T19" fmla="*/ 4 h 4"/>
              <a:gd name="T20" fmla="*/ 413 w 1877"/>
              <a:gd name="T21" fmla="*/ 0 h 4"/>
              <a:gd name="T22" fmla="*/ 488 w 1877"/>
              <a:gd name="T23" fmla="*/ 4 h 4"/>
              <a:gd name="T24" fmla="*/ 541 w 1877"/>
              <a:gd name="T25" fmla="*/ 4 h 4"/>
              <a:gd name="T26" fmla="*/ 498 w 1877"/>
              <a:gd name="T27" fmla="*/ 0 h 4"/>
              <a:gd name="T28" fmla="*/ 592 w 1877"/>
              <a:gd name="T29" fmla="*/ 4 h 4"/>
              <a:gd name="T30" fmla="*/ 637 w 1877"/>
              <a:gd name="T31" fmla="*/ 0 h 4"/>
              <a:gd name="T32" fmla="*/ 582 w 1877"/>
              <a:gd name="T33" fmla="*/ 0 h 4"/>
              <a:gd name="T34" fmla="*/ 695 w 1877"/>
              <a:gd name="T35" fmla="*/ 4 h 4"/>
              <a:gd name="T36" fmla="*/ 733 w 1877"/>
              <a:gd name="T37" fmla="*/ 0 h 4"/>
              <a:gd name="T38" fmla="*/ 685 w 1877"/>
              <a:gd name="T39" fmla="*/ 0 h 4"/>
              <a:gd name="T40" fmla="*/ 779 w 1877"/>
              <a:gd name="T41" fmla="*/ 4 h 4"/>
              <a:gd name="T42" fmla="*/ 829 w 1877"/>
              <a:gd name="T43" fmla="*/ 4 h 4"/>
              <a:gd name="T44" fmla="*/ 789 w 1877"/>
              <a:gd name="T45" fmla="*/ 0 h 4"/>
              <a:gd name="T46" fmla="*/ 873 w 1877"/>
              <a:gd name="T47" fmla="*/ 4 h 4"/>
              <a:gd name="T48" fmla="*/ 925 w 1877"/>
              <a:gd name="T49" fmla="*/ 4 h 4"/>
              <a:gd name="T50" fmla="*/ 882 w 1877"/>
              <a:gd name="T51" fmla="*/ 0 h 4"/>
              <a:gd name="T52" fmla="*/ 976 w 1877"/>
              <a:gd name="T53" fmla="*/ 4 h 4"/>
              <a:gd name="T54" fmla="*/ 1021 w 1877"/>
              <a:gd name="T55" fmla="*/ 0 h 4"/>
              <a:gd name="T56" fmla="*/ 967 w 1877"/>
              <a:gd name="T57" fmla="*/ 0 h 4"/>
              <a:gd name="T58" fmla="*/ 1079 w 1877"/>
              <a:gd name="T59" fmla="*/ 4 h 4"/>
              <a:gd name="T60" fmla="*/ 1118 w 1877"/>
              <a:gd name="T61" fmla="*/ 0 h 4"/>
              <a:gd name="T62" fmla="*/ 1070 w 1877"/>
              <a:gd name="T63" fmla="*/ 0 h 4"/>
              <a:gd name="T64" fmla="*/ 1164 w 1877"/>
              <a:gd name="T65" fmla="*/ 4 h 4"/>
              <a:gd name="T66" fmla="*/ 1214 w 1877"/>
              <a:gd name="T67" fmla="*/ 4 h 4"/>
              <a:gd name="T68" fmla="*/ 1173 w 1877"/>
              <a:gd name="T69" fmla="*/ 0 h 4"/>
              <a:gd name="T70" fmla="*/ 1258 w 1877"/>
              <a:gd name="T71" fmla="*/ 4 h 4"/>
              <a:gd name="T72" fmla="*/ 1310 w 1877"/>
              <a:gd name="T73" fmla="*/ 4 h 4"/>
              <a:gd name="T74" fmla="*/ 1267 w 1877"/>
              <a:gd name="T75" fmla="*/ 0 h 4"/>
              <a:gd name="T76" fmla="*/ 1361 w 1877"/>
              <a:gd name="T77" fmla="*/ 4 h 4"/>
              <a:gd name="T78" fmla="*/ 1406 w 1877"/>
              <a:gd name="T79" fmla="*/ 0 h 4"/>
              <a:gd name="T80" fmla="*/ 1351 w 1877"/>
              <a:gd name="T81" fmla="*/ 0 h 4"/>
              <a:gd name="T82" fmla="*/ 1464 w 1877"/>
              <a:gd name="T83" fmla="*/ 4 h 4"/>
              <a:gd name="T84" fmla="*/ 1492 w 1877"/>
              <a:gd name="T85" fmla="*/ 0 h 4"/>
              <a:gd name="T86" fmla="*/ 1442 w 1877"/>
              <a:gd name="T87" fmla="*/ 0 h 4"/>
              <a:gd name="T88" fmla="*/ 1567 w 1877"/>
              <a:gd name="T89" fmla="*/ 4 h 4"/>
              <a:gd name="T90" fmla="*/ 1595 w 1877"/>
              <a:gd name="T91" fmla="*/ 0 h 4"/>
              <a:gd name="T92" fmla="*/ 1539 w 1877"/>
              <a:gd name="T93" fmla="*/ 0 h 4"/>
              <a:gd name="T94" fmla="*/ 1661 w 1877"/>
              <a:gd name="T95" fmla="*/ 4 h 4"/>
              <a:gd name="T96" fmla="*/ 1689 w 1877"/>
              <a:gd name="T97" fmla="*/ 0 h 4"/>
              <a:gd name="T98" fmla="*/ 1634 w 1877"/>
              <a:gd name="T99" fmla="*/ 0 h 4"/>
              <a:gd name="T100" fmla="*/ 1764 w 1877"/>
              <a:gd name="T101" fmla="*/ 4 h 4"/>
              <a:gd name="T102" fmla="*/ 1774 w 1877"/>
              <a:gd name="T103" fmla="*/ 0 h 4"/>
              <a:gd name="T104" fmla="*/ 1730 w 1877"/>
              <a:gd name="T105" fmla="*/ 4 h 4"/>
              <a:gd name="T106" fmla="*/ 1868 w 1877"/>
              <a:gd name="T107" fmla="*/ 4 h 4"/>
              <a:gd name="T108" fmla="*/ 1839 w 1877"/>
              <a:gd name="T109" fmla="*/ 0 h 4"/>
              <a:gd name="T110" fmla="*/ 19 w 1877"/>
              <a:gd name="T111" fmla="*/ 4 h 4"/>
              <a:gd name="T112" fmla="*/ 60 w 1877"/>
              <a:gd name="T113" fmla="*/ 0 h 4"/>
              <a:gd name="T114" fmla="*/ 10 w 1877"/>
              <a:gd name="T11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77" h="4">
                <a:moveTo>
                  <a:pt x="96" y="4"/>
                </a:moveTo>
                <a:lnTo>
                  <a:pt x="104" y="4"/>
                </a:lnTo>
                <a:lnTo>
                  <a:pt x="113" y="4"/>
                </a:lnTo>
                <a:lnTo>
                  <a:pt x="122" y="4"/>
                </a:lnTo>
                <a:lnTo>
                  <a:pt x="132" y="4"/>
                </a:lnTo>
                <a:lnTo>
                  <a:pt x="141" y="4"/>
                </a:lnTo>
                <a:lnTo>
                  <a:pt x="151" y="4"/>
                </a:lnTo>
                <a:lnTo>
                  <a:pt x="157" y="4"/>
                </a:lnTo>
                <a:lnTo>
                  <a:pt x="157" y="0"/>
                </a:lnTo>
                <a:lnTo>
                  <a:pt x="151" y="0"/>
                </a:lnTo>
                <a:lnTo>
                  <a:pt x="141" y="0"/>
                </a:lnTo>
                <a:lnTo>
                  <a:pt x="132" y="0"/>
                </a:lnTo>
                <a:lnTo>
                  <a:pt x="122" y="0"/>
                </a:lnTo>
                <a:lnTo>
                  <a:pt x="113" y="0"/>
                </a:lnTo>
                <a:lnTo>
                  <a:pt x="104" y="0"/>
                </a:lnTo>
                <a:lnTo>
                  <a:pt x="96" y="0"/>
                </a:lnTo>
                <a:lnTo>
                  <a:pt x="96" y="4"/>
                </a:lnTo>
                <a:close/>
                <a:moveTo>
                  <a:pt x="193" y="4"/>
                </a:moveTo>
                <a:lnTo>
                  <a:pt x="197" y="4"/>
                </a:lnTo>
                <a:lnTo>
                  <a:pt x="207" y="4"/>
                </a:lnTo>
                <a:lnTo>
                  <a:pt x="216" y="4"/>
                </a:lnTo>
                <a:lnTo>
                  <a:pt x="226" y="4"/>
                </a:lnTo>
                <a:lnTo>
                  <a:pt x="235" y="4"/>
                </a:lnTo>
                <a:lnTo>
                  <a:pt x="244" y="4"/>
                </a:lnTo>
                <a:lnTo>
                  <a:pt x="253" y="4"/>
                </a:lnTo>
                <a:lnTo>
                  <a:pt x="253" y="0"/>
                </a:lnTo>
                <a:lnTo>
                  <a:pt x="244" y="0"/>
                </a:lnTo>
                <a:lnTo>
                  <a:pt x="235" y="0"/>
                </a:lnTo>
                <a:lnTo>
                  <a:pt x="226" y="0"/>
                </a:lnTo>
                <a:lnTo>
                  <a:pt x="216" y="0"/>
                </a:lnTo>
                <a:lnTo>
                  <a:pt x="207" y="0"/>
                </a:lnTo>
                <a:lnTo>
                  <a:pt x="197" y="0"/>
                </a:lnTo>
                <a:lnTo>
                  <a:pt x="193" y="0"/>
                </a:lnTo>
                <a:lnTo>
                  <a:pt x="193" y="4"/>
                </a:lnTo>
                <a:close/>
                <a:moveTo>
                  <a:pt x="289" y="4"/>
                </a:moveTo>
                <a:lnTo>
                  <a:pt x="291" y="4"/>
                </a:lnTo>
                <a:lnTo>
                  <a:pt x="301" y="4"/>
                </a:lnTo>
                <a:lnTo>
                  <a:pt x="310" y="4"/>
                </a:lnTo>
                <a:lnTo>
                  <a:pt x="319" y="4"/>
                </a:lnTo>
                <a:lnTo>
                  <a:pt x="329" y="4"/>
                </a:lnTo>
                <a:lnTo>
                  <a:pt x="338" y="4"/>
                </a:lnTo>
                <a:lnTo>
                  <a:pt x="348" y="4"/>
                </a:lnTo>
                <a:lnTo>
                  <a:pt x="349" y="4"/>
                </a:lnTo>
                <a:lnTo>
                  <a:pt x="349" y="0"/>
                </a:lnTo>
                <a:lnTo>
                  <a:pt x="348" y="0"/>
                </a:lnTo>
                <a:lnTo>
                  <a:pt x="338" y="0"/>
                </a:lnTo>
                <a:lnTo>
                  <a:pt x="329" y="0"/>
                </a:lnTo>
                <a:lnTo>
                  <a:pt x="319" y="0"/>
                </a:lnTo>
                <a:lnTo>
                  <a:pt x="310" y="0"/>
                </a:lnTo>
                <a:lnTo>
                  <a:pt x="301" y="0"/>
                </a:lnTo>
                <a:lnTo>
                  <a:pt x="291" y="0"/>
                </a:lnTo>
                <a:lnTo>
                  <a:pt x="289" y="0"/>
                </a:lnTo>
                <a:lnTo>
                  <a:pt x="289" y="4"/>
                </a:lnTo>
                <a:close/>
                <a:moveTo>
                  <a:pt x="385" y="4"/>
                </a:moveTo>
                <a:lnTo>
                  <a:pt x="395" y="4"/>
                </a:lnTo>
                <a:lnTo>
                  <a:pt x="404" y="4"/>
                </a:lnTo>
                <a:lnTo>
                  <a:pt x="413" y="4"/>
                </a:lnTo>
                <a:lnTo>
                  <a:pt x="423" y="4"/>
                </a:lnTo>
                <a:lnTo>
                  <a:pt x="432" y="4"/>
                </a:lnTo>
                <a:lnTo>
                  <a:pt x="441" y="4"/>
                </a:lnTo>
                <a:lnTo>
                  <a:pt x="445" y="4"/>
                </a:lnTo>
                <a:lnTo>
                  <a:pt x="445" y="0"/>
                </a:lnTo>
                <a:lnTo>
                  <a:pt x="441" y="0"/>
                </a:lnTo>
                <a:lnTo>
                  <a:pt x="432" y="0"/>
                </a:lnTo>
                <a:lnTo>
                  <a:pt x="423" y="0"/>
                </a:lnTo>
                <a:lnTo>
                  <a:pt x="413" y="0"/>
                </a:lnTo>
                <a:lnTo>
                  <a:pt x="404" y="0"/>
                </a:lnTo>
                <a:lnTo>
                  <a:pt x="395" y="0"/>
                </a:lnTo>
                <a:lnTo>
                  <a:pt x="385" y="0"/>
                </a:lnTo>
                <a:lnTo>
                  <a:pt x="385" y="4"/>
                </a:lnTo>
                <a:close/>
                <a:moveTo>
                  <a:pt x="481" y="4"/>
                </a:moveTo>
                <a:lnTo>
                  <a:pt x="488" y="4"/>
                </a:lnTo>
                <a:lnTo>
                  <a:pt x="498" y="4"/>
                </a:lnTo>
                <a:lnTo>
                  <a:pt x="507" y="4"/>
                </a:lnTo>
                <a:lnTo>
                  <a:pt x="517" y="4"/>
                </a:lnTo>
                <a:lnTo>
                  <a:pt x="526" y="4"/>
                </a:lnTo>
                <a:lnTo>
                  <a:pt x="535" y="4"/>
                </a:lnTo>
                <a:lnTo>
                  <a:pt x="541" y="4"/>
                </a:lnTo>
                <a:lnTo>
                  <a:pt x="541" y="0"/>
                </a:lnTo>
                <a:lnTo>
                  <a:pt x="535" y="0"/>
                </a:lnTo>
                <a:lnTo>
                  <a:pt x="526" y="0"/>
                </a:lnTo>
                <a:lnTo>
                  <a:pt x="517" y="0"/>
                </a:lnTo>
                <a:lnTo>
                  <a:pt x="507" y="0"/>
                </a:lnTo>
                <a:lnTo>
                  <a:pt x="498" y="0"/>
                </a:lnTo>
                <a:lnTo>
                  <a:pt x="488" y="0"/>
                </a:lnTo>
                <a:lnTo>
                  <a:pt x="481" y="0"/>
                </a:lnTo>
                <a:lnTo>
                  <a:pt x="481" y="4"/>
                </a:lnTo>
                <a:close/>
                <a:moveTo>
                  <a:pt x="577" y="4"/>
                </a:moveTo>
                <a:lnTo>
                  <a:pt x="582" y="4"/>
                </a:lnTo>
                <a:lnTo>
                  <a:pt x="592" y="4"/>
                </a:lnTo>
                <a:lnTo>
                  <a:pt x="601" y="4"/>
                </a:lnTo>
                <a:lnTo>
                  <a:pt x="610" y="4"/>
                </a:lnTo>
                <a:lnTo>
                  <a:pt x="620" y="4"/>
                </a:lnTo>
                <a:lnTo>
                  <a:pt x="629" y="4"/>
                </a:lnTo>
                <a:lnTo>
                  <a:pt x="637" y="4"/>
                </a:lnTo>
                <a:lnTo>
                  <a:pt x="637" y="0"/>
                </a:lnTo>
                <a:lnTo>
                  <a:pt x="629" y="0"/>
                </a:lnTo>
                <a:lnTo>
                  <a:pt x="620" y="0"/>
                </a:lnTo>
                <a:lnTo>
                  <a:pt x="610" y="0"/>
                </a:lnTo>
                <a:lnTo>
                  <a:pt x="601" y="0"/>
                </a:lnTo>
                <a:lnTo>
                  <a:pt x="592" y="0"/>
                </a:lnTo>
                <a:lnTo>
                  <a:pt x="582" y="0"/>
                </a:lnTo>
                <a:lnTo>
                  <a:pt x="577" y="0"/>
                </a:lnTo>
                <a:lnTo>
                  <a:pt x="577" y="4"/>
                </a:lnTo>
                <a:close/>
                <a:moveTo>
                  <a:pt x="673" y="4"/>
                </a:moveTo>
                <a:lnTo>
                  <a:pt x="676" y="4"/>
                </a:lnTo>
                <a:lnTo>
                  <a:pt x="685" y="4"/>
                </a:lnTo>
                <a:lnTo>
                  <a:pt x="695" y="4"/>
                </a:lnTo>
                <a:lnTo>
                  <a:pt x="704" y="4"/>
                </a:lnTo>
                <a:lnTo>
                  <a:pt x="714" y="4"/>
                </a:lnTo>
                <a:lnTo>
                  <a:pt x="723" y="4"/>
                </a:lnTo>
                <a:lnTo>
                  <a:pt x="732" y="4"/>
                </a:lnTo>
                <a:lnTo>
                  <a:pt x="733" y="4"/>
                </a:lnTo>
                <a:lnTo>
                  <a:pt x="733" y="0"/>
                </a:lnTo>
                <a:lnTo>
                  <a:pt x="732" y="0"/>
                </a:lnTo>
                <a:lnTo>
                  <a:pt x="723" y="0"/>
                </a:lnTo>
                <a:lnTo>
                  <a:pt x="714" y="0"/>
                </a:lnTo>
                <a:lnTo>
                  <a:pt x="704" y="0"/>
                </a:lnTo>
                <a:lnTo>
                  <a:pt x="695" y="0"/>
                </a:lnTo>
                <a:lnTo>
                  <a:pt x="685" y="0"/>
                </a:lnTo>
                <a:lnTo>
                  <a:pt x="676" y="0"/>
                </a:lnTo>
                <a:lnTo>
                  <a:pt x="673" y="0"/>
                </a:lnTo>
                <a:lnTo>
                  <a:pt x="673" y="4"/>
                </a:lnTo>
                <a:close/>
                <a:moveTo>
                  <a:pt x="769" y="4"/>
                </a:moveTo>
                <a:lnTo>
                  <a:pt x="770" y="4"/>
                </a:lnTo>
                <a:lnTo>
                  <a:pt x="779" y="4"/>
                </a:lnTo>
                <a:lnTo>
                  <a:pt x="789" y="4"/>
                </a:lnTo>
                <a:lnTo>
                  <a:pt x="798" y="4"/>
                </a:lnTo>
                <a:lnTo>
                  <a:pt x="808" y="4"/>
                </a:lnTo>
                <a:lnTo>
                  <a:pt x="817" y="4"/>
                </a:lnTo>
                <a:lnTo>
                  <a:pt x="826" y="4"/>
                </a:lnTo>
                <a:lnTo>
                  <a:pt x="829" y="4"/>
                </a:lnTo>
                <a:lnTo>
                  <a:pt x="829" y="0"/>
                </a:lnTo>
                <a:lnTo>
                  <a:pt x="826" y="0"/>
                </a:lnTo>
                <a:lnTo>
                  <a:pt x="817" y="0"/>
                </a:lnTo>
                <a:lnTo>
                  <a:pt x="808" y="0"/>
                </a:lnTo>
                <a:lnTo>
                  <a:pt x="798" y="0"/>
                </a:lnTo>
                <a:lnTo>
                  <a:pt x="789" y="0"/>
                </a:lnTo>
                <a:lnTo>
                  <a:pt x="779" y="0"/>
                </a:lnTo>
                <a:lnTo>
                  <a:pt x="770" y="0"/>
                </a:lnTo>
                <a:lnTo>
                  <a:pt x="769" y="0"/>
                </a:lnTo>
                <a:lnTo>
                  <a:pt x="769" y="4"/>
                </a:lnTo>
                <a:close/>
                <a:moveTo>
                  <a:pt x="865" y="4"/>
                </a:moveTo>
                <a:lnTo>
                  <a:pt x="873" y="4"/>
                </a:lnTo>
                <a:lnTo>
                  <a:pt x="882" y="4"/>
                </a:lnTo>
                <a:lnTo>
                  <a:pt x="892" y="4"/>
                </a:lnTo>
                <a:lnTo>
                  <a:pt x="901" y="4"/>
                </a:lnTo>
                <a:lnTo>
                  <a:pt x="910" y="4"/>
                </a:lnTo>
                <a:lnTo>
                  <a:pt x="920" y="4"/>
                </a:lnTo>
                <a:lnTo>
                  <a:pt x="925" y="4"/>
                </a:lnTo>
                <a:lnTo>
                  <a:pt x="925" y="0"/>
                </a:lnTo>
                <a:lnTo>
                  <a:pt x="920" y="0"/>
                </a:lnTo>
                <a:lnTo>
                  <a:pt x="910" y="0"/>
                </a:lnTo>
                <a:lnTo>
                  <a:pt x="901" y="0"/>
                </a:lnTo>
                <a:lnTo>
                  <a:pt x="892" y="0"/>
                </a:lnTo>
                <a:lnTo>
                  <a:pt x="882" y="0"/>
                </a:lnTo>
                <a:lnTo>
                  <a:pt x="873" y="0"/>
                </a:lnTo>
                <a:lnTo>
                  <a:pt x="865" y="0"/>
                </a:lnTo>
                <a:lnTo>
                  <a:pt x="865" y="4"/>
                </a:lnTo>
                <a:close/>
                <a:moveTo>
                  <a:pt x="961" y="4"/>
                </a:moveTo>
                <a:lnTo>
                  <a:pt x="967" y="4"/>
                </a:lnTo>
                <a:lnTo>
                  <a:pt x="976" y="4"/>
                </a:lnTo>
                <a:lnTo>
                  <a:pt x="985" y="4"/>
                </a:lnTo>
                <a:lnTo>
                  <a:pt x="995" y="4"/>
                </a:lnTo>
                <a:lnTo>
                  <a:pt x="1004" y="4"/>
                </a:lnTo>
                <a:lnTo>
                  <a:pt x="1014" y="4"/>
                </a:lnTo>
                <a:lnTo>
                  <a:pt x="1021" y="4"/>
                </a:lnTo>
                <a:lnTo>
                  <a:pt x="1021" y="0"/>
                </a:lnTo>
                <a:lnTo>
                  <a:pt x="1014" y="0"/>
                </a:lnTo>
                <a:lnTo>
                  <a:pt x="1004" y="0"/>
                </a:lnTo>
                <a:lnTo>
                  <a:pt x="995" y="0"/>
                </a:lnTo>
                <a:lnTo>
                  <a:pt x="985" y="0"/>
                </a:lnTo>
                <a:lnTo>
                  <a:pt x="976" y="0"/>
                </a:lnTo>
                <a:lnTo>
                  <a:pt x="967" y="0"/>
                </a:lnTo>
                <a:lnTo>
                  <a:pt x="961" y="0"/>
                </a:lnTo>
                <a:lnTo>
                  <a:pt x="961" y="4"/>
                </a:lnTo>
                <a:close/>
                <a:moveTo>
                  <a:pt x="1058" y="4"/>
                </a:moveTo>
                <a:lnTo>
                  <a:pt x="1061" y="4"/>
                </a:lnTo>
                <a:lnTo>
                  <a:pt x="1070" y="4"/>
                </a:lnTo>
                <a:lnTo>
                  <a:pt x="1079" y="4"/>
                </a:lnTo>
                <a:lnTo>
                  <a:pt x="1089" y="4"/>
                </a:lnTo>
                <a:lnTo>
                  <a:pt x="1098" y="4"/>
                </a:lnTo>
                <a:lnTo>
                  <a:pt x="1107" y="4"/>
                </a:lnTo>
                <a:lnTo>
                  <a:pt x="1117" y="4"/>
                </a:lnTo>
                <a:lnTo>
                  <a:pt x="1118" y="4"/>
                </a:lnTo>
                <a:lnTo>
                  <a:pt x="1118" y="0"/>
                </a:lnTo>
                <a:lnTo>
                  <a:pt x="1117" y="0"/>
                </a:lnTo>
                <a:lnTo>
                  <a:pt x="1107" y="0"/>
                </a:lnTo>
                <a:lnTo>
                  <a:pt x="1098" y="0"/>
                </a:lnTo>
                <a:lnTo>
                  <a:pt x="1089" y="0"/>
                </a:lnTo>
                <a:lnTo>
                  <a:pt x="1079" y="0"/>
                </a:lnTo>
                <a:lnTo>
                  <a:pt x="1070" y="0"/>
                </a:lnTo>
                <a:lnTo>
                  <a:pt x="1061" y="0"/>
                </a:lnTo>
                <a:lnTo>
                  <a:pt x="1058" y="0"/>
                </a:lnTo>
                <a:lnTo>
                  <a:pt x="1058" y="4"/>
                </a:lnTo>
                <a:close/>
                <a:moveTo>
                  <a:pt x="1154" y="4"/>
                </a:moveTo>
                <a:lnTo>
                  <a:pt x="1154" y="4"/>
                </a:lnTo>
                <a:lnTo>
                  <a:pt x="1164" y="4"/>
                </a:lnTo>
                <a:lnTo>
                  <a:pt x="1173" y="4"/>
                </a:lnTo>
                <a:lnTo>
                  <a:pt x="1183" y="4"/>
                </a:lnTo>
                <a:lnTo>
                  <a:pt x="1192" y="4"/>
                </a:lnTo>
                <a:lnTo>
                  <a:pt x="1201" y="4"/>
                </a:lnTo>
                <a:lnTo>
                  <a:pt x="1211" y="4"/>
                </a:lnTo>
                <a:lnTo>
                  <a:pt x="1214" y="4"/>
                </a:lnTo>
                <a:lnTo>
                  <a:pt x="1214" y="0"/>
                </a:lnTo>
                <a:lnTo>
                  <a:pt x="1211" y="0"/>
                </a:lnTo>
                <a:lnTo>
                  <a:pt x="1201" y="0"/>
                </a:lnTo>
                <a:lnTo>
                  <a:pt x="1192" y="0"/>
                </a:lnTo>
                <a:lnTo>
                  <a:pt x="1183" y="0"/>
                </a:lnTo>
                <a:lnTo>
                  <a:pt x="1173" y="0"/>
                </a:lnTo>
                <a:lnTo>
                  <a:pt x="1164" y="0"/>
                </a:lnTo>
                <a:lnTo>
                  <a:pt x="1154" y="0"/>
                </a:lnTo>
                <a:lnTo>
                  <a:pt x="1154" y="0"/>
                </a:lnTo>
                <a:lnTo>
                  <a:pt x="1154" y="4"/>
                </a:lnTo>
                <a:close/>
                <a:moveTo>
                  <a:pt x="1250" y="4"/>
                </a:moveTo>
                <a:lnTo>
                  <a:pt x="1258" y="4"/>
                </a:lnTo>
                <a:lnTo>
                  <a:pt x="1267" y="4"/>
                </a:lnTo>
                <a:lnTo>
                  <a:pt x="1276" y="4"/>
                </a:lnTo>
                <a:lnTo>
                  <a:pt x="1286" y="4"/>
                </a:lnTo>
                <a:lnTo>
                  <a:pt x="1295" y="4"/>
                </a:lnTo>
                <a:lnTo>
                  <a:pt x="1305" y="4"/>
                </a:lnTo>
                <a:lnTo>
                  <a:pt x="1310" y="4"/>
                </a:lnTo>
                <a:lnTo>
                  <a:pt x="1310" y="0"/>
                </a:lnTo>
                <a:lnTo>
                  <a:pt x="1305" y="0"/>
                </a:lnTo>
                <a:lnTo>
                  <a:pt x="1295" y="0"/>
                </a:lnTo>
                <a:lnTo>
                  <a:pt x="1286" y="0"/>
                </a:lnTo>
                <a:lnTo>
                  <a:pt x="1276" y="0"/>
                </a:lnTo>
                <a:lnTo>
                  <a:pt x="1267" y="0"/>
                </a:lnTo>
                <a:lnTo>
                  <a:pt x="1258" y="0"/>
                </a:lnTo>
                <a:lnTo>
                  <a:pt x="1250" y="0"/>
                </a:lnTo>
                <a:lnTo>
                  <a:pt x="1250" y="4"/>
                </a:lnTo>
                <a:close/>
                <a:moveTo>
                  <a:pt x="1346" y="4"/>
                </a:moveTo>
                <a:lnTo>
                  <a:pt x="1351" y="4"/>
                </a:lnTo>
                <a:lnTo>
                  <a:pt x="1361" y="4"/>
                </a:lnTo>
                <a:lnTo>
                  <a:pt x="1370" y="4"/>
                </a:lnTo>
                <a:lnTo>
                  <a:pt x="1380" y="4"/>
                </a:lnTo>
                <a:lnTo>
                  <a:pt x="1389" y="4"/>
                </a:lnTo>
                <a:lnTo>
                  <a:pt x="1398" y="4"/>
                </a:lnTo>
                <a:lnTo>
                  <a:pt x="1406" y="4"/>
                </a:lnTo>
                <a:lnTo>
                  <a:pt x="1406" y="0"/>
                </a:lnTo>
                <a:lnTo>
                  <a:pt x="1398" y="0"/>
                </a:lnTo>
                <a:lnTo>
                  <a:pt x="1389" y="0"/>
                </a:lnTo>
                <a:lnTo>
                  <a:pt x="1380" y="0"/>
                </a:lnTo>
                <a:lnTo>
                  <a:pt x="1370" y="0"/>
                </a:lnTo>
                <a:lnTo>
                  <a:pt x="1361" y="0"/>
                </a:lnTo>
                <a:lnTo>
                  <a:pt x="1351" y="0"/>
                </a:lnTo>
                <a:lnTo>
                  <a:pt x="1346" y="0"/>
                </a:lnTo>
                <a:lnTo>
                  <a:pt x="1346" y="4"/>
                </a:lnTo>
                <a:close/>
                <a:moveTo>
                  <a:pt x="1442" y="4"/>
                </a:moveTo>
                <a:lnTo>
                  <a:pt x="1445" y="4"/>
                </a:lnTo>
                <a:lnTo>
                  <a:pt x="1455" y="4"/>
                </a:lnTo>
                <a:lnTo>
                  <a:pt x="1464" y="4"/>
                </a:lnTo>
                <a:lnTo>
                  <a:pt x="1473" y="4"/>
                </a:lnTo>
                <a:lnTo>
                  <a:pt x="1483" y="4"/>
                </a:lnTo>
                <a:lnTo>
                  <a:pt x="1492" y="4"/>
                </a:lnTo>
                <a:lnTo>
                  <a:pt x="1502" y="4"/>
                </a:lnTo>
                <a:lnTo>
                  <a:pt x="1502" y="0"/>
                </a:lnTo>
                <a:lnTo>
                  <a:pt x="1492" y="0"/>
                </a:lnTo>
                <a:lnTo>
                  <a:pt x="1483" y="0"/>
                </a:lnTo>
                <a:lnTo>
                  <a:pt x="1473" y="0"/>
                </a:lnTo>
                <a:lnTo>
                  <a:pt x="1464" y="0"/>
                </a:lnTo>
                <a:lnTo>
                  <a:pt x="1455" y="0"/>
                </a:lnTo>
                <a:lnTo>
                  <a:pt x="1445" y="0"/>
                </a:lnTo>
                <a:lnTo>
                  <a:pt x="1442" y="0"/>
                </a:lnTo>
                <a:lnTo>
                  <a:pt x="1442" y="4"/>
                </a:lnTo>
                <a:close/>
                <a:moveTo>
                  <a:pt x="1538" y="4"/>
                </a:moveTo>
                <a:lnTo>
                  <a:pt x="1539" y="4"/>
                </a:lnTo>
                <a:lnTo>
                  <a:pt x="1549" y="4"/>
                </a:lnTo>
                <a:lnTo>
                  <a:pt x="1558" y="4"/>
                </a:lnTo>
                <a:lnTo>
                  <a:pt x="1567" y="4"/>
                </a:lnTo>
                <a:lnTo>
                  <a:pt x="1577" y="4"/>
                </a:lnTo>
                <a:lnTo>
                  <a:pt x="1586" y="4"/>
                </a:lnTo>
                <a:lnTo>
                  <a:pt x="1595" y="4"/>
                </a:lnTo>
                <a:lnTo>
                  <a:pt x="1598" y="4"/>
                </a:lnTo>
                <a:lnTo>
                  <a:pt x="1598" y="0"/>
                </a:lnTo>
                <a:lnTo>
                  <a:pt x="1595" y="0"/>
                </a:lnTo>
                <a:lnTo>
                  <a:pt x="1586" y="0"/>
                </a:lnTo>
                <a:lnTo>
                  <a:pt x="1577" y="0"/>
                </a:lnTo>
                <a:lnTo>
                  <a:pt x="1567" y="0"/>
                </a:lnTo>
                <a:lnTo>
                  <a:pt x="1558" y="0"/>
                </a:lnTo>
                <a:lnTo>
                  <a:pt x="1549" y="0"/>
                </a:lnTo>
                <a:lnTo>
                  <a:pt x="1539" y="0"/>
                </a:lnTo>
                <a:lnTo>
                  <a:pt x="1538" y="0"/>
                </a:lnTo>
                <a:lnTo>
                  <a:pt x="1538" y="4"/>
                </a:lnTo>
                <a:close/>
                <a:moveTo>
                  <a:pt x="1634" y="4"/>
                </a:moveTo>
                <a:lnTo>
                  <a:pt x="1642" y="4"/>
                </a:lnTo>
                <a:lnTo>
                  <a:pt x="1652" y="4"/>
                </a:lnTo>
                <a:lnTo>
                  <a:pt x="1661" y="4"/>
                </a:lnTo>
                <a:lnTo>
                  <a:pt x="1671" y="4"/>
                </a:lnTo>
                <a:lnTo>
                  <a:pt x="1680" y="4"/>
                </a:lnTo>
                <a:lnTo>
                  <a:pt x="1689" y="4"/>
                </a:lnTo>
                <a:lnTo>
                  <a:pt x="1694" y="4"/>
                </a:lnTo>
                <a:lnTo>
                  <a:pt x="1694" y="0"/>
                </a:lnTo>
                <a:lnTo>
                  <a:pt x="1689" y="0"/>
                </a:lnTo>
                <a:lnTo>
                  <a:pt x="1680" y="0"/>
                </a:lnTo>
                <a:lnTo>
                  <a:pt x="1671" y="0"/>
                </a:lnTo>
                <a:lnTo>
                  <a:pt x="1661" y="0"/>
                </a:lnTo>
                <a:lnTo>
                  <a:pt x="1652" y="0"/>
                </a:lnTo>
                <a:lnTo>
                  <a:pt x="1642" y="0"/>
                </a:lnTo>
                <a:lnTo>
                  <a:pt x="1634" y="0"/>
                </a:lnTo>
                <a:lnTo>
                  <a:pt x="1634" y="4"/>
                </a:lnTo>
                <a:close/>
                <a:moveTo>
                  <a:pt x="1730" y="4"/>
                </a:moveTo>
                <a:lnTo>
                  <a:pt x="1736" y="4"/>
                </a:lnTo>
                <a:lnTo>
                  <a:pt x="1746" y="4"/>
                </a:lnTo>
                <a:lnTo>
                  <a:pt x="1755" y="4"/>
                </a:lnTo>
                <a:lnTo>
                  <a:pt x="1764" y="4"/>
                </a:lnTo>
                <a:lnTo>
                  <a:pt x="1774" y="4"/>
                </a:lnTo>
                <a:lnTo>
                  <a:pt x="1783" y="4"/>
                </a:lnTo>
                <a:lnTo>
                  <a:pt x="1790" y="4"/>
                </a:lnTo>
                <a:lnTo>
                  <a:pt x="1790" y="0"/>
                </a:lnTo>
                <a:lnTo>
                  <a:pt x="1783" y="0"/>
                </a:lnTo>
                <a:lnTo>
                  <a:pt x="1774" y="0"/>
                </a:lnTo>
                <a:lnTo>
                  <a:pt x="1764" y="0"/>
                </a:lnTo>
                <a:lnTo>
                  <a:pt x="1755" y="0"/>
                </a:lnTo>
                <a:lnTo>
                  <a:pt x="1746" y="0"/>
                </a:lnTo>
                <a:lnTo>
                  <a:pt x="1736" y="0"/>
                </a:lnTo>
                <a:lnTo>
                  <a:pt x="1730" y="0"/>
                </a:lnTo>
                <a:lnTo>
                  <a:pt x="1730" y="4"/>
                </a:lnTo>
                <a:close/>
                <a:moveTo>
                  <a:pt x="1826" y="4"/>
                </a:moveTo>
                <a:lnTo>
                  <a:pt x="1830" y="4"/>
                </a:lnTo>
                <a:lnTo>
                  <a:pt x="1839" y="4"/>
                </a:lnTo>
                <a:lnTo>
                  <a:pt x="1849" y="4"/>
                </a:lnTo>
                <a:lnTo>
                  <a:pt x="1858" y="4"/>
                </a:lnTo>
                <a:lnTo>
                  <a:pt x="1868" y="4"/>
                </a:lnTo>
                <a:lnTo>
                  <a:pt x="1877" y="4"/>
                </a:lnTo>
                <a:lnTo>
                  <a:pt x="1877" y="0"/>
                </a:lnTo>
                <a:lnTo>
                  <a:pt x="1868" y="0"/>
                </a:lnTo>
                <a:lnTo>
                  <a:pt x="1858" y="0"/>
                </a:lnTo>
                <a:lnTo>
                  <a:pt x="1849" y="0"/>
                </a:lnTo>
                <a:lnTo>
                  <a:pt x="1839" y="0"/>
                </a:lnTo>
                <a:lnTo>
                  <a:pt x="1830" y="0"/>
                </a:lnTo>
                <a:lnTo>
                  <a:pt x="1826" y="0"/>
                </a:lnTo>
                <a:lnTo>
                  <a:pt x="1826" y="4"/>
                </a:lnTo>
                <a:close/>
                <a:moveTo>
                  <a:pt x="0" y="4"/>
                </a:moveTo>
                <a:lnTo>
                  <a:pt x="10" y="4"/>
                </a:lnTo>
                <a:lnTo>
                  <a:pt x="19" y="4"/>
                </a:lnTo>
                <a:lnTo>
                  <a:pt x="29" y="4"/>
                </a:lnTo>
                <a:lnTo>
                  <a:pt x="38" y="4"/>
                </a:lnTo>
                <a:lnTo>
                  <a:pt x="47" y="4"/>
                </a:lnTo>
                <a:lnTo>
                  <a:pt x="57" y="4"/>
                </a:lnTo>
                <a:lnTo>
                  <a:pt x="60" y="4"/>
                </a:lnTo>
                <a:lnTo>
                  <a:pt x="60" y="0"/>
                </a:lnTo>
                <a:lnTo>
                  <a:pt x="57" y="0"/>
                </a:lnTo>
                <a:lnTo>
                  <a:pt x="47" y="0"/>
                </a:lnTo>
                <a:lnTo>
                  <a:pt x="38" y="0"/>
                </a:lnTo>
                <a:lnTo>
                  <a:pt x="29" y="0"/>
                </a:lnTo>
                <a:lnTo>
                  <a:pt x="19" y="0"/>
                </a:lnTo>
                <a:lnTo>
                  <a:pt x="10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63"/>
          <p:cNvSpPr>
            <a:spLocks noEditPoints="1"/>
          </p:cNvSpPr>
          <p:nvPr/>
        </p:nvSpPr>
        <p:spPr bwMode="auto">
          <a:xfrm>
            <a:off x="161034" y="4452691"/>
            <a:ext cx="2959100" cy="398463"/>
          </a:xfrm>
          <a:custGeom>
            <a:avLst/>
            <a:gdLst>
              <a:gd name="T0" fmla="*/ 1767 w 1864"/>
              <a:gd name="T1" fmla="*/ 90 h 251"/>
              <a:gd name="T2" fmla="*/ 1749 w 1864"/>
              <a:gd name="T3" fmla="*/ 107 h 251"/>
              <a:gd name="T4" fmla="*/ 1781 w 1864"/>
              <a:gd name="T5" fmla="*/ 85 h 251"/>
              <a:gd name="T6" fmla="*/ 1710 w 1864"/>
              <a:gd name="T7" fmla="*/ 126 h 251"/>
              <a:gd name="T8" fmla="*/ 1668 w 1864"/>
              <a:gd name="T9" fmla="*/ 148 h 251"/>
              <a:gd name="T10" fmla="*/ 1684 w 1864"/>
              <a:gd name="T11" fmla="*/ 144 h 251"/>
              <a:gd name="T12" fmla="*/ 1715 w 1864"/>
              <a:gd name="T13" fmla="*/ 123 h 251"/>
              <a:gd name="T14" fmla="*/ 1589 w 1864"/>
              <a:gd name="T15" fmla="*/ 180 h 251"/>
              <a:gd name="T16" fmla="*/ 1600 w 1864"/>
              <a:gd name="T17" fmla="*/ 180 h 251"/>
              <a:gd name="T18" fmla="*/ 1538 w 1864"/>
              <a:gd name="T19" fmla="*/ 196 h 251"/>
              <a:gd name="T20" fmla="*/ 1490 w 1864"/>
              <a:gd name="T21" fmla="*/ 209 h 251"/>
              <a:gd name="T22" fmla="*/ 1513 w 1864"/>
              <a:gd name="T23" fmla="*/ 207 h 251"/>
              <a:gd name="T24" fmla="*/ 1439 w 1864"/>
              <a:gd name="T25" fmla="*/ 220 h 251"/>
              <a:gd name="T26" fmla="*/ 1386 w 1864"/>
              <a:gd name="T27" fmla="*/ 229 h 251"/>
              <a:gd name="T28" fmla="*/ 1439 w 1864"/>
              <a:gd name="T29" fmla="*/ 224 h 251"/>
              <a:gd name="T30" fmla="*/ 1326 w 1864"/>
              <a:gd name="T31" fmla="*/ 236 h 251"/>
              <a:gd name="T32" fmla="*/ 1318 w 1864"/>
              <a:gd name="T33" fmla="*/ 241 h 251"/>
              <a:gd name="T34" fmla="*/ 1252 w 1864"/>
              <a:gd name="T35" fmla="*/ 243 h 251"/>
              <a:gd name="T36" fmla="*/ 1195 w 1864"/>
              <a:gd name="T37" fmla="*/ 250 h 251"/>
              <a:gd name="T38" fmla="*/ 1255 w 1864"/>
              <a:gd name="T39" fmla="*/ 247 h 251"/>
              <a:gd name="T40" fmla="*/ 1111 w 1864"/>
              <a:gd name="T41" fmla="*/ 247 h 251"/>
              <a:gd name="T42" fmla="*/ 1139 w 1864"/>
              <a:gd name="T43" fmla="*/ 251 h 251"/>
              <a:gd name="T44" fmla="*/ 1036 w 1864"/>
              <a:gd name="T45" fmla="*/ 248 h 251"/>
              <a:gd name="T46" fmla="*/ 1027 w 1864"/>
              <a:gd name="T47" fmla="*/ 251 h 251"/>
              <a:gd name="T48" fmla="*/ 952 w 1864"/>
              <a:gd name="T49" fmla="*/ 247 h 251"/>
              <a:gd name="T50" fmla="*/ 924 w 1864"/>
              <a:gd name="T51" fmla="*/ 251 h 251"/>
              <a:gd name="T52" fmla="*/ 867 w 1864"/>
              <a:gd name="T53" fmla="*/ 247 h 251"/>
              <a:gd name="T54" fmla="*/ 811 w 1864"/>
              <a:gd name="T55" fmla="*/ 251 h 251"/>
              <a:gd name="T56" fmla="*/ 871 w 1864"/>
              <a:gd name="T57" fmla="*/ 251 h 251"/>
              <a:gd name="T58" fmla="*/ 727 w 1864"/>
              <a:gd name="T59" fmla="*/ 247 h 251"/>
              <a:gd name="T60" fmla="*/ 755 w 1864"/>
              <a:gd name="T61" fmla="*/ 251 h 251"/>
              <a:gd name="T62" fmla="*/ 652 w 1864"/>
              <a:gd name="T63" fmla="*/ 245 h 251"/>
              <a:gd name="T64" fmla="*/ 642 w 1864"/>
              <a:gd name="T65" fmla="*/ 249 h 251"/>
              <a:gd name="T66" fmla="*/ 567 w 1864"/>
              <a:gd name="T67" fmla="*/ 241 h 251"/>
              <a:gd name="T68" fmla="*/ 539 w 1864"/>
              <a:gd name="T69" fmla="*/ 242 h 251"/>
              <a:gd name="T70" fmla="*/ 483 w 1864"/>
              <a:gd name="T71" fmla="*/ 232 h 251"/>
              <a:gd name="T72" fmla="*/ 428 w 1864"/>
              <a:gd name="T73" fmla="*/ 224 h 251"/>
              <a:gd name="T74" fmla="*/ 475 w 1864"/>
              <a:gd name="T75" fmla="*/ 235 h 251"/>
              <a:gd name="T76" fmla="*/ 371 w 1864"/>
              <a:gd name="T77" fmla="*/ 212 h 251"/>
              <a:gd name="T78" fmla="*/ 334 w 1864"/>
              <a:gd name="T79" fmla="*/ 207 h 251"/>
              <a:gd name="T80" fmla="*/ 389 w 1864"/>
              <a:gd name="T81" fmla="*/ 220 h 251"/>
              <a:gd name="T82" fmla="*/ 277 w 1864"/>
              <a:gd name="T83" fmla="*/ 186 h 251"/>
              <a:gd name="T84" fmla="*/ 245 w 1864"/>
              <a:gd name="T85" fmla="*/ 180 h 251"/>
              <a:gd name="T86" fmla="*/ 294 w 1864"/>
              <a:gd name="T87" fmla="*/ 196 h 251"/>
              <a:gd name="T88" fmla="*/ 192 w 1864"/>
              <a:gd name="T89" fmla="*/ 154 h 251"/>
              <a:gd name="T90" fmla="*/ 153 w 1864"/>
              <a:gd name="T91" fmla="*/ 139 h 251"/>
              <a:gd name="T92" fmla="*/ 191 w 1864"/>
              <a:gd name="T93" fmla="*/ 157 h 251"/>
              <a:gd name="T94" fmla="*/ 109 w 1864"/>
              <a:gd name="T95" fmla="*/ 109 h 251"/>
              <a:gd name="T96" fmla="*/ 76 w 1864"/>
              <a:gd name="T97" fmla="*/ 87 h 251"/>
              <a:gd name="T98" fmla="*/ 97 w 1864"/>
              <a:gd name="T99" fmla="*/ 106 h 251"/>
              <a:gd name="T100" fmla="*/ 45 w 1864"/>
              <a:gd name="T101" fmla="*/ 63 h 251"/>
              <a:gd name="T102" fmla="*/ 19 w 1864"/>
              <a:gd name="T103" fmla="*/ 38 h 251"/>
              <a:gd name="T104" fmla="*/ 1 w 1864"/>
              <a:gd name="T105" fmla="*/ 24 h 251"/>
              <a:gd name="T106" fmla="*/ 27 w 1864"/>
              <a:gd name="T107" fmla="*/ 51 h 251"/>
              <a:gd name="T108" fmla="*/ 1857 w 1864"/>
              <a:gd name="T109" fmla="*/ 4 h 251"/>
              <a:gd name="T110" fmla="*/ 1832 w 1864"/>
              <a:gd name="T111" fmla="*/ 33 h 251"/>
              <a:gd name="T112" fmla="*/ 1831 w 1864"/>
              <a:gd name="T113" fmla="*/ 40 h 251"/>
              <a:gd name="T114" fmla="*/ 1856 w 1864"/>
              <a:gd name="T115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64" h="251">
                <a:moveTo>
                  <a:pt x="1794" y="69"/>
                </a:moveTo>
                <a:lnTo>
                  <a:pt x="1792" y="71"/>
                </a:lnTo>
                <a:lnTo>
                  <a:pt x="1786" y="76"/>
                </a:lnTo>
                <a:lnTo>
                  <a:pt x="1785" y="76"/>
                </a:lnTo>
                <a:lnTo>
                  <a:pt x="1778" y="82"/>
                </a:lnTo>
                <a:lnTo>
                  <a:pt x="1776" y="83"/>
                </a:lnTo>
                <a:lnTo>
                  <a:pt x="1771" y="87"/>
                </a:lnTo>
                <a:lnTo>
                  <a:pt x="1767" y="90"/>
                </a:lnTo>
                <a:lnTo>
                  <a:pt x="1763" y="93"/>
                </a:lnTo>
                <a:lnTo>
                  <a:pt x="1758" y="97"/>
                </a:lnTo>
                <a:lnTo>
                  <a:pt x="1755" y="98"/>
                </a:lnTo>
                <a:lnTo>
                  <a:pt x="1748" y="103"/>
                </a:lnTo>
                <a:lnTo>
                  <a:pt x="1747" y="104"/>
                </a:lnTo>
                <a:lnTo>
                  <a:pt x="1746" y="104"/>
                </a:lnTo>
                <a:lnTo>
                  <a:pt x="1748" y="108"/>
                </a:lnTo>
                <a:lnTo>
                  <a:pt x="1749" y="107"/>
                </a:lnTo>
                <a:lnTo>
                  <a:pt x="1751" y="106"/>
                </a:lnTo>
                <a:lnTo>
                  <a:pt x="1758" y="102"/>
                </a:lnTo>
                <a:lnTo>
                  <a:pt x="1760" y="100"/>
                </a:lnTo>
                <a:lnTo>
                  <a:pt x="1766" y="96"/>
                </a:lnTo>
                <a:lnTo>
                  <a:pt x="1769" y="93"/>
                </a:lnTo>
                <a:lnTo>
                  <a:pt x="1773" y="90"/>
                </a:lnTo>
                <a:lnTo>
                  <a:pt x="1779" y="87"/>
                </a:lnTo>
                <a:lnTo>
                  <a:pt x="1781" y="85"/>
                </a:lnTo>
                <a:lnTo>
                  <a:pt x="1788" y="79"/>
                </a:lnTo>
                <a:lnTo>
                  <a:pt x="1788" y="79"/>
                </a:lnTo>
                <a:lnTo>
                  <a:pt x="1795" y="74"/>
                </a:lnTo>
                <a:lnTo>
                  <a:pt x="1797" y="72"/>
                </a:lnTo>
                <a:lnTo>
                  <a:pt x="1794" y="69"/>
                </a:lnTo>
                <a:close/>
                <a:moveTo>
                  <a:pt x="1715" y="123"/>
                </a:moveTo>
                <a:lnTo>
                  <a:pt x="1711" y="126"/>
                </a:lnTo>
                <a:lnTo>
                  <a:pt x="1710" y="126"/>
                </a:lnTo>
                <a:lnTo>
                  <a:pt x="1701" y="131"/>
                </a:lnTo>
                <a:lnTo>
                  <a:pt x="1700" y="131"/>
                </a:lnTo>
                <a:lnTo>
                  <a:pt x="1692" y="136"/>
                </a:lnTo>
                <a:lnTo>
                  <a:pt x="1690" y="137"/>
                </a:lnTo>
                <a:lnTo>
                  <a:pt x="1683" y="140"/>
                </a:lnTo>
                <a:lnTo>
                  <a:pt x="1679" y="143"/>
                </a:lnTo>
                <a:lnTo>
                  <a:pt x="1674" y="145"/>
                </a:lnTo>
                <a:lnTo>
                  <a:pt x="1668" y="148"/>
                </a:lnTo>
                <a:lnTo>
                  <a:pt x="1664" y="149"/>
                </a:lnTo>
                <a:lnTo>
                  <a:pt x="1662" y="151"/>
                </a:lnTo>
                <a:lnTo>
                  <a:pt x="1664" y="154"/>
                </a:lnTo>
                <a:lnTo>
                  <a:pt x="1666" y="153"/>
                </a:lnTo>
                <a:lnTo>
                  <a:pt x="1669" y="152"/>
                </a:lnTo>
                <a:lnTo>
                  <a:pt x="1675" y="149"/>
                </a:lnTo>
                <a:lnTo>
                  <a:pt x="1681" y="146"/>
                </a:lnTo>
                <a:lnTo>
                  <a:pt x="1684" y="144"/>
                </a:lnTo>
                <a:lnTo>
                  <a:pt x="1692" y="140"/>
                </a:lnTo>
                <a:lnTo>
                  <a:pt x="1694" y="139"/>
                </a:lnTo>
                <a:lnTo>
                  <a:pt x="1702" y="135"/>
                </a:lnTo>
                <a:lnTo>
                  <a:pt x="1704" y="134"/>
                </a:lnTo>
                <a:lnTo>
                  <a:pt x="1712" y="129"/>
                </a:lnTo>
                <a:lnTo>
                  <a:pt x="1713" y="129"/>
                </a:lnTo>
                <a:lnTo>
                  <a:pt x="1718" y="126"/>
                </a:lnTo>
                <a:lnTo>
                  <a:pt x="1715" y="123"/>
                </a:lnTo>
                <a:close/>
                <a:moveTo>
                  <a:pt x="1629" y="165"/>
                </a:moveTo>
                <a:lnTo>
                  <a:pt x="1627" y="166"/>
                </a:lnTo>
                <a:lnTo>
                  <a:pt x="1617" y="169"/>
                </a:lnTo>
                <a:lnTo>
                  <a:pt x="1616" y="170"/>
                </a:lnTo>
                <a:lnTo>
                  <a:pt x="1608" y="173"/>
                </a:lnTo>
                <a:lnTo>
                  <a:pt x="1601" y="176"/>
                </a:lnTo>
                <a:lnTo>
                  <a:pt x="1599" y="177"/>
                </a:lnTo>
                <a:lnTo>
                  <a:pt x="1589" y="180"/>
                </a:lnTo>
                <a:lnTo>
                  <a:pt x="1586" y="181"/>
                </a:lnTo>
                <a:lnTo>
                  <a:pt x="1580" y="183"/>
                </a:lnTo>
                <a:lnTo>
                  <a:pt x="1573" y="186"/>
                </a:lnTo>
                <a:lnTo>
                  <a:pt x="1574" y="189"/>
                </a:lnTo>
                <a:lnTo>
                  <a:pt x="1581" y="187"/>
                </a:lnTo>
                <a:lnTo>
                  <a:pt x="1587" y="185"/>
                </a:lnTo>
                <a:lnTo>
                  <a:pt x="1591" y="184"/>
                </a:lnTo>
                <a:lnTo>
                  <a:pt x="1600" y="180"/>
                </a:lnTo>
                <a:lnTo>
                  <a:pt x="1603" y="180"/>
                </a:lnTo>
                <a:lnTo>
                  <a:pt x="1609" y="177"/>
                </a:lnTo>
                <a:lnTo>
                  <a:pt x="1617" y="174"/>
                </a:lnTo>
                <a:lnTo>
                  <a:pt x="1619" y="173"/>
                </a:lnTo>
                <a:lnTo>
                  <a:pt x="1628" y="169"/>
                </a:lnTo>
                <a:lnTo>
                  <a:pt x="1631" y="169"/>
                </a:lnTo>
                <a:lnTo>
                  <a:pt x="1629" y="165"/>
                </a:lnTo>
                <a:close/>
                <a:moveTo>
                  <a:pt x="1538" y="196"/>
                </a:moveTo>
                <a:lnTo>
                  <a:pt x="1533" y="198"/>
                </a:lnTo>
                <a:lnTo>
                  <a:pt x="1533" y="198"/>
                </a:lnTo>
                <a:lnTo>
                  <a:pt x="1524" y="200"/>
                </a:lnTo>
                <a:lnTo>
                  <a:pt x="1514" y="203"/>
                </a:lnTo>
                <a:lnTo>
                  <a:pt x="1512" y="203"/>
                </a:lnTo>
                <a:lnTo>
                  <a:pt x="1505" y="205"/>
                </a:lnTo>
                <a:lnTo>
                  <a:pt x="1496" y="208"/>
                </a:lnTo>
                <a:lnTo>
                  <a:pt x="1490" y="209"/>
                </a:lnTo>
                <a:lnTo>
                  <a:pt x="1486" y="210"/>
                </a:lnTo>
                <a:lnTo>
                  <a:pt x="1481" y="211"/>
                </a:lnTo>
                <a:lnTo>
                  <a:pt x="1481" y="215"/>
                </a:lnTo>
                <a:lnTo>
                  <a:pt x="1487" y="214"/>
                </a:lnTo>
                <a:lnTo>
                  <a:pt x="1491" y="213"/>
                </a:lnTo>
                <a:lnTo>
                  <a:pt x="1496" y="212"/>
                </a:lnTo>
                <a:lnTo>
                  <a:pt x="1506" y="209"/>
                </a:lnTo>
                <a:lnTo>
                  <a:pt x="1513" y="207"/>
                </a:lnTo>
                <a:lnTo>
                  <a:pt x="1515" y="207"/>
                </a:lnTo>
                <a:lnTo>
                  <a:pt x="1525" y="204"/>
                </a:lnTo>
                <a:lnTo>
                  <a:pt x="1534" y="202"/>
                </a:lnTo>
                <a:lnTo>
                  <a:pt x="1534" y="201"/>
                </a:lnTo>
                <a:lnTo>
                  <a:pt x="1540" y="200"/>
                </a:lnTo>
                <a:lnTo>
                  <a:pt x="1538" y="196"/>
                </a:lnTo>
                <a:close/>
                <a:moveTo>
                  <a:pt x="1445" y="219"/>
                </a:moveTo>
                <a:lnTo>
                  <a:pt x="1439" y="220"/>
                </a:lnTo>
                <a:lnTo>
                  <a:pt x="1439" y="220"/>
                </a:lnTo>
                <a:lnTo>
                  <a:pt x="1430" y="222"/>
                </a:lnTo>
                <a:lnTo>
                  <a:pt x="1421" y="223"/>
                </a:lnTo>
                <a:lnTo>
                  <a:pt x="1411" y="225"/>
                </a:lnTo>
                <a:lnTo>
                  <a:pt x="1408" y="225"/>
                </a:lnTo>
                <a:lnTo>
                  <a:pt x="1402" y="227"/>
                </a:lnTo>
                <a:lnTo>
                  <a:pt x="1392" y="228"/>
                </a:lnTo>
                <a:lnTo>
                  <a:pt x="1386" y="229"/>
                </a:lnTo>
                <a:lnTo>
                  <a:pt x="1387" y="233"/>
                </a:lnTo>
                <a:lnTo>
                  <a:pt x="1393" y="232"/>
                </a:lnTo>
                <a:lnTo>
                  <a:pt x="1403" y="230"/>
                </a:lnTo>
                <a:lnTo>
                  <a:pt x="1409" y="230"/>
                </a:lnTo>
                <a:lnTo>
                  <a:pt x="1412" y="229"/>
                </a:lnTo>
                <a:lnTo>
                  <a:pt x="1421" y="227"/>
                </a:lnTo>
                <a:lnTo>
                  <a:pt x="1431" y="225"/>
                </a:lnTo>
                <a:lnTo>
                  <a:pt x="1439" y="224"/>
                </a:lnTo>
                <a:lnTo>
                  <a:pt x="1440" y="224"/>
                </a:lnTo>
                <a:lnTo>
                  <a:pt x="1446" y="222"/>
                </a:lnTo>
                <a:lnTo>
                  <a:pt x="1445" y="219"/>
                </a:lnTo>
                <a:close/>
                <a:moveTo>
                  <a:pt x="1350" y="234"/>
                </a:moveTo>
                <a:lnTo>
                  <a:pt x="1346" y="235"/>
                </a:lnTo>
                <a:lnTo>
                  <a:pt x="1336" y="236"/>
                </a:lnTo>
                <a:lnTo>
                  <a:pt x="1327" y="236"/>
                </a:lnTo>
                <a:lnTo>
                  <a:pt x="1326" y="236"/>
                </a:lnTo>
                <a:lnTo>
                  <a:pt x="1318" y="238"/>
                </a:lnTo>
                <a:lnTo>
                  <a:pt x="1308" y="238"/>
                </a:lnTo>
                <a:lnTo>
                  <a:pt x="1299" y="239"/>
                </a:lnTo>
                <a:lnTo>
                  <a:pt x="1291" y="240"/>
                </a:lnTo>
                <a:lnTo>
                  <a:pt x="1291" y="244"/>
                </a:lnTo>
                <a:lnTo>
                  <a:pt x="1299" y="243"/>
                </a:lnTo>
                <a:lnTo>
                  <a:pt x="1309" y="242"/>
                </a:lnTo>
                <a:lnTo>
                  <a:pt x="1318" y="241"/>
                </a:lnTo>
                <a:lnTo>
                  <a:pt x="1327" y="241"/>
                </a:lnTo>
                <a:lnTo>
                  <a:pt x="1327" y="241"/>
                </a:lnTo>
                <a:lnTo>
                  <a:pt x="1337" y="239"/>
                </a:lnTo>
                <a:lnTo>
                  <a:pt x="1346" y="238"/>
                </a:lnTo>
                <a:lnTo>
                  <a:pt x="1351" y="238"/>
                </a:lnTo>
                <a:lnTo>
                  <a:pt x="1350" y="234"/>
                </a:lnTo>
                <a:close/>
                <a:moveTo>
                  <a:pt x="1255" y="243"/>
                </a:moveTo>
                <a:lnTo>
                  <a:pt x="1252" y="243"/>
                </a:lnTo>
                <a:lnTo>
                  <a:pt x="1243" y="244"/>
                </a:lnTo>
                <a:lnTo>
                  <a:pt x="1233" y="244"/>
                </a:lnTo>
                <a:lnTo>
                  <a:pt x="1224" y="244"/>
                </a:lnTo>
                <a:lnTo>
                  <a:pt x="1214" y="245"/>
                </a:lnTo>
                <a:lnTo>
                  <a:pt x="1205" y="245"/>
                </a:lnTo>
                <a:lnTo>
                  <a:pt x="1196" y="245"/>
                </a:lnTo>
                <a:lnTo>
                  <a:pt x="1195" y="246"/>
                </a:lnTo>
                <a:lnTo>
                  <a:pt x="1195" y="250"/>
                </a:lnTo>
                <a:lnTo>
                  <a:pt x="1196" y="250"/>
                </a:lnTo>
                <a:lnTo>
                  <a:pt x="1205" y="249"/>
                </a:lnTo>
                <a:lnTo>
                  <a:pt x="1215" y="249"/>
                </a:lnTo>
                <a:lnTo>
                  <a:pt x="1224" y="248"/>
                </a:lnTo>
                <a:lnTo>
                  <a:pt x="1234" y="248"/>
                </a:lnTo>
                <a:lnTo>
                  <a:pt x="1243" y="247"/>
                </a:lnTo>
                <a:lnTo>
                  <a:pt x="1252" y="247"/>
                </a:lnTo>
                <a:lnTo>
                  <a:pt x="1255" y="247"/>
                </a:lnTo>
                <a:lnTo>
                  <a:pt x="1255" y="243"/>
                </a:lnTo>
                <a:close/>
                <a:moveTo>
                  <a:pt x="1159" y="247"/>
                </a:moveTo>
                <a:lnTo>
                  <a:pt x="1158" y="247"/>
                </a:lnTo>
                <a:lnTo>
                  <a:pt x="1149" y="247"/>
                </a:lnTo>
                <a:lnTo>
                  <a:pt x="1139" y="247"/>
                </a:lnTo>
                <a:lnTo>
                  <a:pt x="1130" y="247"/>
                </a:lnTo>
                <a:lnTo>
                  <a:pt x="1121" y="247"/>
                </a:lnTo>
                <a:lnTo>
                  <a:pt x="1111" y="247"/>
                </a:lnTo>
                <a:lnTo>
                  <a:pt x="1102" y="247"/>
                </a:lnTo>
                <a:lnTo>
                  <a:pt x="1099" y="247"/>
                </a:lnTo>
                <a:lnTo>
                  <a:pt x="1099" y="251"/>
                </a:lnTo>
                <a:lnTo>
                  <a:pt x="1102" y="251"/>
                </a:lnTo>
                <a:lnTo>
                  <a:pt x="1111" y="251"/>
                </a:lnTo>
                <a:lnTo>
                  <a:pt x="1121" y="251"/>
                </a:lnTo>
                <a:lnTo>
                  <a:pt x="1130" y="251"/>
                </a:lnTo>
                <a:lnTo>
                  <a:pt x="1139" y="251"/>
                </a:lnTo>
                <a:lnTo>
                  <a:pt x="1149" y="251"/>
                </a:lnTo>
                <a:lnTo>
                  <a:pt x="1158" y="251"/>
                </a:lnTo>
                <a:lnTo>
                  <a:pt x="1159" y="251"/>
                </a:lnTo>
                <a:lnTo>
                  <a:pt x="1159" y="247"/>
                </a:lnTo>
                <a:close/>
                <a:moveTo>
                  <a:pt x="1063" y="248"/>
                </a:moveTo>
                <a:lnTo>
                  <a:pt x="1055" y="248"/>
                </a:lnTo>
                <a:lnTo>
                  <a:pt x="1046" y="248"/>
                </a:lnTo>
                <a:lnTo>
                  <a:pt x="1036" y="248"/>
                </a:lnTo>
                <a:lnTo>
                  <a:pt x="1027" y="248"/>
                </a:lnTo>
                <a:lnTo>
                  <a:pt x="1017" y="248"/>
                </a:lnTo>
                <a:lnTo>
                  <a:pt x="1008" y="248"/>
                </a:lnTo>
                <a:lnTo>
                  <a:pt x="1003" y="247"/>
                </a:lnTo>
                <a:lnTo>
                  <a:pt x="1003" y="251"/>
                </a:lnTo>
                <a:lnTo>
                  <a:pt x="1008" y="251"/>
                </a:lnTo>
                <a:lnTo>
                  <a:pt x="1017" y="251"/>
                </a:lnTo>
                <a:lnTo>
                  <a:pt x="1027" y="251"/>
                </a:lnTo>
                <a:lnTo>
                  <a:pt x="1036" y="251"/>
                </a:lnTo>
                <a:lnTo>
                  <a:pt x="1046" y="251"/>
                </a:lnTo>
                <a:lnTo>
                  <a:pt x="1055" y="251"/>
                </a:lnTo>
                <a:lnTo>
                  <a:pt x="1063" y="251"/>
                </a:lnTo>
                <a:lnTo>
                  <a:pt x="1063" y="248"/>
                </a:lnTo>
                <a:close/>
                <a:moveTo>
                  <a:pt x="967" y="247"/>
                </a:moveTo>
                <a:lnTo>
                  <a:pt x="961" y="247"/>
                </a:lnTo>
                <a:lnTo>
                  <a:pt x="952" y="247"/>
                </a:lnTo>
                <a:lnTo>
                  <a:pt x="942" y="247"/>
                </a:lnTo>
                <a:lnTo>
                  <a:pt x="933" y="247"/>
                </a:lnTo>
                <a:lnTo>
                  <a:pt x="924" y="247"/>
                </a:lnTo>
                <a:lnTo>
                  <a:pt x="914" y="247"/>
                </a:lnTo>
                <a:lnTo>
                  <a:pt x="907" y="247"/>
                </a:lnTo>
                <a:lnTo>
                  <a:pt x="907" y="251"/>
                </a:lnTo>
                <a:lnTo>
                  <a:pt x="914" y="251"/>
                </a:lnTo>
                <a:lnTo>
                  <a:pt x="924" y="251"/>
                </a:lnTo>
                <a:lnTo>
                  <a:pt x="933" y="251"/>
                </a:lnTo>
                <a:lnTo>
                  <a:pt x="942" y="251"/>
                </a:lnTo>
                <a:lnTo>
                  <a:pt x="952" y="251"/>
                </a:lnTo>
                <a:lnTo>
                  <a:pt x="961" y="251"/>
                </a:lnTo>
                <a:lnTo>
                  <a:pt x="967" y="251"/>
                </a:lnTo>
                <a:lnTo>
                  <a:pt x="967" y="247"/>
                </a:lnTo>
                <a:close/>
                <a:moveTo>
                  <a:pt x="871" y="247"/>
                </a:moveTo>
                <a:lnTo>
                  <a:pt x="867" y="247"/>
                </a:lnTo>
                <a:lnTo>
                  <a:pt x="858" y="247"/>
                </a:lnTo>
                <a:lnTo>
                  <a:pt x="848" y="247"/>
                </a:lnTo>
                <a:lnTo>
                  <a:pt x="839" y="248"/>
                </a:lnTo>
                <a:lnTo>
                  <a:pt x="830" y="248"/>
                </a:lnTo>
                <a:lnTo>
                  <a:pt x="821" y="248"/>
                </a:lnTo>
                <a:lnTo>
                  <a:pt x="811" y="248"/>
                </a:lnTo>
                <a:lnTo>
                  <a:pt x="811" y="248"/>
                </a:lnTo>
                <a:lnTo>
                  <a:pt x="811" y="251"/>
                </a:lnTo>
                <a:lnTo>
                  <a:pt x="811" y="251"/>
                </a:lnTo>
                <a:lnTo>
                  <a:pt x="821" y="251"/>
                </a:lnTo>
                <a:lnTo>
                  <a:pt x="830" y="251"/>
                </a:lnTo>
                <a:lnTo>
                  <a:pt x="839" y="251"/>
                </a:lnTo>
                <a:lnTo>
                  <a:pt x="849" y="251"/>
                </a:lnTo>
                <a:lnTo>
                  <a:pt x="858" y="251"/>
                </a:lnTo>
                <a:lnTo>
                  <a:pt x="868" y="251"/>
                </a:lnTo>
                <a:lnTo>
                  <a:pt x="871" y="251"/>
                </a:lnTo>
                <a:lnTo>
                  <a:pt x="871" y="247"/>
                </a:lnTo>
                <a:close/>
                <a:moveTo>
                  <a:pt x="774" y="248"/>
                </a:moveTo>
                <a:lnTo>
                  <a:pt x="774" y="248"/>
                </a:lnTo>
                <a:lnTo>
                  <a:pt x="764" y="248"/>
                </a:lnTo>
                <a:lnTo>
                  <a:pt x="755" y="248"/>
                </a:lnTo>
                <a:lnTo>
                  <a:pt x="746" y="247"/>
                </a:lnTo>
                <a:lnTo>
                  <a:pt x="736" y="247"/>
                </a:lnTo>
                <a:lnTo>
                  <a:pt x="727" y="247"/>
                </a:lnTo>
                <a:lnTo>
                  <a:pt x="717" y="247"/>
                </a:lnTo>
                <a:lnTo>
                  <a:pt x="715" y="247"/>
                </a:lnTo>
                <a:lnTo>
                  <a:pt x="714" y="251"/>
                </a:lnTo>
                <a:lnTo>
                  <a:pt x="717" y="251"/>
                </a:lnTo>
                <a:lnTo>
                  <a:pt x="727" y="251"/>
                </a:lnTo>
                <a:lnTo>
                  <a:pt x="736" y="251"/>
                </a:lnTo>
                <a:lnTo>
                  <a:pt x="746" y="251"/>
                </a:lnTo>
                <a:lnTo>
                  <a:pt x="755" y="251"/>
                </a:lnTo>
                <a:lnTo>
                  <a:pt x="764" y="251"/>
                </a:lnTo>
                <a:lnTo>
                  <a:pt x="774" y="251"/>
                </a:lnTo>
                <a:lnTo>
                  <a:pt x="774" y="251"/>
                </a:lnTo>
                <a:lnTo>
                  <a:pt x="774" y="248"/>
                </a:lnTo>
                <a:close/>
                <a:moveTo>
                  <a:pt x="679" y="247"/>
                </a:moveTo>
                <a:lnTo>
                  <a:pt x="670" y="246"/>
                </a:lnTo>
                <a:lnTo>
                  <a:pt x="661" y="246"/>
                </a:lnTo>
                <a:lnTo>
                  <a:pt x="652" y="245"/>
                </a:lnTo>
                <a:lnTo>
                  <a:pt x="642" y="245"/>
                </a:lnTo>
                <a:lnTo>
                  <a:pt x="633" y="245"/>
                </a:lnTo>
                <a:lnTo>
                  <a:pt x="624" y="244"/>
                </a:lnTo>
                <a:lnTo>
                  <a:pt x="619" y="244"/>
                </a:lnTo>
                <a:lnTo>
                  <a:pt x="618" y="248"/>
                </a:lnTo>
                <a:lnTo>
                  <a:pt x="623" y="248"/>
                </a:lnTo>
                <a:lnTo>
                  <a:pt x="633" y="249"/>
                </a:lnTo>
                <a:lnTo>
                  <a:pt x="642" y="249"/>
                </a:lnTo>
                <a:lnTo>
                  <a:pt x="651" y="250"/>
                </a:lnTo>
                <a:lnTo>
                  <a:pt x="661" y="250"/>
                </a:lnTo>
                <a:lnTo>
                  <a:pt x="670" y="250"/>
                </a:lnTo>
                <a:lnTo>
                  <a:pt x="678" y="250"/>
                </a:lnTo>
                <a:lnTo>
                  <a:pt x="679" y="247"/>
                </a:lnTo>
                <a:close/>
                <a:moveTo>
                  <a:pt x="583" y="242"/>
                </a:moveTo>
                <a:lnTo>
                  <a:pt x="577" y="242"/>
                </a:lnTo>
                <a:lnTo>
                  <a:pt x="567" y="241"/>
                </a:lnTo>
                <a:lnTo>
                  <a:pt x="558" y="240"/>
                </a:lnTo>
                <a:lnTo>
                  <a:pt x="548" y="239"/>
                </a:lnTo>
                <a:lnTo>
                  <a:pt x="539" y="238"/>
                </a:lnTo>
                <a:lnTo>
                  <a:pt x="530" y="238"/>
                </a:lnTo>
                <a:lnTo>
                  <a:pt x="523" y="237"/>
                </a:lnTo>
                <a:lnTo>
                  <a:pt x="523" y="241"/>
                </a:lnTo>
                <a:lnTo>
                  <a:pt x="529" y="241"/>
                </a:lnTo>
                <a:lnTo>
                  <a:pt x="539" y="242"/>
                </a:lnTo>
                <a:lnTo>
                  <a:pt x="548" y="243"/>
                </a:lnTo>
                <a:lnTo>
                  <a:pt x="557" y="244"/>
                </a:lnTo>
                <a:lnTo>
                  <a:pt x="567" y="245"/>
                </a:lnTo>
                <a:lnTo>
                  <a:pt x="576" y="245"/>
                </a:lnTo>
                <a:lnTo>
                  <a:pt x="582" y="246"/>
                </a:lnTo>
                <a:lnTo>
                  <a:pt x="583" y="242"/>
                </a:lnTo>
                <a:close/>
                <a:moveTo>
                  <a:pt x="487" y="233"/>
                </a:moveTo>
                <a:lnTo>
                  <a:pt x="483" y="232"/>
                </a:lnTo>
                <a:lnTo>
                  <a:pt x="476" y="231"/>
                </a:lnTo>
                <a:lnTo>
                  <a:pt x="473" y="231"/>
                </a:lnTo>
                <a:lnTo>
                  <a:pt x="464" y="229"/>
                </a:lnTo>
                <a:lnTo>
                  <a:pt x="455" y="228"/>
                </a:lnTo>
                <a:lnTo>
                  <a:pt x="446" y="227"/>
                </a:lnTo>
                <a:lnTo>
                  <a:pt x="440" y="225"/>
                </a:lnTo>
                <a:lnTo>
                  <a:pt x="436" y="225"/>
                </a:lnTo>
                <a:lnTo>
                  <a:pt x="428" y="224"/>
                </a:lnTo>
                <a:lnTo>
                  <a:pt x="427" y="227"/>
                </a:lnTo>
                <a:lnTo>
                  <a:pt x="435" y="229"/>
                </a:lnTo>
                <a:lnTo>
                  <a:pt x="439" y="230"/>
                </a:lnTo>
                <a:lnTo>
                  <a:pt x="445" y="230"/>
                </a:lnTo>
                <a:lnTo>
                  <a:pt x="454" y="232"/>
                </a:lnTo>
                <a:lnTo>
                  <a:pt x="464" y="233"/>
                </a:lnTo>
                <a:lnTo>
                  <a:pt x="473" y="235"/>
                </a:lnTo>
                <a:lnTo>
                  <a:pt x="475" y="235"/>
                </a:lnTo>
                <a:lnTo>
                  <a:pt x="482" y="236"/>
                </a:lnTo>
                <a:lnTo>
                  <a:pt x="487" y="236"/>
                </a:lnTo>
                <a:lnTo>
                  <a:pt x="487" y="233"/>
                </a:lnTo>
                <a:close/>
                <a:moveTo>
                  <a:pt x="393" y="217"/>
                </a:moveTo>
                <a:lnTo>
                  <a:pt x="389" y="216"/>
                </a:lnTo>
                <a:lnTo>
                  <a:pt x="381" y="215"/>
                </a:lnTo>
                <a:lnTo>
                  <a:pt x="380" y="214"/>
                </a:lnTo>
                <a:lnTo>
                  <a:pt x="371" y="212"/>
                </a:lnTo>
                <a:lnTo>
                  <a:pt x="361" y="210"/>
                </a:lnTo>
                <a:lnTo>
                  <a:pt x="357" y="209"/>
                </a:lnTo>
                <a:lnTo>
                  <a:pt x="352" y="208"/>
                </a:lnTo>
                <a:lnTo>
                  <a:pt x="342" y="205"/>
                </a:lnTo>
                <a:lnTo>
                  <a:pt x="335" y="203"/>
                </a:lnTo>
                <a:lnTo>
                  <a:pt x="334" y="203"/>
                </a:lnTo>
                <a:lnTo>
                  <a:pt x="333" y="207"/>
                </a:lnTo>
                <a:lnTo>
                  <a:pt x="334" y="207"/>
                </a:lnTo>
                <a:lnTo>
                  <a:pt x="341" y="209"/>
                </a:lnTo>
                <a:lnTo>
                  <a:pt x="351" y="212"/>
                </a:lnTo>
                <a:lnTo>
                  <a:pt x="356" y="213"/>
                </a:lnTo>
                <a:lnTo>
                  <a:pt x="360" y="214"/>
                </a:lnTo>
                <a:lnTo>
                  <a:pt x="370" y="216"/>
                </a:lnTo>
                <a:lnTo>
                  <a:pt x="379" y="218"/>
                </a:lnTo>
                <a:lnTo>
                  <a:pt x="381" y="218"/>
                </a:lnTo>
                <a:lnTo>
                  <a:pt x="389" y="220"/>
                </a:lnTo>
                <a:lnTo>
                  <a:pt x="392" y="221"/>
                </a:lnTo>
                <a:lnTo>
                  <a:pt x="393" y="217"/>
                </a:lnTo>
                <a:close/>
                <a:moveTo>
                  <a:pt x="300" y="193"/>
                </a:moveTo>
                <a:lnTo>
                  <a:pt x="296" y="192"/>
                </a:lnTo>
                <a:lnTo>
                  <a:pt x="295" y="192"/>
                </a:lnTo>
                <a:lnTo>
                  <a:pt x="286" y="189"/>
                </a:lnTo>
                <a:lnTo>
                  <a:pt x="278" y="187"/>
                </a:lnTo>
                <a:lnTo>
                  <a:pt x="277" y="186"/>
                </a:lnTo>
                <a:lnTo>
                  <a:pt x="267" y="183"/>
                </a:lnTo>
                <a:lnTo>
                  <a:pt x="262" y="181"/>
                </a:lnTo>
                <a:lnTo>
                  <a:pt x="258" y="180"/>
                </a:lnTo>
                <a:lnTo>
                  <a:pt x="249" y="177"/>
                </a:lnTo>
                <a:lnTo>
                  <a:pt x="246" y="176"/>
                </a:lnTo>
                <a:lnTo>
                  <a:pt x="243" y="174"/>
                </a:lnTo>
                <a:lnTo>
                  <a:pt x="241" y="178"/>
                </a:lnTo>
                <a:lnTo>
                  <a:pt x="245" y="180"/>
                </a:lnTo>
                <a:lnTo>
                  <a:pt x="247" y="180"/>
                </a:lnTo>
                <a:lnTo>
                  <a:pt x="257" y="184"/>
                </a:lnTo>
                <a:lnTo>
                  <a:pt x="261" y="185"/>
                </a:lnTo>
                <a:lnTo>
                  <a:pt x="266" y="187"/>
                </a:lnTo>
                <a:lnTo>
                  <a:pt x="276" y="190"/>
                </a:lnTo>
                <a:lnTo>
                  <a:pt x="277" y="190"/>
                </a:lnTo>
                <a:lnTo>
                  <a:pt x="285" y="193"/>
                </a:lnTo>
                <a:lnTo>
                  <a:pt x="294" y="196"/>
                </a:lnTo>
                <a:lnTo>
                  <a:pt x="295" y="196"/>
                </a:lnTo>
                <a:lnTo>
                  <a:pt x="298" y="197"/>
                </a:lnTo>
                <a:lnTo>
                  <a:pt x="300" y="193"/>
                </a:lnTo>
                <a:close/>
                <a:moveTo>
                  <a:pt x="209" y="161"/>
                </a:moveTo>
                <a:lnTo>
                  <a:pt x="205" y="159"/>
                </a:lnTo>
                <a:lnTo>
                  <a:pt x="202" y="158"/>
                </a:lnTo>
                <a:lnTo>
                  <a:pt x="193" y="154"/>
                </a:lnTo>
                <a:lnTo>
                  <a:pt x="192" y="154"/>
                </a:lnTo>
                <a:lnTo>
                  <a:pt x="183" y="149"/>
                </a:lnTo>
                <a:lnTo>
                  <a:pt x="180" y="148"/>
                </a:lnTo>
                <a:lnTo>
                  <a:pt x="174" y="145"/>
                </a:lnTo>
                <a:lnTo>
                  <a:pt x="169" y="143"/>
                </a:lnTo>
                <a:lnTo>
                  <a:pt x="164" y="140"/>
                </a:lnTo>
                <a:lnTo>
                  <a:pt x="157" y="137"/>
                </a:lnTo>
                <a:lnTo>
                  <a:pt x="155" y="136"/>
                </a:lnTo>
                <a:lnTo>
                  <a:pt x="153" y="139"/>
                </a:lnTo>
                <a:lnTo>
                  <a:pt x="156" y="140"/>
                </a:lnTo>
                <a:lnTo>
                  <a:pt x="163" y="144"/>
                </a:lnTo>
                <a:lnTo>
                  <a:pt x="167" y="146"/>
                </a:lnTo>
                <a:lnTo>
                  <a:pt x="172" y="149"/>
                </a:lnTo>
                <a:lnTo>
                  <a:pt x="178" y="152"/>
                </a:lnTo>
                <a:lnTo>
                  <a:pt x="182" y="153"/>
                </a:lnTo>
                <a:lnTo>
                  <a:pt x="190" y="157"/>
                </a:lnTo>
                <a:lnTo>
                  <a:pt x="191" y="157"/>
                </a:lnTo>
                <a:lnTo>
                  <a:pt x="200" y="162"/>
                </a:lnTo>
                <a:lnTo>
                  <a:pt x="203" y="163"/>
                </a:lnTo>
                <a:lnTo>
                  <a:pt x="208" y="165"/>
                </a:lnTo>
                <a:lnTo>
                  <a:pt x="209" y="161"/>
                </a:lnTo>
                <a:close/>
                <a:moveTo>
                  <a:pt x="124" y="118"/>
                </a:moveTo>
                <a:lnTo>
                  <a:pt x="118" y="115"/>
                </a:lnTo>
                <a:lnTo>
                  <a:pt x="118" y="115"/>
                </a:lnTo>
                <a:lnTo>
                  <a:pt x="109" y="109"/>
                </a:lnTo>
                <a:lnTo>
                  <a:pt x="109" y="109"/>
                </a:lnTo>
                <a:lnTo>
                  <a:pt x="100" y="104"/>
                </a:lnTo>
                <a:lnTo>
                  <a:pt x="99" y="103"/>
                </a:lnTo>
                <a:lnTo>
                  <a:pt x="92" y="98"/>
                </a:lnTo>
                <a:lnTo>
                  <a:pt x="90" y="97"/>
                </a:lnTo>
                <a:lnTo>
                  <a:pt x="84" y="93"/>
                </a:lnTo>
                <a:lnTo>
                  <a:pt x="80" y="90"/>
                </a:lnTo>
                <a:lnTo>
                  <a:pt x="76" y="87"/>
                </a:lnTo>
                <a:lnTo>
                  <a:pt x="74" y="85"/>
                </a:lnTo>
                <a:lnTo>
                  <a:pt x="71" y="88"/>
                </a:lnTo>
                <a:lnTo>
                  <a:pt x="74" y="90"/>
                </a:lnTo>
                <a:lnTo>
                  <a:pt x="78" y="93"/>
                </a:lnTo>
                <a:lnTo>
                  <a:pt x="82" y="96"/>
                </a:lnTo>
                <a:lnTo>
                  <a:pt x="87" y="100"/>
                </a:lnTo>
                <a:lnTo>
                  <a:pt x="90" y="102"/>
                </a:lnTo>
                <a:lnTo>
                  <a:pt x="97" y="106"/>
                </a:lnTo>
                <a:lnTo>
                  <a:pt x="98" y="107"/>
                </a:lnTo>
                <a:lnTo>
                  <a:pt x="106" y="112"/>
                </a:lnTo>
                <a:lnTo>
                  <a:pt x="107" y="113"/>
                </a:lnTo>
                <a:lnTo>
                  <a:pt x="116" y="118"/>
                </a:lnTo>
                <a:lnTo>
                  <a:pt x="116" y="118"/>
                </a:lnTo>
                <a:lnTo>
                  <a:pt x="122" y="122"/>
                </a:lnTo>
                <a:lnTo>
                  <a:pt x="124" y="118"/>
                </a:lnTo>
                <a:close/>
                <a:moveTo>
                  <a:pt x="45" y="63"/>
                </a:moveTo>
                <a:lnTo>
                  <a:pt x="43" y="61"/>
                </a:lnTo>
                <a:lnTo>
                  <a:pt x="42" y="59"/>
                </a:lnTo>
                <a:lnTo>
                  <a:pt x="36" y="54"/>
                </a:lnTo>
                <a:lnTo>
                  <a:pt x="34" y="52"/>
                </a:lnTo>
                <a:lnTo>
                  <a:pt x="30" y="48"/>
                </a:lnTo>
                <a:lnTo>
                  <a:pt x="24" y="43"/>
                </a:lnTo>
                <a:lnTo>
                  <a:pt x="24" y="43"/>
                </a:lnTo>
                <a:lnTo>
                  <a:pt x="19" y="38"/>
                </a:lnTo>
                <a:lnTo>
                  <a:pt x="15" y="33"/>
                </a:lnTo>
                <a:lnTo>
                  <a:pt x="14" y="32"/>
                </a:lnTo>
                <a:lnTo>
                  <a:pt x="9" y="27"/>
                </a:lnTo>
                <a:lnTo>
                  <a:pt x="6" y="23"/>
                </a:lnTo>
                <a:lnTo>
                  <a:pt x="4" y="21"/>
                </a:lnTo>
                <a:lnTo>
                  <a:pt x="3" y="20"/>
                </a:lnTo>
                <a:lnTo>
                  <a:pt x="0" y="23"/>
                </a:lnTo>
                <a:lnTo>
                  <a:pt x="1" y="24"/>
                </a:lnTo>
                <a:lnTo>
                  <a:pt x="3" y="26"/>
                </a:lnTo>
                <a:lnTo>
                  <a:pt x="6" y="29"/>
                </a:lnTo>
                <a:lnTo>
                  <a:pt x="11" y="35"/>
                </a:lnTo>
                <a:lnTo>
                  <a:pt x="12" y="36"/>
                </a:lnTo>
                <a:lnTo>
                  <a:pt x="16" y="40"/>
                </a:lnTo>
                <a:lnTo>
                  <a:pt x="21" y="46"/>
                </a:lnTo>
                <a:lnTo>
                  <a:pt x="21" y="46"/>
                </a:lnTo>
                <a:lnTo>
                  <a:pt x="27" y="51"/>
                </a:lnTo>
                <a:lnTo>
                  <a:pt x="31" y="55"/>
                </a:lnTo>
                <a:lnTo>
                  <a:pt x="33" y="57"/>
                </a:lnTo>
                <a:lnTo>
                  <a:pt x="39" y="62"/>
                </a:lnTo>
                <a:lnTo>
                  <a:pt x="40" y="64"/>
                </a:lnTo>
                <a:lnTo>
                  <a:pt x="43" y="66"/>
                </a:lnTo>
                <a:lnTo>
                  <a:pt x="45" y="63"/>
                </a:lnTo>
                <a:close/>
                <a:moveTo>
                  <a:pt x="1861" y="0"/>
                </a:moveTo>
                <a:lnTo>
                  <a:pt x="1857" y="4"/>
                </a:lnTo>
                <a:lnTo>
                  <a:pt x="1853" y="10"/>
                </a:lnTo>
                <a:lnTo>
                  <a:pt x="1851" y="12"/>
                </a:lnTo>
                <a:lnTo>
                  <a:pt x="1848" y="15"/>
                </a:lnTo>
                <a:lnTo>
                  <a:pt x="1844" y="21"/>
                </a:lnTo>
                <a:lnTo>
                  <a:pt x="1842" y="23"/>
                </a:lnTo>
                <a:lnTo>
                  <a:pt x="1839" y="27"/>
                </a:lnTo>
                <a:lnTo>
                  <a:pt x="1834" y="32"/>
                </a:lnTo>
                <a:lnTo>
                  <a:pt x="1832" y="33"/>
                </a:lnTo>
                <a:lnTo>
                  <a:pt x="1829" y="38"/>
                </a:lnTo>
                <a:lnTo>
                  <a:pt x="1823" y="43"/>
                </a:lnTo>
                <a:lnTo>
                  <a:pt x="1823" y="43"/>
                </a:lnTo>
                <a:lnTo>
                  <a:pt x="1821" y="45"/>
                </a:lnTo>
                <a:lnTo>
                  <a:pt x="1824" y="48"/>
                </a:lnTo>
                <a:lnTo>
                  <a:pt x="1826" y="46"/>
                </a:lnTo>
                <a:lnTo>
                  <a:pt x="1826" y="46"/>
                </a:lnTo>
                <a:lnTo>
                  <a:pt x="1831" y="40"/>
                </a:lnTo>
                <a:lnTo>
                  <a:pt x="1835" y="36"/>
                </a:lnTo>
                <a:lnTo>
                  <a:pt x="1837" y="35"/>
                </a:lnTo>
                <a:lnTo>
                  <a:pt x="1842" y="29"/>
                </a:lnTo>
                <a:lnTo>
                  <a:pt x="1845" y="26"/>
                </a:lnTo>
                <a:lnTo>
                  <a:pt x="1847" y="24"/>
                </a:lnTo>
                <a:lnTo>
                  <a:pt x="1852" y="18"/>
                </a:lnTo>
                <a:lnTo>
                  <a:pt x="1854" y="15"/>
                </a:lnTo>
                <a:lnTo>
                  <a:pt x="1856" y="12"/>
                </a:lnTo>
                <a:lnTo>
                  <a:pt x="1860" y="7"/>
                </a:lnTo>
                <a:lnTo>
                  <a:pt x="1864" y="3"/>
                </a:lnTo>
                <a:lnTo>
                  <a:pt x="1861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TextBox 1028"/>
          <p:cNvSpPr txBox="1"/>
          <p:nvPr/>
        </p:nvSpPr>
        <p:spPr>
          <a:xfrm>
            <a:off x="92140" y="4725429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Retinal surface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3291" y="3859284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Vitreous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2438102" y="2897904"/>
            <a:ext cx="64120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depth plane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488959" y="2855458"/>
            <a:ext cx="6748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retinal plane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438102" y="5438870"/>
            <a:ext cx="64120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depth plane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34" name="TextBox 1033"/>
          <p:cNvSpPr txBox="1"/>
          <p:nvPr/>
        </p:nvSpPr>
        <p:spPr>
          <a:xfrm>
            <a:off x="134203" y="1081819"/>
            <a:ext cx="4836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A. 225</a:t>
            </a:r>
            <a:r>
              <a:rPr lang="en-US" sz="1000" b="1" dirty="0">
                <a:latin typeface="Symbol" panose="05050102010706020507" pitchFamily="18" charset="2"/>
              </a:rPr>
              <a:t> m</a:t>
            </a:r>
            <a:r>
              <a:rPr lang="en-US" sz="1000" b="1" dirty="0"/>
              <a:t>m</a:t>
            </a:r>
            <a:r>
              <a:rPr lang="en-US" sz="1000" b="1" dirty="0" smtClean="0"/>
              <a:t> diameter electrodes, separated by 575 </a:t>
            </a:r>
            <a:r>
              <a:rPr lang="en-US" sz="1000" b="1" dirty="0">
                <a:latin typeface="Symbol" panose="05050102010706020507" pitchFamily="18" charset="2"/>
              </a:rPr>
              <a:t>m</a:t>
            </a:r>
            <a:r>
              <a:rPr lang="en-US" sz="1000" b="1" dirty="0" smtClean="0"/>
              <a:t>m, 150 </a:t>
            </a:r>
            <a:r>
              <a:rPr lang="en-US" sz="1000" b="1" dirty="0">
                <a:latin typeface="Symbol" panose="05050102010706020507" pitchFamily="18" charset="2"/>
              </a:rPr>
              <a:t>m</a:t>
            </a:r>
            <a:r>
              <a:rPr lang="en-US" sz="1000" b="1" dirty="0"/>
              <a:t>m</a:t>
            </a:r>
            <a:r>
              <a:rPr lang="en-US" sz="1000" b="1" dirty="0" smtClean="0"/>
              <a:t> above the retinal surface</a:t>
            </a:r>
            <a:endParaRPr 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34203" y="3611390"/>
            <a:ext cx="4836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</a:t>
            </a:r>
            <a:r>
              <a:rPr lang="en-US" sz="1000" b="1" dirty="0" smtClean="0"/>
              <a:t>. </a:t>
            </a:r>
            <a:r>
              <a:rPr lang="en-US" sz="1000" b="1" dirty="0"/>
              <a:t>225</a:t>
            </a:r>
            <a:r>
              <a:rPr lang="en-US" sz="1000" b="1" dirty="0">
                <a:latin typeface="Symbol" panose="05050102010706020507" pitchFamily="18" charset="2"/>
              </a:rPr>
              <a:t> m</a:t>
            </a:r>
            <a:r>
              <a:rPr lang="en-US" sz="1000" b="1" dirty="0"/>
              <a:t>m diameter electrodes, separated by 575 </a:t>
            </a:r>
            <a:r>
              <a:rPr lang="en-US" sz="1000" b="1" dirty="0">
                <a:latin typeface="Symbol" panose="05050102010706020507" pitchFamily="18" charset="2"/>
              </a:rPr>
              <a:t>m</a:t>
            </a:r>
            <a:r>
              <a:rPr lang="en-US" sz="1000" b="1" dirty="0"/>
              <a:t>m, </a:t>
            </a:r>
            <a:r>
              <a:rPr lang="en-US" sz="1000" b="1" dirty="0" smtClean="0"/>
              <a:t>450 </a:t>
            </a:r>
            <a:r>
              <a:rPr lang="en-US" sz="1000" b="1" dirty="0">
                <a:latin typeface="Symbol" panose="05050102010706020507" pitchFamily="18" charset="2"/>
              </a:rPr>
              <a:t>m</a:t>
            </a:r>
            <a:r>
              <a:rPr lang="en-US" sz="1000" b="1" dirty="0"/>
              <a:t>m</a:t>
            </a:r>
            <a:r>
              <a:rPr lang="en-US" sz="1000" b="1" dirty="0" smtClean="0"/>
              <a:t> above the retinal surface</a:t>
            </a:r>
            <a:endParaRPr lang="en-US" sz="1000" b="1" dirty="0"/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4480951" y="5438870"/>
            <a:ext cx="6748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retinal plane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8" name="Freeform 62"/>
          <p:cNvSpPr>
            <a:spLocks noEditPoints="1"/>
          </p:cNvSpPr>
          <p:nvPr/>
        </p:nvSpPr>
        <p:spPr bwMode="auto">
          <a:xfrm>
            <a:off x="137222" y="4203453"/>
            <a:ext cx="2979738" cy="12700"/>
          </a:xfrm>
          <a:custGeom>
            <a:avLst/>
            <a:gdLst>
              <a:gd name="T0" fmla="*/ 141 w 1877"/>
              <a:gd name="T1" fmla="*/ 6 h 8"/>
              <a:gd name="T2" fmla="*/ 132 w 1877"/>
              <a:gd name="T3" fmla="*/ 2 h 8"/>
              <a:gd name="T4" fmla="*/ 193 w 1877"/>
              <a:gd name="T5" fmla="*/ 5 h 8"/>
              <a:gd name="T6" fmla="*/ 244 w 1877"/>
              <a:gd name="T7" fmla="*/ 5 h 8"/>
              <a:gd name="T8" fmla="*/ 216 w 1877"/>
              <a:gd name="T9" fmla="*/ 1 h 8"/>
              <a:gd name="T10" fmla="*/ 291 w 1877"/>
              <a:gd name="T11" fmla="*/ 4 h 8"/>
              <a:gd name="T12" fmla="*/ 348 w 1877"/>
              <a:gd name="T13" fmla="*/ 4 h 8"/>
              <a:gd name="T14" fmla="*/ 319 w 1877"/>
              <a:gd name="T15" fmla="*/ 0 h 8"/>
              <a:gd name="T16" fmla="*/ 385 w 1877"/>
              <a:gd name="T17" fmla="*/ 4 h 8"/>
              <a:gd name="T18" fmla="*/ 441 w 1877"/>
              <a:gd name="T19" fmla="*/ 4 h 8"/>
              <a:gd name="T20" fmla="*/ 413 w 1877"/>
              <a:gd name="T21" fmla="*/ 0 h 8"/>
              <a:gd name="T22" fmla="*/ 488 w 1877"/>
              <a:gd name="T23" fmla="*/ 4 h 8"/>
              <a:gd name="T24" fmla="*/ 541 w 1877"/>
              <a:gd name="T25" fmla="*/ 4 h 8"/>
              <a:gd name="T26" fmla="*/ 498 w 1877"/>
              <a:gd name="T27" fmla="*/ 0 h 8"/>
              <a:gd name="T28" fmla="*/ 592 w 1877"/>
              <a:gd name="T29" fmla="*/ 4 h 8"/>
              <a:gd name="T30" fmla="*/ 637 w 1877"/>
              <a:gd name="T31" fmla="*/ 0 h 8"/>
              <a:gd name="T32" fmla="*/ 582 w 1877"/>
              <a:gd name="T33" fmla="*/ 0 h 8"/>
              <a:gd name="T34" fmla="*/ 695 w 1877"/>
              <a:gd name="T35" fmla="*/ 4 h 8"/>
              <a:gd name="T36" fmla="*/ 733 w 1877"/>
              <a:gd name="T37" fmla="*/ 0 h 8"/>
              <a:gd name="T38" fmla="*/ 685 w 1877"/>
              <a:gd name="T39" fmla="*/ 0 h 8"/>
              <a:gd name="T40" fmla="*/ 779 w 1877"/>
              <a:gd name="T41" fmla="*/ 4 h 8"/>
              <a:gd name="T42" fmla="*/ 829 w 1877"/>
              <a:gd name="T43" fmla="*/ 4 h 8"/>
              <a:gd name="T44" fmla="*/ 789 w 1877"/>
              <a:gd name="T45" fmla="*/ 0 h 8"/>
              <a:gd name="T46" fmla="*/ 873 w 1877"/>
              <a:gd name="T47" fmla="*/ 4 h 8"/>
              <a:gd name="T48" fmla="*/ 925 w 1877"/>
              <a:gd name="T49" fmla="*/ 5 h 8"/>
              <a:gd name="T50" fmla="*/ 883 w 1877"/>
              <a:gd name="T51" fmla="*/ 1 h 8"/>
              <a:gd name="T52" fmla="*/ 976 w 1877"/>
              <a:gd name="T53" fmla="*/ 5 h 8"/>
              <a:gd name="T54" fmla="*/ 1021 w 1877"/>
              <a:gd name="T55" fmla="*/ 1 h 8"/>
              <a:gd name="T56" fmla="*/ 967 w 1877"/>
              <a:gd name="T57" fmla="*/ 1 h 8"/>
              <a:gd name="T58" fmla="*/ 1079 w 1877"/>
              <a:gd name="T59" fmla="*/ 4 h 8"/>
              <a:gd name="T60" fmla="*/ 1118 w 1877"/>
              <a:gd name="T61" fmla="*/ 0 h 8"/>
              <a:gd name="T62" fmla="*/ 1070 w 1877"/>
              <a:gd name="T63" fmla="*/ 0 h 8"/>
              <a:gd name="T64" fmla="*/ 1164 w 1877"/>
              <a:gd name="T65" fmla="*/ 4 h 8"/>
              <a:gd name="T66" fmla="*/ 1214 w 1877"/>
              <a:gd name="T67" fmla="*/ 4 h 8"/>
              <a:gd name="T68" fmla="*/ 1173 w 1877"/>
              <a:gd name="T69" fmla="*/ 0 h 8"/>
              <a:gd name="T70" fmla="*/ 1258 w 1877"/>
              <a:gd name="T71" fmla="*/ 4 h 8"/>
              <a:gd name="T72" fmla="*/ 1310 w 1877"/>
              <a:gd name="T73" fmla="*/ 4 h 8"/>
              <a:gd name="T74" fmla="*/ 1267 w 1877"/>
              <a:gd name="T75" fmla="*/ 0 h 8"/>
              <a:gd name="T76" fmla="*/ 1361 w 1877"/>
              <a:gd name="T77" fmla="*/ 4 h 8"/>
              <a:gd name="T78" fmla="*/ 1406 w 1877"/>
              <a:gd name="T79" fmla="*/ 0 h 8"/>
              <a:gd name="T80" fmla="*/ 1351 w 1877"/>
              <a:gd name="T81" fmla="*/ 0 h 8"/>
              <a:gd name="T82" fmla="*/ 1464 w 1877"/>
              <a:gd name="T83" fmla="*/ 4 h 8"/>
              <a:gd name="T84" fmla="*/ 1492 w 1877"/>
              <a:gd name="T85" fmla="*/ 0 h 8"/>
              <a:gd name="T86" fmla="*/ 1442 w 1877"/>
              <a:gd name="T87" fmla="*/ 0 h 8"/>
              <a:gd name="T88" fmla="*/ 1567 w 1877"/>
              <a:gd name="T89" fmla="*/ 4 h 8"/>
              <a:gd name="T90" fmla="*/ 1595 w 1877"/>
              <a:gd name="T91" fmla="*/ 1 h 8"/>
              <a:gd name="T92" fmla="*/ 1539 w 1877"/>
              <a:gd name="T93" fmla="*/ 0 h 8"/>
              <a:gd name="T94" fmla="*/ 1661 w 1877"/>
              <a:gd name="T95" fmla="*/ 5 h 8"/>
              <a:gd name="T96" fmla="*/ 1689 w 1877"/>
              <a:gd name="T97" fmla="*/ 1 h 8"/>
              <a:gd name="T98" fmla="*/ 1634 w 1877"/>
              <a:gd name="T99" fmla="*/ 1 h 8"/>
              <a:gd name="T100" fmla="*/ 1764 w 1877"/>
              <a:gd name="T101" fmla="*/ 6 h 8"/>
              <a:gd name="T102" fmla="*/ 1774 w 1877"/>
              <a:gd name="T103" fmla="*/ 2 h 8"/>
              <a:gd name="T104" fmla="*/ 1730 w 1877"/>
              <a:gd name="T105" fmla="*/ 6 h 8"/>
              <a:gd name="T106" fmla="*/ 1868 w 1877"/>
              <a:gd name="T107" fmla="*/ 8 h 8"/>
              <a:gd name="T108" fmla="*/ 1839 w 1877"/>
              <a:gd name="T109" fmla="*/ 4 h 8"/>
              <a:gd name="T110" fmla="*/ 19 w 1877"/>
              <a:gd name="T111" fmla="*/ 8 h 8"/>
              <a:gd name="T112" fmla="*/ 60 w 1877"/>
              <a:gd name="T113" fmla="*/ 3 h 8"/>
              <a:gd name="T114" fmla="*/ 10 w 1877"/>
              <a:gd name="T115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77" h="8">
                <a:moveTo>
                  <a:pt x="96" y="7"/>
                </a:moveTo>
                <a:lnTo>
                  <a:pt x="104" y="6"/>
                </a:lnTo>
                <a:lnTo>
                  <a:pt x="113" y="6"/>
                </a:lnTo>
                <a:lnTo>
                  <a:pt x="122" y="6"/>
                </a:lnTo>
                <a:lnTo>
                  <a:pt x="132" y="6"/>
                </a:lnTo>
                <a:lnTo>
                  <a:pt x="141" y="6"/>
                </a:lnTo>
                <a:lnTo>
                  <a:pt x="151" y="6"/>
                </a:lnTo>
                <a:lnTo>
                  <a:pt x="157" y="6"/>
                </a:lnTo>
                <a:lnTo>
                  <a:pt x="157" y="2"/>
                </a:lnTo>
                <a:lnTo>
                  <a:pt x="151" y="2"/>
                </a:lnTo>
                <a:lnTo>
                  <a:pt x="141" y="2"/>
                </a:lnTo>
                <a:lnTo>
                  <a:pt x="132" y="2"/>
                </a:lnTo>
                <a:lnTo>
                  <a:pt x="122" y="2"/>
                </a:lnTo>
                <a:lnTo>
                  <a:pt x="113" y="2"/>
                </a:lnTo>
                <a:lnTo>
                  <a:pt x="104" y="2"/>
                </a:lnTo>
                <a:lnTo>
                  <a:pt x="96" y="2"/>
                </a:lnTo>
                <a:lnTo>
                  <a:pt x="96" y="7"/>
                </a:lnTo>
                <a:close/>
                <a:moveTo>
                  <a:pt x="193" y="5"/>
                </a:moveTo>
                <a:lnTo>
                  <a:pt x="197" y="5"/>
                </a:lnTo>
                <a:lnTo>
                  <a:pt x="207" y="5"/>
                </a:lnTo>
                <a:lnTo>
                  <a:pt x="216" y="5"/>
                </a:lnTo>
                <a:lnTo>
                  <a:pt x="226" y="5"/>
                </a:lnTo>
                <a:lnTo>
                  <a:pt x="235" y="5"/>
                </a:lnTo>
                <a:lnTo>
                  <a:pt x="244" y="5"/>
                </a:lnTo>
                <a:lnTo>
                  <a:pt x="253" y="5"/>
                </a:lnTo>
                <a:lnTo>
                  <a:pt x="253" y="1"/>
                </a:lnTo>
                <a:lnTo>
                  <a:pt x="244" y="1"/>
                </a:lnTo>
                <a:lnTo>
                  <a:pt x="235" y="1"/>
                </a:lnTo>
                <a:lnTo>
                  <a:pt x="226" y="1"/>
                </a:lnTo>
                <a:lnTo>
                  <a:pt x="216" y="1"/>
                </a:lnTo>
                <a:lnTo>
                  <a:pt x="207" y="1"/>
                </a:lnTo>
                <a:lnTo>
                  <a:pt x="197" y="1"/>
                </a:lnTo>
                <a:lnTo>
                  <a:pt x="193" y="1"/>
                </a:lnTo>
                <a:lnTo>
                  <a:pt x="193" y="5"/>
                </a:lnTo>
                <a:close/>
                <a:moveTo>
                  <a:pt x="289" y="4"/>
                </a:moveTo>
                <a:lnTo>
                  <a:pt x="291" y="4"/>
                </a:lnTo>
                <a:lnTo>
                  <a:pt x="301" y="4"/>
                </a:lnTo>
                <a:lnTo>
                  <a:pt x="310" y="4"/>
                </a:lnTo>
                <a:lnTo>
                  <a:pt x="319" y="4"/>
                </a:lnTo>
                <a:lnTo>
                  <a:pt x="329" y="4"/>
                </a:lnTo>
                <a:lnTo>
                  <a:pt x="338" y="4"/>
                </a:lnTo>
                <a:lnTo>
                  <a:pt x="348" y="4"/>
                </a:lnTo>
                <a:lnTo>
                  <a:pt x="349" y="4"/>
                </a:lnTo>
                <a:lnTo>
                  <a:pt x="349" y="0"/>
                </a:lnTo>
                <a:lnTo>
                  <a:pt x="348" y="0"/>
                </a:lnTo>
                <a:lnTo>
                  <a:pt x="338" y="0"/>
                </a:lnTo>
                <a:lnTo>
                  <a:pt x="329" y="0"/>
                </a:lnTo>
                <a:lnTo>
                  <a:pt x="319" y="0"/>
                </a:lnTo>
                <a:lnTo>
                  <a:pt x="310" y="0"/>
                </a:lnTo>
                <a:lnTo>
                  <a:pt x="301" y="1"/>
                </a:lnTo>
                <a:lnTo>
                  <a:pt x="291" y="1"/>
                </a:lnTo>
                <a:lnTo>
                  <a:pt x="289" y="1"/>
                </a:lnTo>
                <a:lnTo>
                  <a:pt x="289" y="4"/>
                </a:lnTo>
                <a:close/>
                <a:moveTo>
                  <a:pt x="385" y="4"/>
                </a:moveTo>
                <a:lnTo>
                  <a:pt x="395" y="4"/>
                </a:lnTo>
                <a:lnTo>
                  <a:pt x="404" y="4"/>
                </a:lnTo>
                <a:lnTo>
                  <a:pt x="413" y="4"/>
                </a:lnTo>
                <a:lnTo>
                  <a:pt x="423" y="4"/>
                </a:lnTo>
                <a:lnTo>
                  <a:pt x="432" y="4"/>
                </a:lnTo>
                <a:lnTo>
                  <a:pt x="441" y="4"/>
                </a:lnTo>
                <a:lnTo>
                  <a:pt x="445" y="4"/>
                </a:lnTo>
                <a:lnTo>
                  <a:pt x="445" y="0"/>
                </a:lnTo>
                <a:lnTo>
                  <a:pt x="441" y="0"/>
                </a:lnTo>
                <a:lnTo>
                  <a:pt x="432" y="0"/>
                </a:lnTo>
                <a:lnTo>
                  <a:pt x="423" y="0"/>
                </a:lnTo>
                <a:lnTo>
                  <a:pt x="413" y="0"/>
                </a:lnTo>
                <a:lnTo>
                  <a:pt x="404" y="0"/>
                </a:lnTo>
                <a:lnTo>
                  <a:pt x="395" y="0"/>
                </a:lnTo>
                <a:lnTo>
                  <a:pt x="385" y="0"/>
                </a:lnTo>
                <a:lnTo>
                  <a:pt x="385" y="4"/>
                </a:lnTo>
                <a:close/>
                <a:moveTo>
                  <a:pt x="481" y="4"/>
                </a:moveTo>
                <a:lnTo>
                  <a:pt x="488" y="4"/>
                </a:lnTo>
                <a:lnTo>
                  <a:pt x="498" y="4"/>
                </a:lnTo>
                <a:lnTo>
                  <a:pt x="507" y="4"/>
                </a:lnTo>
                <a:lnTo>
                  <a:pt x="517" y="4"/>
                </a:lnTo>
                <a:lnTo>
                  <a:pt x="526" y="4"/>
                </a:lnTo>
                <a:lnTo>
                  <a:pt x="535" y="4"/>
                </a:lnTo>
                <a:lnTo>
                  <a:pt x="541" y="4"/>
                </a:lnTo>
                <a:lnTo>
                  <a:pt x="541" y="0"/>
                </a:lnTo>
                <a:lnTo>
                  <a:pt x="535" y="0"/>
                </a:lnTo>
                <a:lnTo>
                  <a:pt x="526" y="0"/>
                </a:lnTo>
                <a:lnTo>
                  <a:pt x="517" y="0"/>
                </a:lnTo>
                <a:lnTo>
                  <a:pt x="507" y="0"/>
                </a:lnTo>
                <a:lnTo>
                  <a:pt x="498" y="0"/>
                </a:lnTo>
                <a:lnTo>
                  <a:pt x="488" y="0"/>
                </a:lnTo>
                <a:lnTo>
                  <a:pt x="481" y="0"/>
                </a:lnTo>
                <a:lnTo>
                  <a:pt x="481" y="4"/>
                </a:lnTo>
                <a:close/>
                <a:moveTo>
                  <a:pt x="577" y="4"/>
                </a:moveTo>
                <a:lnTo>
                  <a:pt x="582" y="4"/>
                </a:lnTo>
                <a:lnTo>
                  <a:pt x="592" y="4"/>
                </a:lnTo>
                <a:lnTo>
                  <a:pt x="601" y="4"/>
                </a:lnTo>
                <a:lnTo>
                  <a:pt x="610" y="4"/>
                </a:lnTo>
                <a:lnTo>
                  <a:pt x="620" y="4"/>
                </a:lnTo>
                <a:lnTo>
                  <a:pt x="629" y="4"/>
                </a:lnTo>
                <a:lnTo>
                  <a:pt x="637" y="4"/>
                </a:lnTo>
                <a:lnTo>
                  <a:pt x="637" y="0"/>
                </a:lnTo>
                <a:lnTo>
                  <a:pt x="629" y="0"/>
                </a:lnTo>
                <a:lnTo>
                  <a:pt x="620" y="0"/>
                </a:lnTo>
                <a:lnTo>
                  <a:pt x="610" y="0"/>
                </a:lnTo>
                <a:lnTo>
                  <a:pt x="601" y="0"/>
                </a:lnTo>
                <a:lnTo>
                  <a:pt x="592" y="0"/>
                </a:lnTo>
                <a:lnTo>
                  <a:pt x="582" y="0"/>
                </a:lnTo>
                <a:lnTo>
                  <a:pt x="577" y="0"/>
                </a:lnTo>
                <a:lnTo>
                  <a:pt x="577" y="4"/>
                </a:lnTo>
                <a:close/>
                <a:moveTo>
                  <a:pt x="673" y="4"/>
                </a:moveTo>
                <a:lnTo>
                  <a:pt x="676" y="4"/>
                </a:lnTo>
                <a:lnTo>
                  <a:pt x="685" y="4"/>
                </a:lnTo>
                <a:lnTo>
                  <a:pt x="695" y="4"/>
                </a:lnTo>
                <a:lnTo>
                  <a:pt x="704" y="4"/>
                </a:lnTo>
                <a:lnTo>
                  <a:pt x="714" y="4"/>
                </a:lnTo>
                <a:lnTo>
                  <a:pt x="723" y="4"/>
                </a:lnTo>
                <a:lnTo>
                  <a:pt x="732" y="4"/>
                </a:lnTo>
                <a:lnTo>
                  <a:pt x="733" y="4"/>
                </a:lnTo>
                <a:lnTo>
                  <a:pt x="733" y="0"/>
                </a:lnTo>
                <a:lnTo>
                  <a:pt x="732" y="0"/>
                </a:lnTo>
                <a:lnTo>
                  <a:pt x="723" y="0"/>
                </a:lnTo>
                <a:lnTo>
                  <a:pt x="714" y="0"/>
                </a:lnTo>
                <a:lnTo>
                  <a:pt x="704" y="0"/>
                </a:lnTo>
                <a:lnTo>
                  <a:pt x="695" y="0"/>
                </a:lnTo>
                <a:lnTo>
                  <a:pt x="685" y="0"/>
                </a:lnTo>
                <a:lnTo>
                  <a:pt x="676" y="0"/>
                </a:lnTo>
                <a:lnTo>
                  <a:pt x="673" y="0"/>
                </a:lnTo>
                <a:lnTo>
                  <a:pt x="673" y="4"/>
                </a:lnTo>
                <a:close/>
                <a:moveTo>
                  <a:pt x="769" y="4"/>
                </a:moveTo>
                <a:lnTo>
                  <a:pt x="770" y="4"/>
                </a:lnTo>
                <a:lnTo>
                  <a:pt x="779" y="4"/>
                </a:lnTo>
                <a:lnTo>
                  <a:pt x="789" y="4"/>
                </a:lnTo>
                <a:lnTo>
                  <a:pt x="798" y="4"/>
                </a:lnTo>
                <a:lnTo>
                  <a:pt x="808" y="4"/>
                </a:lnTo>
                <a:lnTo>
                  <a:pt x="817" y="4"/>
                </a:lnTo>
                <a:lnTo>
                  <a:pt x="826" y="4"/>
                </a:lnTo>
                <a:lnTo>
                  <a:pt x="829" y="4"/>
                </a:lnTo>
                <a:lnTo>
                  <a:pt x="829" y="0"/>
                </a:lnTo>
                <a:lnTo>
                  <a:pt x="826" y="0"/>
                </a:lnTo>
                <a:lnTo>
                  <a:pt x="817" y="0"/>
                </a:lnTo>
                <a:lnTo>
                  <a:pt x="808" y="0"/>
                </a:lnTo>
                <a:lnTo>
                  <a:pt x="798" y="0"/>
                </a:lnTo>
                <a:lnTo>
                  <a:pt x="789" y="0"/>
                </a:lnTo>
                <a:lnTo>
                  <a:pt x="779" y="0"/>
                </a:lnTo>
                <a:lnTo>
                  <a:pt x="770" y="0"/>
                </a:lnTo>
                <a:lnTo>
                  <a:pt x="769" y="0"/>
                </a:lnTo>
                <a:lnTo>
                  <a:pt x="769" y="4"/>
                </a:lnTo>
                <a:close/>
                <a:moveTo>
                  <a:pt x="865" y="4"/>
                </a:moveTo>
                <a:lnTo>
                  <a:pt x="873" y="4"/>
                </a:lnTo>
                <a:lnTo>
                  <a:pt x="882" y="4"/>
                </a:lnTo>
                <a:lnTo>
                  <a:pt x="892" y="5"/>
                </a:lnTo>
                <a:lnTo>
                  <a:pt x="901" y="5"/>
                </a:lnTo>
                <a:lnTo>
                  <a:pt x="910" y="5"/>
                </a:lnTo>
                <a:lnTo>
                  <a:pt x="920" y="5"/>
                </a:lnTo>
                <a:lnTo>
                  <a:pt x="925" y="5"/>
                </a:lnTo>
                <a:lnTo>
                  <a:pt x="925" y="1"/>
                </a:lnTo>
                <a:lnTo>
                  <a:pt x="920" y="1"/>
                </a:lnTo>
                <a:lnTo>
                  <a:pt x="910" y="1"/>
                </a:lnTo>
                <a:lnTo>
                  <a:pt x="901" y="1"/>
                </a:lnTo>
                <a:lnTo>
                  <a:pt x="892" y="1"/>
                </a:lnTo>
                <a:lnTo>
                  <a:pt x="883" y="1"/>
                </a:lnTo>
                <a:lnTo>
                  <a:pt x="873" y="1"/>
                </a:lnTo>
                <a:lnTo>
                  <a:pt x="865" y="1"/>
                </a:lnTo>
                <a:lnTo>
                  <a:pt x="865" y="4"/>
                </a:lnTo>
                <a:close/>
                <a:moveTo>
                  <a:pt x="961" y="5"/>
                </a:moveTo>
                <a:lnTo>
                  <a:pt x="967" y="5"/>
                </a:lnTo>
                <a:lnTo>
                  <a:pt x="976" y="5"/>
                </a:lnTo>
                <a:lnTo>
                  <a:pt x="985" y="5"/>
                </a:lnTo>
                <a:lnTo>
                  <a:pt x="995" y="4"/>
                </a:lnTo>
                <a:lnTo>
                  <a:pt x="1004" y="4"/>
                </a:lnTo>
                <a:lnTo>
                  <a:pt x="1014" y="4"/>
                </a:lnTo>
                <a:lnTo>
                  <a:pt x="1021" y="4"/>
                </a:lnTo>
                <a:lnTo>
                  <a:pt x="1021" y="1"/>
                </a:lnTo>
                <a:lnTo>
                  <a:pt x="1014" y="1"/>
                </a:lnTo>
                <a:lnTo>
                  <a:pt x="1004" y="1"/>
                </a:lnTo>
                <a:lnTo>
                  <a:pt x="995" y="1"/>
                </a:lnTo>
                <a:lnTo>
                  <a:pt x="985" y="1"/>
                </a:lnTo>
                <a:lnTo>
                  <a:pt x="976" y="1"/>
                </a:lnTo>
                <a:lnTo>
                  <a:pt x="967" y="1"/>
                </a:lnTo>
                <a:lnTo>
                  <a:pt x="961" y="1"/>
                </a:lnTo>
                <a:lnTo>
                  <a:pt x="961" y="5"/>
                </a:lnTo>
                <a:close/>
                <a:moveTo>
                  <a:pt x="1058" y="4"/>
                </a:moveTo>
                <a:lnTo>
                  <a:pt x="1061" y="4"/>
                </a:lnTo>
                <a:lnTo>
                  <a:pt x="1070" y="4"/>
                </a:lnTo>
                <a:lnTo>
                  <a:pt x="1079" y="4"/>
                </a:lnTo>
                <a:lnTo>
                  <a:pt x="1089" y="4"/>
                </a:lnTo>
                <a:lnTo>
                  <a:pt x="1098" y="4"/>
                </a:lnTo>
                <a:lnTo>
                  <a:pt x="1107" y="4"/>
                </a:lnTo>
                <a:lnTo>
                  <a:pt x="1117" y="4"/>
                </a:lnTo>
                <a:lnTo>
                  <a:pt x="1118" y="4"/>
                </a:lnTo>
                <a:lnTo>
                  <a:pt x="1118" y="0"/>
                </a:lnTo>
                <a:lnTo>
                  <a:pt x="1117" y="0"/>
                </a:lnTo>
                <a:lnTo>
                  <a:pt x="1107" y="0"/>
                </a:lnTo>
                <a:lnTo>
                  <a:pt x="1098" y="0"/>
                </a:lnTo>
                <a:lnTo>
                  <a:pt x="1089" y="0"/>
                </a:lnTo>
                <a:lnTo>
                  <a:pt x="1079" y="0"/>
                </a:lnTo>
                <a:lnTo>
                  <a:pt x="1070" y="0"/>
                </a:lnTo>
                <a:lnTo>
                  <a:pt x="1061" y="0"/>
                </a:lnTo>
                <a:lnTo>
                  <a:pt x="1058" y="0"/>
                </a:lnTo>
                <a:lnTo>
                  <a:pt x="1058" y="4"/>
                </a:lnTo>
                <a:close/>
                <a:moveTo>
                  <a:pt x="1154" y="4"/>
                </a:moveTo>
                <a:lnTo>
                  <a:pt x="1154" y="4"/>
                </a:lnTo>
                <a:lnTo>
                  <a:pt x="1164" y="4"/>
                </a:lnTo>
                <a:lnTo>
                  <a:pt x="1173" y="4"/>
                </a:lnTo>
                <a:lnTo>
                  <a:pt x="1183" y="4"/>
                </a:lnTo>
                <a:lnTo>
                  <a:pt x="1192" y="4"/>
                </a:lnTo>
                <a:lnTo>
                  <a:pt x="1201" y="4"/>
                </a:lnTo>
                <a:lnTo>
                  <a:pt x="1211" y="4"/>
                </a:lnTo>
                <a:lnTo>
                  <a:pt x="1214" y="4"/>
                </a:lnTo>
                <a:lnTo>
                  <a:pt x="1214" y="0"/>
                </a:lnTo>
                <a:lnTo>
                  <a:pt x="1211" y="0"/>
                </a:lnTo>
                <a:lnTo>
                  <a:pt x="1201" y="0"/>
                </a:lnTo>
                <a:lnTo>
                  <a:pt x="1192" y="0"/>
                </a:lnTo>
                <a:lnTo>
                  <a:pt x="1183" y="0"/>
                </a:lnTo>
                <a:lnTo>
                  <a:pt x="1173" y="0"/>
                </a:lnTo>
                <a:lnTo>
                  <a:pt x="1164" y="0"/>
                </a:lnTo>
                <a:lnTo>
                  <a:pt x="1154" y="0"/>
                </a:lnTo>
                <a:lnTo>
                  <a:pt x="1154" y="0"/>
                </a:lnTo>
                <a:lnTo>
                  <a:pt x="1154" y="4"/>
                </a:lnTo>
                <a:close/>
                <a:moveTo>
                  <a:pt x="1250" y="4"/>
                </a:moveTo>
                <a:lnTo>
                  <a:pt x="1258" y="4"/>
                </a:lnTo>
                <a:lnTo>
                  <a:pt x="1267" y="4"/>
                </a:lnTo>
                <a:lnTo>
                  <a:pt x="1276" y="4"/>
                </a:lnTo>
                <a:lnTo>
                  <a:pt x="1286" y="4"/>
                </a:lnTo>
                <a:lnTo>
                  <a:pt x="1295" y="4"/>
                </a:lnTo>
                <a:lnTo>
                  <a:pt x="1305" y="4"/>
                </a:lnTo>
                <a:lnTo>
                  <a:pt x="1310" y="4"/>
                </a:lnTo>
                <a:lnTo>
                  <a:pt x="1310" y="0"/>
                </a:lnTo>
                <a:lnTo>
                  <a:pt x="1305" y="0"/>
                </a:lnTo>
                <a:lnTo>
                  <a:pt x="1295" y="0"/>
                </a:lnTo>
                <a:lnTo>
                  <a:pt x="1286" y="0"/>
                </a:lnTo>
                <a:lnTo>
                  <a:pt x="1276" y="0"/>
                </a:lnTo>
                <a:lnTo>
                  <a:pt x="1267" y="0"/>
                </a:lnTo>
                <a:lnTo>
                  <a:pt x="1258" y="0"/>
                </a:lnTo>
                <a:lnTo>
                  <a:pt x="1250" y="0"/>
                </a:lnTo>
                <a:lnTo>
                  <a:pt x="1250" y="4"/>
                </a:lnTo>
                <a:close/>
                <a:moveTo>
                  <a:pt x="1346" y="4"/>
                </a:moveTo>
                <a:lnTo>
                  <a:pt x="1351" y="4"/>
                </a:lnTo>
                <a:lnTo>
                  <a:pt x="1361" y="4"/>
                </a:lnTo>
                <a:lnTo>
                  <a:pt x="1370" y="4"/>
                </a:lnTo>
                <a:lnTo>
                  <a:pt x="1380" y="4"/>
                </a:lnTo>
                <a:lnTo>
                  <a:pt x="1389" y="4"/>
                </a:lnTo>
                <a:lnTo>
                  <a:pt x="1398" y="4"/>
                </a:lnTo>
                <a:lnTo>
                  <a:pt x="1406" y="4"/>
                </a:lnTo>
                <a:lnTo>
                  <a:pt x="1406" y="0"/>
                </a:lnTo>
                <a:lnTo>
                  <a:pt x="1398" y="0"/>
                </a:lnTo>
                <a:lnTo>
                  <a:pt x="1389" y="0"/>
                </a:lnTo>
                <a:lnTo>
                  <a:pt x="1380" y="0"/>
                </a:lnTo>
                <a:lnTo>
                  <a:pt x="1370" y="0"/>
                </a:lnTo>
                <a:lnTo>
                  <a:pt x="1361" y="0"/>
                </a:lnTo>
                <a:lnTo>
                  <a:pt x="1351" y="0"/>
                </a:lnTo>
                <a:lnTo>
                  <a:pt x="1346" y="0"/>
                </a:lnTo>
                <a:lnTo>
                  <a:pt x="1346" y="4"/>
                </a:lnTo>
                <a:close/>
                <a:moveTo>
                  <a:pt x="1442" y="4"/>
                </a:moveTo>
                <a:lnTo>
                  <a:pt x="1445" y="4"/>
                </a:lnTo>
                <a:lnTo>
                  <a:pt x="1455" y="4"/>
                </a:lnTo>
                <a:lnTo>
                  <a:pt x="1464" y="4"/>
                </a:lnTo>
                <a:lnTo>
                  <a:pt x="1473" y="4"/>
                </a:lnTo>
                <a:lnTo>
                  <a:pt x="1483" y="4"/>
                </a:lnTo>
                <a:lnTo>
                  <a:pt x="1492" y="4"/>
                </a:lnTo>
                <a:lnTo>
                  <a:pt x="1502" y="4"/>
                </a:lnTo>
                <a:lnTo>
                  <a:pt x="1502" y="0"/>
                </a:lnTo>
                <a:lnTo>
                  <a:pt x="1492" y="0"/>
                </a:lnTo>
                <a:lnTo>
                  <a:pt x="1483" y="0"/>
                </a:lnTo>
                <a:lnTo>
                  <a:pt x="1473" y="0"/>
                </a:lnTo>
                <a:lnTo>
                  <a:pt x="1464" y="0"/>
                </a:lnTo>
                <a:lnTo>
                  <a:pt x="1455" y="0"/>
                </a:lnTo>
                <a:lnTo>
                  <a:pt x="1445" y="0"/>
                </a:lnTo>
                <a:lnTo>
                  <a:pt x="1442" y="0"/>
                </a:lnTo>
                <a:lnTo>
                  <a:pt x="1442" y="4"/>
                </a:lnTo>
                <a:close/>
                <a:moveTo>
                  <a:pt x="1538" y="4"/>
                </a:moveTo>
                <a:lnTo>
                  <a:pt x="1539" y="4"/>
                </a:lnTo>
                <a:lnTo>
                  <a:pt x="1549" y="4"/>
                </a:lnTo>
                <a:lnTo>
                  <a:pt x="1558" y="4"/>
                </a:lnTo>
                <a:lnTo>
                  <a:pt x="1567" y="4"/>
                </a:lnTo>
                <a:lnTo>
                  <a:pt x="1577" y="4"/>
                </a:lnTo>
                <a:lnTo>
                  <a:pt x="1586" y="4"/>
                </a:lnTo>
                <a:lnTo>
                  <a:pt x="1595" y="5"/>
                </a:lnTo>
                <a:lnTo>
                  <a:pt x="1598" y="5"/>
                </a:lnTo>
                <a:lnTo>
                  <a:pt x="1598" y="1"/>
                </a:lnTo>
                <a:lnTo>
                  <a:pt x="1595" y="1"/>
                </a:lnTo>
                <a:lnTo>
                  <a:pt x="1586" y="1"/>
                </a:lnTo>
                <a:lnTo>
                  <a:pt x="1577" y="1"/>
                </a:lnTo>
                <a:lnTo>
                  <a:pt x="1567" y="0"/>
                </a:lnTo>
                <a:lnTo>
                  <a:pt x="1558" y="0"/>
                </a:lnTo>
                <a:lnTo>
                  <a:pt x="1549" y="0"/>
                </a:lnTo>
                <a:lnTo>
                  <a:pt x="1539" y="0"/>
                </a:lnTo>
                <a:lnTo>
                  <a:pt x="1538" y="0"/>
                </a:lnTo>
                <a:lnTo>
                  <a:pt x="1538" y="4"/>
                </a:lnTo>
                <a:close/>
                <a:moveTo>
                  <a:pt x="1634" y="5"/>
                </a:moveTo>
                <a:lnTo>
                  <a:pt x="1642" y="5"/>
                </a:lnTo>
                <a:lnTo>
                  <a:pt x="1652" y="5"/>
                </a:lnTo>
                <a:lnTo>
                  <a:pt x="1661" y="5"/>
                </a:lnTo>
                <a:lnTo>
                  <a:pt x="1671" y="5"/>
                </a:lnTo>
                <a:lnTo>
                  <a:pt x="1680" y="5"/>
                </a:lnTo>
                <a:lnTo>
                  <a:pt x="1689" y="5"/>
                </a:lnTo>
                <a:lnTo>
                  <a:pt x="1694" y="5"/>
                </a:lnTo>
                <a:lnTo>
                  <a:pt x="1694" y="1"/>
                </a:lnTo>
                <a:lnTo>
                  <a:pt x="1689" y="1"/>
                </a:lnTo>
                <a:lnTo>
                  <a:pt x="1680" y="1"/>
                </a:lnTo>
                <a:lnTo>
                  <a:pt x="1671" y="1"/>
                </a:lnTo>
                <a:lnTo>
                  <a:pt x="1661" y="1"/>
                </a:lnTo>
                <a:lnTo>
                  <a:pt x="1652" y="1"/>
                </a:lnTo>
                <a:lnTo>
                  <a:pt x="1642" y="1"/>
                </a:lnTo>
                <a:lnTo>
                  <a:pt x="1634" y="1"/>
                </a:lnTo>
                <a:lnTo>
                  <a:pt x="1634" y="5"/>
                </a:lnTo>
                <a:close/>
                <a:moveTo>
                  <a:pt x="1730" y="6"/>
                </a:moveTo>
                <a:lnTo>
                  <a:pt x="1736" y="6"/>
                </a:lnTo>
                <a:lnTo>
                  <a:pt x="1746" y="6"/>
                </a:lnTo>
                <a:lnTo>
                  <a:pt x="1755" y="6"/>
                </a:lnTo>
                <a:lnTo>
                  <a:pt x="1764" y="6"/>
                </a:lnTo>
                <a:lnTo>
                  <a:pt x="1774" y="6"/>
                </a:lnTo>
                <a:lnTo>
                  <a:pt x="1783" y="7"/>
                </a:lnTo>
                <a:lnTo>
                  <a:pt x="1790" y="7"/>
                </a:lnTo>
                <a:lnTo>
                  <a:pt x="1790" y="2"/>
                </a:lnTo>
                <a:lnTo>
                  <a:pt x="1783" y="2"/>
                </a:lnTo>
                <a:lnTo>
                  <a:pt x="1774" y="2"/>
                </a:lnTo>
                <a:lnTo>
                  <a:pt x="1764" y="2"/>
                </a:lnTo>
                <a:lnTo>
                  <a:pt x="1755" y="2"/>
                </a:lnTo>
                <a:lnTo>
                  <a:pt x="1746" y="2"/>
                </a:lnTo>
                <a:lnTo>
                  <a:pt x="1736" y="2"/>
                </a:lnTo>
                <a:lnTo>
                  <a:pt x="1730" y="2"/>
                </a:lnTo>
                <a:lnTo>
                  <a:pt x="1730" y="6"/>
                </a:lnTo>
                <a:close/>
                <a:moveTo>
                  <a:pt x="1826" y="7"/>
                </a:moveTo>
                <a:lnTo>
                  <a:pt x="1830" y="7"/>
                </a:lnTo>
                <a:lnTo>
                  <a:pt x="1839" y="7"/>
                </a:lnTo>
                <a:lnTo>
                  <a:pt x="1849" y="8"/>
                </a:lnTo>
                <a:lnTo>
                  <a:pt x="1858" y="8"/>
                </a:lnTo>
                <a:lnTo>
                  <a:pt x="1868" y="8"/>
                </a:lnTo>
                <a:lnTo>
                  <a:pt x="1877" y="8"/>
                </a:lnTo>
                <a:lnTo>
                  <a:pt x="1877" y="4"/>
                </a:lnTo>
                <a:lnTo>
                  <a:pt x="1868" y="4"/>
                </a:lnTo>
                <a:lnTo>
                  <a:pt x="1858" y="4"/>
                </a:lnTo>
                <a:lnTo>
                  <a:pt x="1849" y="4"/>
                </a:lnTo>
                <a:lnTo>
                  <a:pt x="1839" y="4"/>
                </a:lnTo>
                <a:lnTo>
                  <a:pt x="1830" y="3"/>
                </a:lnTo>
                <a:lnTo>
                  <a:pt x="1826" y="3"/>
                </a:lnTo>
                <a:lnTo>
                  <a:pt x="1826" y="7"/>
                </a:lnTo>
                <a:close/>
                <a:moveTo>
                  <a:pt x="0" y="8"/>
                </a:moveTo>
                <a:lnTo>
                  <a:pt x="10" y="8"/>
                </a:lnTo>
                <a:lnTo>
                  <a:pt x="19" y="8"/>
                </a:lnTo>
                <a:lnTo>
                  <a:pt x="29" y="8"/>
                </a:lnTo>
                <a:lnTo>
                  <a:pt x="38" y="7"/>
                </a:lnTo>
                <a:lnTo>
                  <a:pt x="47" y="7"/>
                </a:lnTo>
                <a:lnTo>
                  <a:pt x="57" y="7"/>
                </a:lnTo>
                <a:lnTo>
                  <a:pt x="60" y="7"/>
                </a:lnTo>
                <a:lnTo>
                  <a:pt x="60" y="3"/>
                </a:lnTo>
                <a:lnTo>
                  <a:pt x="57" y="3"/>
                </a:lnTo>
                <a:lnTo>
                  <a:pt x="47" y="3"/>
                </a:lnTo>
                <a:lnTo>
                  <a:pt x="38" y="4"/>
                </a:lnTo>
                <a:lnTo>
                  <a:pt x="29" y="4"/>
                </a:lnTo>
                <a:lnTo>
                  <a:pt x="19" y="4"/>
                </a:lnTo>
                <a:lnTo>
                  <a:pt x="10" y="4"/>
                </a:lnTo>
                <a:lnTo>
                  <a:pt x="0" y="4"/>
                </a:lnTo>
                <a:lnTo>
                  <a:pt x="0" y="8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1002" y="4105187"/>
            <a:ext cx="2995613" cy="1080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90793" y="4153491"/>
            <a:ext cx="6748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retinal plane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0" name="Line 60"/>
          <p:cNvSpPr>
            <a:spLocks noChangeShapeType="1"/>
          </p:cNvSpPr>
          <p:nvPr/>
        </p:nvSpPr>
        <p:spPr bwMode="auto">
          <a:xfrm>
            <a:off x="1989834" y="4189166"/>
            <a:ext cx="466725" cy="0"/>
          </a:xfrm>
          <a:prstGeom prst="line">
            <a:avLst/>
          </a:prstGeom>
          <a:noFill/>
          <a:ln w="50800" cap="flat">
            <a:solidFill>
              <a:srgbClr val="BF9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61"/>
          <p:cNvSpPr>
            <a:spLocks noChangeShapeType="1"/>
          </p:cNvSpPr>
          <p:nvPr/>
        </p:nvSpPr>
        <p:spPr bwMode="auto">
          <a:xfrm>
            <a:off x="797622" y="4189166"/>
            <a:ext cx="466725" cy="0"/>
          </a:xfrm>
          <a:prstGeom prst="line">
            <a:avLst/>
          </a:prstGeom>
          <a:noFill/>
          <a:ln w="50800" cap="flat">
            <a:solidFill>
              <a:srgbClr val="BF9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12800"/>
            <a:ext cx="176371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Freeform 69"/>
          <p:cNvSpPr>
            <a:spLocks noEditPoints="1"/>
          </p:cNvSpPr>
          <p:nvPr/>
        </p:nvSpPr>
        <p:spPr bwMode="auto">
          <a:xfrm>
            <a:off x="3757612" y="1997012"/>
            <a:ext cx="406400" cy="400050"/>
          </a:xfrm>
          <a:custGeom>
            <a:avLst/>
            <a:gdLst>
              <a:gd name="T0" fmla="*/ 207 w 256"/>
              <a:gd name="T1" fmla="*/ 32 h 252"/>
              <a:gd name="T2" fmla="*/ 220 w 256"/>
              <a:gd name="T3" fmla="*/ 44 h 252"/>
              <a:gd name="T4" fmla="*/ 232 w 256"/>
              <a:gd name="T5" fmla="*/ 61 h 252"/>
              <a:gd name="T6" fmla="*/ 236 w 256"/>
              <a:gd name="T7" fmla="*/ 59 h 252"/>
              <a:gd name="T8" fmla="*/ 223 w 256"/>
              <a:gd name="T9" fmla="*/ 42 h 252"/>
              <a:gd name="T10" fmla="*/ 209 w 256"/>
              <a:gd name="T11" fmla="*/ 29 h 252"/>
              <a:gd name="T12" fmla="*/ 195 w 256"/>
              <a:gd name="T13" fmla="*/ 24 h 252"/>
              <a:gd name="T14" fmla="*/ 252 w 256"/>
              <a:gd name="T15" fmla="*/ 115 h 252"/>
              <a:gd name="T16" fmla="*/ 252 w 256"/>
              <a:gd name="T17" fmla="*/ 142 h 252"/>
              <a:gd name="T18" fmla="*/ 252 w 256"/>
              <a:gd name="T19" fmla="*/ 158 h 252"/>
              <a:gd name="T20" fmla="*/ 256 w 256"/>
              <a:gd name="T21" fmla="*/ 138 h 252"/>
              <a:gd name="T22" fmla="*/ 255 w 256"/>
              <a:gd name="T23" fmla="*/ 109 h 252"/>
              <a:gd name="T24" fmla="*/ 234 w 256"/>
              <a:gd name="T25" fmla="*/ 190 h 252"/>
              <a:gd name="T26" fmla="*/ 223 w 256"/>
              <a:gd name="T27" fmla="*/ 204 h 252"/>
              <a:gd name="T28" fmla="*/ 208 w 256"/>
              <a:gd name="T29" fmla="*/ 219 h 252"/>
              <a:gd name="T30" fmla="*/ 193 w 256"/>
              <a:gd name="T31" fmla="*/ 230 h 252"/>
              <a:gd name="T32" fmla="*/ 203 w 256"/>
              <a:gd name="T33" fmla="*/ 228 h 252"/>
              <a:gd name="T34" fmla="*/ 217 w 256"/>
              <a:gd name="T35" fmla="*/ 216 h 252"/>
              <a:gd name="T36" fmla="*/ 231 w 256"/>
              <a:gd name="T37" fmla="*/ 200 h 252"/>
              <a:gd name="T38" fmla="*/ 159 w 256"/>
              <a:gd name="T39" fmla="*/ 244 h 252"/>
              <a:gd name="T40" fmla="*/ 141 w 256"/>
              <a:gd name="T41" fmla="*/ 248 h 252"/>
              <a:gd name="T42" fmla="*/ 114 w 256"/>
              <a:gd name="T43" fmla="*/ 248 h 252"/>
              <a:gd name="T44" fmla="*/ 100 w 256"/>
              <a:gd name="T45" fmla="*/ 249 h 252"/>
              <a:gd name="T46" fmla="*/ 119 w 256"/>
              <a:gd name="T47" fmla="*/ 252 h 252"/>
              <a:gd name="T48" fmla="*/ 147 w 256"/>
              <a:gd name="T49" fmla="*/ 251 h 252"/>
              <a:gd name="T50" fmla="*/ 159 w 256"/>
              <a:gd name="T51" fmla="*/ 244 h 252"/>
              <a:gd name="T52" fmla="*/ 54 w 256"/>
              <a:gd name="T53" fmla="*/ 224 h 252"/>
              <a:gd name="T54" fmla="*/ 41 w 256"/>
              <a:gd name="T55" fmla="*/ 213 h 252"/>
              <a:gd name="T56" fmla="*/ 27 w 256"/>
              <a:gd name="T57" fmla="*/ 197 h 252"/>
              <a:gd name="T58" fmla="*/ 24 w 256"/>
              <a:gd name="T59" fmla="*/ 199 h 252"/>
              <a:gd name="T60" fmla="*/ 38 w 256"/>
              <a:gd name="T61" fmla="*/ 216 h 252"/>
              <a:gd name="T62" fmla="*/ 52 w 256"/>
              <a:gd name="T63" fmla="*/ 228 h 252"/>
              <a:gd name="T64" fmla="*/ 67 w 256"/>
              <a:gd name="T65" fmla="*/ 233 h 252"/>
              <a:gd name="T66" fmla="*/ 6 w 256"/>
              <a:gd name="T67" fmla="*/ 142 h 252"/>
              <a:gd name="T68" fmla="*/ 5 w 256"/>
              <a:gd name="T69" fmla="*/ 121 h 252"/>
              <a:gd name="T70" fmla="*/ 7 w 256"/>
              <a:gd name="T71" fmla="*/ 102 h 252"/>
              <a:gd name="T72" fmla="*/ 1 w 256"/>
              <a:gd name="T73" fmla="*/ 115 h 252"/>
              <a:gd name="T74" fmla="*/ 1 w 256"/>
              <a:gd name="T75" fmla="*/ 139 h 252"/>
              <a:gd name="T76" fmla="*/ 6 w 256"/>
              <a:gd name="T77" fmla="*/ 162 h 252"/>
              <a:gd name="T78" fmla="*/ 24 w 256"/>
              <a:gd name="T79" fmla="*/ 61 h 252"/>
              <a:gd name="T80" fmla="*/ 36 w 256"/>
              <a:gd name="T81" fmla="*/ 44 h 252"/>
              <a:gd name="T82" fmla="*/ 49 w 256"/>
              <a:gd name="T83" fmla="*/ 32 h 252"/>
              <a:gd name="T84" fmla="*/ 52 w 256"/>
              <a:gd name="T85" fmla="*/ 25 h 252"/>
              <a:gd name="T86" fmla="*/ 38 w 256"/>
              <a:gd name="T87" fmla="*/ 36 h 252"/>
              <a:gd name="T88" fmla="*/ 24 w 256"/>
              <a:gd name="T89" fmla="*/ 53 h 252"/>
              <a:gd name="T90" fmla="*/ 15 w 256"/>
              <a:gd name="T91" fmla="*/ 67 h 252"/>
              <a:gd name="T92" fmla="*/ 103 w 256"/>
              <a:gd name="T93" fmla="*/ 6 h 252"/>
              <a:gd name="T94" fmla="*/ 125 w 256"/>
              <a:gd name="T95" fmla="*/ 4 h 252"/>
              <a:gd name="T96" fmla="*/ 150 w 256"/>
              <a:gd name="T97" fmla="*/ 6 h 252"/>
              <a:gd name="T98" fmla="*/ 158 w 256"/>
              <a:gd name="T99" fmla="*/ 4 h 252"/>
              <a:gd name="T100" fmla="*/ 136 w 256"/>
              <a:gd name="T101" fmla="*/ 0 h 252"/>
              <a:gd name="T102" fmla="*/ 108 w 256"/>
              <a:gd name="T103" fmla="*/ 1 h 252"/>
              <a:gd name="T104" fmla="*/ 89 w 256"/>
              <a:gd name="T105" fmla="*/ 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6" h="252">
                <a:moveTo>
                  <a:pt x="195" y="24"/>
                </a:moveTo>
                <a:lnTo>
                  <a:pt x="196" y="24"/>
                </a:lnTo>
                <a:lnTo>
                  <a:pt x="201" y="28"/>
                </a:lnTo>
                <a:lnTo>
                  <a:pt x="201" y="28"/>
                </a:lnTo>
                <a:lnTo>
                  <a:pt x="207" y="32"/>
                </a:lnTo>
                <a:lnTo>
                  <a:pt x="208" y="33"/>
                </a:lnTo>
                <a:lnTo>
                  <a:pt x="212" y="37"/>
                </a:lnTo>
                <a:lnTo>
                  <a:pt x="214" y="39"/>
                </a:lnTo>
                <a:lnTo>
                  <a:pt x="217" y="42"/>
                </a:lnTo>
                <a:lnTo>
                  <a:pt x="220" y="44"/>
                </a:lnTo>
                <a:lnTo>
                  <a:pt x="223" y="48"/>
                </a:lnTo>
                <a:lnTo>
                  <a:pt x="225" y="50"/>
                </a:lnTo>
                <a:lnTo>
                  <a:pt x="228" y="55"/>
                </a:lnTo>
                <a:lnTo>
                  <a:pt x="229" y="55"/>
                </a:lnTo>
                <a:lnTo>
                  <a:pt x="232" y="61"/>
                </a:lnTo>
                <a:lnTo>
                  <a:pt x="234" y="63"/>
                </a:lnTo>
                <a:lnTo>
                  <a:pt x="236" y="66"/>
                </a:lnTo>
                <a:lnTo>
                  <a:pt x="239" y="64"/>
                </a:lnTo>
                <a:lnTo>
                  <a:pt x="237" y="60"/>
                </a:lnTo>
                <a:lnTo>
                  <a:pt x="236" y="59"/>
                </a:lnTo>
                <a:lnTo>
                  <a:pt x="232" y="53"/>
                </a:lnTo>
                <a:lnTo>
                  <a:pt x="231" y="52"/>
                </a:lnTo>
                <a:lnTo>
                  <a:pt x="228" y="47"/>
                </a:lnTo>
                <a:lnTo>
                  <a:pt x="226" y="45"/>
                </a:lnTo>
                <a:lnTo>
                  <a:pt x="223" y="42"/>
                </a:lnTo>
                <a:lnTo>
                  <a:pt x="220" y="39"/>
                </a:lnTo>
                <a:lnTo>
                  <a:pt x="217" y="36"/>
                </a:lnTo>
                <a:lnTo>
                  <a:pt x="215" y="34"/>
                </a:lnTo>
                <a:lnTo>
                  <a:pt x="211" y="30"/>
                </a:lnTo>
                <a:lnTo>
                  <a:pt x="209" y="29"/>
                </a:lnTo>
                <a:lnTo>
                  <a:pt x="204" y="25"/>
                </a:lnTo>
                <a:lnTo>
                  <a:pt x="204" y="25"/>
                </a:lnTo>
                <a:lnTo>
                  <a:pt x="198" y="21"/>
                </a:lnTo>
                <a:lnTo>
                  <a:pt x="197" y="20"/>
                </a:lnTo>
                <a:lnTo>
                  <a:pt x="195" y="24"/>
                </a:lnTo>
                <a:close/>
                <a:moveTo>
                  <a:pt x="249" y="99"/>
                </a:moveTo>
                <a:lnTo>
                  <a:pt x="250" y="102"/>
                </a:lnTo>
                <a:lnTo>
                  <a:pt x="250" y="104"/>
                </a:lnTo>
                <a:lnTo>
                  <a:pt x="252" y="110"/>
                </a:lnTo>
                <a:lnTo>
                  <a:pt x="252" y="115"/>
                </a:lnTo>
                <a:lnTo>
                  <a:pt x="252" y="121"/>
                </a:lnTo>
                <a:lnTo>
                  <a:pt x="253" y="126"/>
                </a:lnTo>
                <a:lnTo>
                  <a:pt x="252" y="132"/>
                </a:lnTo>
                <a:lnTo>
                  <a:pt x="252" y="137"/>
                </a:lnTo>
                <a:lnTo>
                  <a:pt x="252" y="142"/>
                </a:lnTo>
                <a:lnTo>
                  <a:pt x="250" y="148"/>
                </a:lnTo>
                <a:lnTo>
                  <a:pt x="250" y="150"/>
                </a:lnTo>
                <a:lnTo>
                  <a:pt x="249" y="153"/>
                </a:lnTo>
                <a:lnTo>
                  <a:pt x="248" y="157"/>
                </a:lnTo>
                <a:lnTo>
                  <a:pt x="252" y="158"/>
                </a:lnTo>
                <a:lnTo>
                  <a:pt x="253" y="154"/>
                </a:lnTo>
                <a:lnTo>
                  <a:pt x="254" y="151"/>
                </a:lnTo>
                <a:lnTo>
                  <a:pt x="255" y="149"/>
                </a:lnTo>
                <a:lnTo>
                  <a:pt x="255" y="143"/>
                </a:lnTo>
                <a:lnTo>
                  <a:pt x="256" y="138"/>
                </a:lnTo>
                <a:lnTo>
                  <a:pt x="256" y="132"/>
                </a:lnTo>
                <a:lnTo>
                  <a:pt x="256" y="126"/>
                </a:lnTo>
                <a:lnTo>
                  <a:pt x="256" y="121"/>
                </a:lnTo>
                <a:lnTo>
                  <a:pt x="256" y="115"/>
                </a:lnTo>
                <a:lnTo>
                  <a:pt x="255" y="109"/>
                </a:lnTo>
                <a:lnTo>
                  <a:pt x="255" y="104"/>
                </a:lnTo>
                <a:lnTo>
                  <a:pt x="254" y="101"/>
                </a:lnTo>
                <a:lnTo>
                  <a:pt x="253" y="98"/>
                </a:lnTo>
                <a:lnTo>
                  <a:pt x="249" y="99"/>
                </a:lnTo>
                <a:close/>
                <a:moveTo>
                  <a:pt x="234" y="190"/>
                </a:moveTo>
                <a:lnTo>
                  <a:pt x="232" y="191"/>
                </a:lnTo>
                <a:lnTo>
                  <a:pt x="229" y="197"/>
                </a:lnTo>
                <a:lnTo>
                  <a:pt x="228" y="197"/>
                </a:lnTo>
                <a:lnTo>
                  <a:pt x="225" y="202"/>
                </a:lnTo>
                <a:lnTo>
                  <a:pt x="223" y="204"/>
                </a:lnTo>
                <a:lnTo>
                  <a:pt x="220" y="208"/>
                </a:lnTo>
                <a:lnTo>
                  <a:pt x="217" y="210"/>
                </a:lnTo>
                <a:lnTo>
                  <a:pt x="214" y="213"/>
                </a:lnTo>
                <a:lnTo>
                  <a:pt x="212" y="216"/>
                </a:lnTo>
                <a:lnTo>
                  <a:pt x="208" y="219"/>
                </a:lnTo>
                <a:lnTo>
                  <a:pt x="207" y="220"/>
                </a:lnTo>
                <a:lnTo>
                  <a:pt x="201" y="224"/>
                </a:lnTo>
                <a:lnTo>
                  <a:pt x="201" y="224"/>
                </a:lnTo>
                <a:lnTo>
                  <a:pt x="196" y="228"/>
                </a:lnTo>
                <a:lnTo>
                  <a:pt x="193" y="230"/>
                </a:lnTo>
                <a:lnTo>
                  <a:pt x="192" y="231"/>
                </a:lnTo>
                <a:lnTo>
                  <a:pt x="194" y="234"/>
                </a:lnTo>
                <a:lnTo>
                  <a:pt x="195" y="233"/>
                </a:lnTo>
                <a:lnTo>
                  <a:pt x="198" y="231"/>
                </a:lnTo>
                <a:lnTo>
                  <a:pt x="203" y="228"/>
                </a:lnTo>
                <a:lnTo>
                  <a:pt x="204" y="228"/>
                </a:lnTo>
                <a:lnTo>
                  <a:pt x="209" y="223"/>
                </a:lnTo>
                <a:lnTo>
                  <a:pt x="211" y="222"/>
                </a:lnTo>
                <a:lnTo>
                  <a:pt x="215" y="219"/>
                </a:lnTo>
                <a:lnTo>
                  <a:pt x="217" y="216"/>
                </a:lnTo>
                <a:lnTo>
                  <a:pt x="220" y="213"/>
                </a:lnTo>
                <a:lnTo>
                  <a:pt x="223" y="211"/>
                </a:lnTo>
                <a:lnTo>
                  <a:pt x="226" y="207"/>
                </a:lnTo>
                <a:lnTo>
                  <a:pt x="228" y="205"/>
                </a:lnTo>
                <a:lnTo>
                  <a:pt x="231" y="200"/>
                </a:lnTo>
                <a:lnTo>
                  <a:pt x="232" y="199"/>
                </a:lnTo>
                <a:lnTo>
                  <a:pt x="236" y="194"/>
                </a:lnTo>
                <a:lnTo>
                  <a:pt x="237" y="192"/>
                </a:lnTo>
                <a:lnTo>
                  <a:pt x="234" y="190"/>
                </a:lnTo>
                <a:close/>
                <a:moveTo>
                  <a:pt x="159" y="244"/>
                </a:moveTo>
                <a:lnTo>
                  <a:pt x="157" y="245"/>
                </a:lnTo>
                <a:lnTo>
                  <a:pt x="152" y="246"/>
                </a:lnTo>
                <a:lnTo>
                  <a:pt x="150" y="246"/>
                </a:lnTo>
                <a:lnTo>
                  <a:pt x="146" y="247"/>
                </a:lnTo>
                <a:lnTo>
                  <a:pt x="141" y="248"/>
                </a:lnTo>
                <a:lnTo>
                  <a:pt x="136" y="248"/>
                </a:lnTo>
                <a:lnTo>
                  <a:pt x="130" y="248"/>
                </a:lnTo>
                <a:lnTo>
                  <a:pt x="125" y="248"/>
                </a:lnTo>
                <a:lnTo>
                  <a:pt x="119" y="248"/>
                </a:lnTo>
                <a:lnTo>
                  <a:pt x="114" y="248"/>
                </a:lnTo>
                <a:lnTo>
                  <a:pt x="109" y="247"/>
                </a:lnTo>
                <a:lnTo>
                  <a:pt x="104" y="246"/>
                </a:lnTo>
                <a:lnTo>
                  <a:pt x="103" y="246"/>
                </a:lnTo>
                <a:lnTo>
                  <a:pt x="100" y="245"/>
                </a:lnTo>
                <a:lnTo>
                  <a:pt x="100" y="249"/>
                </a:lnTo>
                <a:lnTo>
                  <a:pt x="102" y="250"/>
                </a:lnTo>
                <a:lnTo>
                  <a:pt x="104" y="250"/>
                </a:lnTo>
                <a:lnTo>
                  <a:pt x="108" y="251"/>
                </a:lnTo>
                <a:lnTo>
                  <a:pt x="113" y="252"/>
                </a:lnTo>
                <a:lnTo>
                  <a:pt x="119" y="252"/>
                </a:lnTo>
                <a:lnTo>
                  <a:pt x="125" y="252"/>
                </a:lnTo>
                <a:lnTo>
                  <a:pt x="130" y="252"/>
                </a:lnTo>
                <a:lnTo>
                  <a:pt x="136" y="252"/>
                </a:lnTo>
                <a:lnTo>
                  <a:pt x="142" y="251"/>
                </a:lnTo>
                <a:lnTo>
                  <a:pt x="147" y="251"/>
                </a:lnTo>
                <a:lnTo>
                  <a:pt x="151" y="250"/>
                </a:lnTo>
                <a:lnTo>
                  <a:pt x="153" y="250"/>
                </a:lnTo>
                <a:lnTo>
                  <a:pt x="158" y="248"/>
                </a:lnTo>
                <a:lnTo>
                  <a:pt x="160" y="248"/>
                </a:lnTo>
                <a:lnTo>
                  <a:pt x="159" y="244"/>
                </a:lnTo>
                <a:close/>
                <a:moveTo>
                  <a:pt x="67" y="233"/>
                </a:moveTo>
                <a:lnTo>
                  <a:pt x="65" y="231"/>
                </a:lnTo>
                <a:lnTo>
                  <a:pt x="62" y="230"/>
                </a:lnTo>
                <a:lnTo>
                  <a:pt x="60" y="228"/>
                </a:lnTo>
                <a:lnTo>
                  <a:pt x="54" y="224"/>
                </a:lnTo>
                <a:lnTo>
                  <a:pt x="54" y="224"/>
                </a:lnTo>
                <a:lnTo>
                  <a:pt x="49" y="220"/>
                </a:lnTo>
                <a:lnTo>
                  <a:pt x="47" y="219"/>
                </a:lnTo>
                <a:lnTo>
                  <a:pt x="43" y="215"/>
                </a:lnTo>
                <a:lnTo>
                  <a:pt x="41" y="213"/>
                </a:lnTo>
                <a:lnTo>
                  <a:pt x="38" y="210"/>
                </a:lnTo>
                <a:lnTo>
                  <a:pt x="36" y="208"/>
                </a:lnTo>
                <a:lnTo>
                  <a:pt x="32" y="203"/>
                </a:lnTo>
                <a:lnTo>
                  <a:pt x="31" y="202"/>
                </a:lnTo>
                <a:lnTo>
                  <a:pt x="27" y="197"/>
                </a:lnTo>
                <a:lnTo>
                  <a:pt x="27" y="197"/>
                </a:lnTo>
                <a:lnTo>
                  <a:pt x="24" y="193"/>
                </a:lnTo>
                <a:lnTo>
                  <a:pt x="21" y="195"/>
                </a:lnTo>
                <a:lnTo>
                  <a:pt x="24" y="199"/>
                </a:lnTo>
                <a:lnTo>
                  <a:pt x="24" y="199"/>
                </a:lnTo>
                <a:lnTo>
                  <a:pt x="28" y="205"/>
                </a:lnTo>
                <a:lnTo>
                  <a:pt x="29" y="206"/>
                </a:lnTo>
                <a:lnTo>
                  <a:pt x="33" y="211"/>
                </a:lnTo>
                <a:lnTo>
                  <a:pt x="35" y="213"/>
                </a:lnTo>
                <a:lnTo>
                  <a:pt x="38" y="216"/>
                </a:lnTo>
                <a:lnTo>
                  <a:pt x="41" y="218"/>
                </a:lnTo>
                <a:lnTo>
                  <a:pt x="45" y="222"/>
                </a:lnTo>
                <a:lnTo>
                  <a:pt x="46" y="223"/>
                </a:lnTo>
                <a:lnTo>
                  <a:pt x="52" y="228"/>
                </a:lnTo>
                <a:lnTo>
                  <a:pt x="52" y="228"/>
                </a:lnTo>
                <a:lnTo>
                  <a:pt x="58" y="231"/>
                </a:lnTo>
                <a:lnTo>
                  <a:pt x="60" y="233"/>
                </a:lnTo>
                <a:lnTo>
                  <a:pt x="63" y="235"/>
                </a:lnTo>
                <a:lnTo>
                  <a:pt x="65" y="236"/>
                </a:lnTo>
                <a:lnTo>
                  <a:pt x="67" y="233"/>
                </a:lnTo>
                <a:close/>
                <a:moveTo>
                  <a:pt x="9" y="161"/>
                </a:moveTo>
                <a:lnTo>
                  <a:pt x="9" y="159"/>
                </a:lnTo>
                <a:lnTo>
                  <a:pt x="8" y="153"/>
                </a:lnTo>
                <a:lnTo>
                  <a:pt x="6" y="148"/>
                </a:lnTo>
                <a:lnTo>
                  <a:pt x="6" y="142"/>
                </a:lnTo>
                <a:lnTo>
                  <a:pt x="5" y="139"/>
                </a:lnTo>
                <a:lnTo>
                  <a:pt x="5" y="137"/>
                </a:lnTo>
                <a:lnTo>
                  <a:pt x="5" y="132"/>
                </a:lnTo>
                <a:lnTo>
                  <a:pt x="5" y="126"/>
                </a:lnTo>
                <a:lnTo>
                  <a:pt x="5" y="121"/>
                </a:lnTo>
                <a:lnTo>
                  <a:pt x="5" y="115"/>
                </a:lnTo>
                <a:lnTo>
                  <a:pt x="5" y="113"/>
                </a:lnTo>
                <a:lnTo>
                  <a:pt x="6" y="110"/>
                </a:lnTo>
                <a:lnTo>
                  <a:pt x="6" y="104"/>
                </a:lnTo>
                <a:lnTo>
                  <a:pt x="7" y="102"/>
                </a:lnTo>
                <a:lnTo>
                  <a:pt x="3" y="101"/>
                </a:lnTo>
                <a:lnTo>
                  <a:pt x="3" y="103"/>
                </a:lnTo>
                <a:lnTo>
                  <a:pt x="2" y="109"/>
                </a:lnTo>
                <a:lnTo>
                  <a:pt x="1" y="113"/>
                </a:lnTo>
                <a:lnTo>
                  <a:pt x="1" y="115"/>
                </a:lnTo>
                <a:lnTo>
                  <a:pt x="1" y="120"/>
                </a:lnTo>
                <a:lnTo>
                  <a:pt x="0" y="126"/>
                </a:lnTo>
                <a:lnTo>
                  <a:pt x="1" y="132"/>
                </a:lnTo>
                <a:lnTo>
                  <a:pt x="1" y="137"/>
                </a:lnTo>
                <a:lnTo>
                  <a:pt x="1" y="139"/>
                </a:lnTo>
                <a:lnTo>
                  <a:pt x="2" y="143"/>
                </a:lnTo>
                <a:lnTo>
                  <a:pt x="3" y="149"/>
                </a:lnTo>
                <a:lnTo>
                  <a:pt x="4" y="154"/>
                </a:lnTo>
                <a:lnTo>
                  <a:pt x="5" y="160"/>
                </a:lnTo>
                <a:lnTo>
                  <a:pt x="6" y="162"/>
                </a:lnTo>
                <a:lnTo>
                  <a:pt x="9" y="161"/>
                </a:lnTo>
                <a:close/>
                <a:moveTo>
                  <a:pt x="19" y="69"/>
                </a:moveTo>
                <a:lnTo>
                  <a:pt x="20" y="66"/>
                </a:lnTo>
                <a:lnTo>
                  <a:pt x="21" y="64"/>
                </a:lnTo>
                <a:lnTo>
                  <a:pt x="24" y="61"/>
                </a:lnTo>
                <a:lnTo>
                  <a:pt x="27" y="55"/>
                </a:lnTo>
                <a:lnTo>
                  <a:pt x="27" y="55"/>
                </a:lnTo>
                <a:lnTo>
                  <a:pt x="32" y="50"/>
                </a:lnTo>
                <a:lnTo>
                  <a:pt x="32" y="48"/>
                </a:lnTo>
                <a:lnTo>
                  <a:pt x="36" y="44"/>
                </a:lnTo>
                <a:lnTo>
                  <a:pt x="38" y="42"/>
                </a:lnTo>
                <a:lnTo>
                  <a:pt x="41" y="39"/>
                </a:lnTo>
                <a:lnTo>
                  <a:pt x="43" y="37"/>
                </a:lnTo>
                <a:lnTo>
                  <a:pt x="47" y="33"/>
                </a:lnTo>
                <a:lnTo>
                  <a:pt x="49" y="32"/>
                </a:lnTo>
                <a:lnTo>
                  <a:pt x="54" y="28"/>
                </a:lnTo>
                <a:lnTo>
                  <a:pt x="54" y="28"/>
                </a:lnTo>
                <a:lnTo>
                  <a:pt x="58" y="25"/>
                </a:lnTo>
                <a:lnTo>
                  <a:pt x="56" y="22"/>
                </a:lnTo>
                <a:lnTo>
                  <a:pt x="52" y="25"/>
                </a:lnTo>
                <a:lnTo>
                  <a:pt x="52" y="25"/>
                </a:lnTo>
                <a:lnTo>
                  <a:pt x="46" y="29"/>
                </a:lnTo>
                <a:lnTo>
                  <a:pt x="45" y="30"/>
                </a:lnTo>
                <a:lnTo>
                  <a:pt x="41" y="34"/>
                </a:lnTo>
                <a:lnTo>
                  <a:pt x="38" y="36"/>
                </a:lnTo>
                <a:lnTo>
                  <a:pt x="35" y="40"/>
                </a:lnTo>
                <a:lnTo>
                  <a:pt x="33" y="42"/>
                </a:lnTo>
                <a:lnTo>
                  <a:pt x="29" y="46"/>
                </a:lnTo>
                <a:lnTo>
                  <a:pt x="28" y="47"/>
                </a:lnTo>
                <a:lnTo>
                  <a:pt x="24" y="53"/>
                </a:lnTo>
                <a:lnTo>
                  <a:pt x="24" y="53"/>
                </a:lnTo>
                <a:lnTo>
                  <a:pt x="20" y="59"/>
                </a:lnTo>
                <a:lnTo>
                  <a:pt x="18" y="62"/>
                </a:lnTo>
                <a:lnTo>
                  <a:pt x="17" y="64"/>
                </a:lnTo>
                <a:lnTo>
                  <a:pt x="15" y="67"/>
                </a:lnTo>
                <a:lnTo>
                  <a:pt x="19" y="69"/>
                </a:lnTo>
                <a:close/>
                <a:moveTo>
                  <a:pt x="90" y="10"/>
                </a:moveTo>
                <a:lnTo>
                  <a:pt x="92" y="9"/>
                </a:lnTo>
                <a:lnTo>
                  <a:pt x="98" y="7"/>
                </a:lnTo>
                <a:lnTo>
                  <a:pt x="103" y="6"/>
                </a:lnTo>
                <a:lnTo>
                  <a:pt x="104" y="6"/>
                </a:lnTo>
                <a:lnTo>
                  <a:pt x="109" y="5"/>
                </a:lnTo>
                <a:lnTo>
                  <a:pt x="114" y="5"/>
                </a:lnTo>
                <a:lnTo>
                  <a:pt x="119" y="4"/>
                </a:lnTo>
                <a:lnTo>
                  <a:pt x="125" y="4"/>
                </a:lnTo>
                <a:lnTo>
                  <a:pt x="130" y="4"/>
                </a:lnTo>
                <a:lnTo>
                  <a:pt x="136" y="4"/>
                </a:lnTo>
                <a:lnTo>
                  <a:pt x="141" y="5"/>
                </a:lnTo>
                <a:lnTo>
                  <a:pt x="147" y="5"/>
                </a:lnTo>
                <a:lnTo>
                  <a:pt x="150" y="6"/>
                </a:lnTo>
                <a:lnTo>
                  <a:pt x="152" y="7"/>
                </a:lnTo>
                <a:lnTo>
                  <a:pt x="158" y="8"/>
                </a:lnTo>
                <a:lnTo>
                  <a:pt x="163" y="9"/>
                </a:lnTo>
                <a:lnTo>
                  <a:pt x="164" y="5"/>
                </a:lnTo>
                <a:lnTo>
                  <a:pt x="158" y="4"/>
                </a:lnTo>
                <a:lnTo>
                  <a:pt x="153" y="2"/>
                </a:lnTo>
                <a:lnTo>
                  <a:pt x="151" y="2"/>
                </a:lnTo>
                <a:lnTo>
                  <a:pt x="147" y="2"/>
                </a:lnTo>
                <a:lnTo>
                  <a:pt x="142" y="1"/>
                </a:lnTo>
                <a:lnTo>
                  <a:pt x="136" y="0"/>
                </a:lnTo>
                <a:lnTo>
                  <a:pt x="130" y="0"/>
                </a:lnTo>
                <a:lnTo>
                  <a:pt x="125" y="0"/>
                </a:lnTo>
                <a:lnTo>
                  <a:pt x="119" y="0"/>
                </a:lnTo>
                <a:lnTo>
                  <a:pt x="114" y="1"/>
                </a:lnTo>
                <a:lnTo>
                  <a:pt x="108" y="1"/>
                </a:lnTo>
                <a:lnTo>
                  <a:pt x="104" y="2"/>
                </a:lnTo>
                <a:lnTo>
                  <a:pt x="103" y="2"/>
                </a:lnTo>
                <a:lnTo>
                  <a:pt x="97" y="4"/>
                </a:lnTo>
                <a:lnTo>
                  <a:pt x="91" y="5"/>
                </a:lnTo>
                <a:lnTo>
                  <a:pt x="89" y="6"/>
                </a:lnTo>
                <a:lnTo>
                  <a:pt x="90" y="1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70"/>
          <p:cNvSpPr>
            <a:spLocks noEditPoints="1"/>
          </p:cNvSpPr>
          <p:nvPr/>
        </p:nvSpPr>
        <p:spPr bwMode="auto">
          <a:xfrm>
            <a:off x="4449762" y="1997012"/>
            <a:ext cx="406400" cy="400050"/>
          </a:xfrm>
          <a:custGeom>
            <a:avLst/>
            <a:gdLst>
              <a:gd name="T0" fmla="*/ 209 w 256"/>
              <a:gd name="T1" fmla="*/ 33 h 252"/>
              <a:gd name="T2" fmla="*/ 224 w 256"/>
              <a:gd name="T3" fmla="*/ 48 h 252"/>
              <a:gd name="T4" fmla="*/ 235 w 256"/>
              <a:gd name="T5" fmla="*/ 64 h 252"/>
              <a:gd name="T6" fmla="*/ 238 w 256"/>
              <a:gd name="T7" fmla="*/ 62 h 252"/>
              <a:gd name="T8" fmla="*/ 227 w 256"/>
              <a:gd name="T9" fmla="*/ 46 h 252"/>
              <a:gd name="T10" fmla="*/ 211 w 256"/>
              <a:gd name="T11" fmla="*/ 30 h 252"/>
              <a:gd name="T12" fmla="*/ 196 w 256"/>
              <a:gd name="T13" fmla="*/ 24 h 252"/>
              <a:gd name="T14" fmla="*/ 251 w 256"/>
              <a:gd name="T15" fmla="*/ 115 h 252"/>
              <a:gd name="T16" fmla="*/ 251 w 256"/>
              <a:gd name="T17" fmla="*/ 139 h 252"/>
              <a:gd name="T18" fmla="*/ 251 w 256"/>
              <a:gd name="T19" fmla="*/ 160 h 252"/>
              <a:gd name="T20" fmla="*/ 255 w 256"/>
              <a:gd name="T21" fmla="*/ 138 h 252"/>
              <a:gd name="T22" fmla="*/ 255 w 256"/>
              <a:gd name="T23" fmla="*/ 113 h 252"/>
              <a:gd name="T24" fmla="*/ 232 w 256"/>
              <a:gd name="T25" fmla="*/ 191 h 252"/>
              <a:gd name="T26" fmla="*/ 220 w 256"/>
              <a:gd name="T27" fmla="*/ 208 h 252"/>
              <a:gd name="T28" fmla="*/ 207 w 256"/>
              <a:gd name="T29" fmla="*/ 220 h 252"/>
              <a:gd name="T30" fmla="*/ 191 w 256"/>
              <a:gd name="T31" fmla="*/ 231 h 252"/>
              <a:gd name="T32" fmla="*/ 199 w 256"/>
              <a:gd name="T33" fmla="*/ 231 h 252"/>
              <a:gd name="T34" fmla="*/ 215 w 256"/>
              <a:gd name="T35" fmla="*/ 218 h 252"/>
              <a:gd name="T36" fmla="*/ 228 w 256"/>
              <a:gd name="T37" fmla="*/ 205 h 252"/>
              <a:gd name="T38" fmla="*/ 158 w 256"/>
              <a:gd name="T39" fmla="*/ 245 h 252"/>
              <a:gd name="T40" fmla="*/ 137 w 256"/>
              <a:gd name="T41" fmla="*/ 248 h 252"/>
              <a:gd name="T42" fmla="*/ 109 w 256"/>
              <a:gd name="T43" fmla="*/ 247 h 252"/>
              <a:gd name="T44" fmla="*/ 103 w 256"/>
              <a:gd name="T45" fmla="*/ 250 h 252"/>
              <a:gd name="T46" fmla="*/ 126 w 256"/>
              <a:gd name="T47" fmla="*/ 252 h 252"/>
              <a:gd name="T48" fmla="*/ 152 w 256"/>
              <a:gd name="T49" fmla="*/ 250 h 252"/>
              <a:gd name="T50" fmla="*/ 63 w 256"/>
              <a:gd name="T51" fmla="*/ 230 h 252"/>
              <a:gd name="T52" fmla="*/ 48 w 256"/>
              <a:gd name="T53" fmla="*/ 219 h 252"/>
              <a:gd name="T54" fmla="*/ 33 w 256"/>
              <a:gd name="T55" fmla="*/ 204 h 252"/>
              <a:gd name="T56" fmla="*/ 20 w 256"/>
              <a:gd name="T57" fmla="*/ 194 h 252"/>
              <a:gd name="T58" fmla="*/ 33 w 256"/>
              <a:gd name="T59" fmla="*/ 211 h 252"/>
              <a:gd name="T60" fmla="*/ 47 w 256"/>
              <a:gd name="T61" fmla="*/ 223 h 252"/>
              <a:gd name="T62" fmla="*/ 64 w 256"/>
              <a:gd name="T63" fmla="*/ 235 h 252"/>
              <a:gd name="T64" fmla="*/ 6 w 256"/>
              <a:gd name="T65" fmla="*/ 150 h 252"/>
              <a:gd name="T66" fmla="*/ 3 w 256"/>
              <a:gd name="T67" fmla="*/ 126 h 252"/>
              <a:gd name="T68" fmla="*/ 6 w 256"/>
              <a:gd name="T69" fmla="*/ 102 h 252"/>
              <a:gd name="T70" fmla="*/ 1 w 256"/>
              <a:gd name="T71" fmla="*/ 109 h 252"/>
              <a:gd name="T72" fmla="*/ 0 w 256"/>
              <a:gd name="T73" fmla="*/ 137 h 252"/>
              <a:gd name="T74" fmla="*/ 4 w 256"/>
              <a:gd name="T75" fmla="*/ 160 h 252"/>
              <a:gd name="T76" fmla="*/ 22 w 256"/>
              <a:gd name="T77" fmla="*/ 63 h 252"/>
              <a:gd name="T78" fmla="*/ 33 w 256"/>
              <a:gd name="T79" fmla="*/ 48 h 252"/>
              <a:gd name="T80" fmla="*/ 48 w 256"/>
              <a:gd name="T81" fmla="*/ 33 h 252"/>
              <a:gd name="T82" fmla="*/ 57 w 256"/>
              <a:gd name="T83" fmla="*/ 22 h 252"/>
              <a:gd name="T84" fmla="*/ 41 w 256"/>
              <a:gd name="T85" fmla="*/ 34 h 252"/>
              <a:gd name="T86" fmla="*/ 28 w 256"/>
              <a:gd name="T87" fmla="*/ 47 h 252"/>
              <a:gd name="T88" fmla="*/ 16 w 256"/>
              <a:gd name="T89" fmla="*/ 64 h 252"/>
              <a:gd name="T90" fmla="*/ 99 w 256"/>
              <a:gd name="T91" fmla="*/ 8 h 252"/>
              <a:gd name="T92" fmla="*/ 120 w 256"/>
              <a:gd name="T93" fmla="*/ 4 h 252"/>
              <a:gd name="T94" fmla="*/ 147 w 256"/>
              <a:gd name="T95" fmla="*/ 5 h 252"/>
              <a:gd name="T96" fmla="*/ 164 w 256"/>
              <a:gd name="T97" fmla="*/ 9 h 252"/>
              <a:gd name="T98" fmla="*/ 152 w 256"/>
              <a:gd name="T99" fmla="*/ 2 h 252"/>
              <a:gd name="T100" fmla="*/ 126 w 256"/>
              <a:gd name="T101" fmla="*/ 0 h 252"/>
              <a:gd name="T102" fmla="*/ 103 w 256"/>
              <a:gd name="T103" fmla="*/ 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6" h="252">
                <a:moveTo>
                  <a:pt x="196" y="24"/>
                </a:moveTo>
                <a:lnTo>
                  <a:pt x="202" y="28"/>
                </a:lnTo>
                <a:lnTo>
                  <a:pt x="202" y="28"/>
                </a:lnTo>
                <a:lnTo>
                  <a:pt x="207" y="32"/>
                </a:lnTo>
                <a:lnTo>
                  <a:pt x="209" y="33"/>
                </a:lnTo>
                <a:lnTo>
                  <a:pt x="213" y="37"/>
                </a:lnTo>
                <a:lnTo>
                  <a:pt x="215" y="39"/>
                </a:lnTo>
                <a:lnTo>
                  <a:pt x="218" y="42"/>
                </a:lnTo>
                <a:lnTo>
                  <a:pt x="220" y="44"/>
                </a:lnTo>
                <a:lnTo>
                  <a:pt x="224" y="48"/>
                </a:lnTo>
                <a:lnTo>
                  <a:pt x="224" y="50"/>
                </a:lnTo>
                <a:lnTo>
                  <a:pt x="229" y="55"/>
                </a:lnTo>
                <a:lnTo>
                  <a:pt x="229" y="55"/>
                </a:lnTo>
                <a:lnTo>
                  <a:pt x="232" y="61"/>
                </a:lnTo>
                <a:lnTo>
                  <a:pt x="235" y="64"/>
                </a:lnTo>
                <a:lnTo>
                  <a:pt x="236" y="66"/>
                </a:lnTo>
                <a:lnTo>
                  <a:pt x="236" y="67"/>
                </a:lnTo>
                <a:lnTo>
                  <a:pt x="240" y="65"/>
                </a:lnTo>
                <a:lnTo>
                  <a:pt x="239" y="64"/>
                </a:lnTo>
                <a:lnTo>
                  <a:pt x="238" y="62"/>
                </a:lnTo>
                <a:lnTo>
                  <a:pt x="236" y="59"/>
                </a:lnTo>
                <a:lnTo>
                  <a:pt x="232" y="53"/>
                </a:lnTo>
                <a:lnTo>
                  <a:pt x="232" y="53"/>
                </a:lnTo>
                <a:lnTo>
                  <a:pt x="228" y="47"/>
                </a:lnTo>
                <a:lnTo>
                  <a:pt x="227" y="46"/>
                </a:lnTo>
                <a:lnTo>
                  <a:pt x="223" y="42"/>
                </a:lnTo>
                <a:lnTo>
                  <a:pt x="221" y="40"/>
                </a:lnTo>
                <a:lnTo>
                  <a:pt x="218" y="36"/>
                </a:lnTo>
                <a:lnTo>
                  <a:pt x="215" y="34"/>
                </a:lnTo>
                <a:lnTo>
                  <a:pt x="211" y="30"/>
                </a:lnTo>
                <a:lnTo>
                  <a:pt x="210" y="29"/>
                </a:lnTo>
                <a:lnTo>
                  <a:pt x="204" y="25"/>
                </a:lnTo>
                <a:lnTo>
                  <a:pt x="204" y="25"/>
                </a:lnTo>
                <a:lnTo>
                  <a:pt x="199" y="21"/>
                </a:lnTo>
                <a:lnTo>
                  <a:pt x="196" y="24"/>
                </a:lnTo>
                <a:close/>
                <a:moveTo>
                  <a:pt x="249" y="100"/>
                </a:moveTo>
                <a:lnTo>
                  <a:pt x="250" y="104"/>
                </a:lnTo>
                <a:lnTo>
                  <a:pt x="250" y="110"/>
                </a:lnTo>
                <a:lnTo>
                  <a:pt x="251" y="113"/>
                </a:lnTo>
                <a:lnTo>
                  <a:pt x="251" y="115"/>
                </a:lnTo>
                <a:lnTo>
                  <a:pt x="251" y="121"/>
                </a:lnTo>
                <a:lnTo>
                  <a:pt x="251" y="126"/>
                </a:lnTo>
                <a:lnTo>
                  <a:pt x="251" y="132"/>
                </a:lnTo>
                <a:lnTo>
                  <a:pt x="251" y="137"/>
                </a:lnTo>
                <a:lnTo>
                  <a:pt x="251" y="139"/>
                </a:lnTo>
                <a:lnTo>
                  <a:pt x="250" y="142"/>
                </a:lnTo>
                <a:lnTo>
                  <a:pt x="250" y="148"/>
                </a:lnTo>
                <a:lnTo>
                  <a:pt x="248" y="153"/>
                </a:lnTo>
                <a:lnTo>
                  <a:pt x="247" y="159"/>
                </a:lnTo>
                <a:lnTo>
                  <a:pt x="251" y="160"/>
                </a:lnTo>
                <a:lnTo>
                  <a:pt x="252" y="154"/>
                </a:lnTo>
                <a:lnTo>
                  <a:pt x="253" y="149"/>
                </a:lnTo>
                <a:lnTo>
                  <a:pt x="254" y="143"/>
                </a:lnTo>
                <a:lnTo>
                  <a:pt x="255" y="139"/>
                </a:lnTo>
                <a:lnTo>
                  <a:pt x="255" y="138"/>
                </a:lnTo>
                <a:lnTo>
                  <a:pt x="255" y="132"/>
                </a:lnTo>
                <a:lnTo>
                  <a:pt x="256" y="126"/>
                </a:lnTo>
                <a:lnTo>
                  <a:pt x="255" y="121"/>
                </a:lnTo>
                <a:lnTo>
                  <a:pt x="255" y="115"/>
                </a:lnTo>
                <a:lnTo>
                  <a:pt x="255" y="113"/>
                </a:lnTo>
                <a:lnTo>
                  <a:pt x="254" y="109"/>
                </a:lnTo>
                <a:lnTo>
                  <a:pt x="253" y="104"/>
                </a:lnTo>
                <a:lnTo>
                  <a:pt x="253" y="100"/>
                </a:lnTo>
                <a:lnTo>
                  <a:pt x="249" y="100"/>
                </a:lnTo>
                <a:close/>
                <a:moveTo>
                  <a:pt x="232" y="191"/>
                </a:moveTo>
                <a:lnTo>
                  <a:pt x="229" y="197"/>
                </a:lnTo>
                <a:lnTo>
                  <a:pt x="229" y="197"/>
                </a:lnTo>
                <a:lnTo>
                  <a:pt x="224" y="202"/>
                </a:lnTo>
                <a:lnTo>
                  <a:pt x="224" y="204"/>
                </a:lnTo>
                <a:lnTo>
                  <a:pt x="220" y="208"/>
                </a:lnTo>
                <a:lnTo>
                  <a:pt x="218" y="210"/>
                </a:lnTo>
                <a:lnTo>
                  <a:pt x="215" y="213"/>
                </a:lnTo>
                <a:lnTo>
                  <a:pt x="213" y="215"/>
                </a:lnTo>
                <a:lnTo>
                  <a:pt x="209" y="219"/>
                </a:lnTo>
                <a:lnTo>
                  <a:pt x="207" y="220"/>
                </a:lnTo>
                <a:lnTo>
                  <a:pt x="202" y="224"/>
                </a:lnTo>
                <a:lnTo>
                  <a:pt x="202" y="224"/>
                </a:lnTo>
                <a:lnTo>
                  <a:pt x="196" y="228"/>
                </a:lnTo>
                <a:lnTo>
                  <a:pt x="194" y="230"/>
                </a:lnTo>
                <a:lnTo>
                  <a:pt x="191" y="231"/>
                </a:lnTo>
                <a:lnTo>
                  <a:pt x="190" y="232"/>
                </a:lnTo>
                <a:lnTo>
                  <a:pt x="192" y="236"/>
                </a:lnTo>
                <a:lnTo>
                  <a:pt x="193" y="235"/>
                </a:lnTo>
                <a:lnTo>
                  <a:pt x="196" y="233"/>
                </a:lnTo>
                <a:lnTo>
                  <a:pt x="199" y="231"/>
                </a:lnTo>
                <a:lnTo>
                  <a:pt x="204" y="228"/>
                </a:lnTo>
                <a:lnTo>
                  <a:pt x="204" y="228"/>
                </a:lnTo>
                <a:lnTo>
                  <a:pt x="210" y="223"/>
                </a:lnTo>
                <a:lnTo>
                  <a:pt x="211" y="222"/>
                </a:lnTo>
                <a:lnTo>
                  <a:pt x="215" y="218"/>
                </a:lnTo>
                <a:lnTo>
                  <a:pt x="217" y="216"/>
                </a:lnTo>
                <a:lnTo>
                  <a:pt x="221" y="213"/>
                </a:lnTo>
                <a:lnTo>
                  <a:pt x="223" y="211"/>
                </a:lnTo>
                <a:lnTo>
                  <a:pt x="227" y="206"/>
                </a:lnTo>
                <a:lnTo>
                  <a:pt x="228" y="205"/>
                </a:lnTo>
                <a:lnTo>
                  <a:pt x="232" y="199"/>
                </a:lnTo>
                <a:lnTo>
                  <a:pt x="232" y="199"/>
                </a:lnTo>
                <a:lnTo>
                  <a:pt x="236" y="194"/>
                </a:lnTo>
                <a:lnTo>
                  <a:pt x="232" y="191"/>
                </a:lnTo>
                <a:close/>
                <a:moveTo>
                  <a:pt x="158" y="245"/>
                </a:moveTo>
                <a:lnTo>
                  <a:pt x="153" y="246"/>
                </a:lnTo>
                <a:lnTo>
                  <a:pt x="152" y="246"/>
                </a:lnTo>
                <a:lnTo>
                  <a:pt x="147" y="247"/>
                </a:lnTo>
                <a:lnTo>
                  <a:pt x="142" y="248"/>
                </a:lnTo>
                <a:lnTo>
                  <a:pt x="137" y="248"/>
                </a:lnTo>
                <a:lnTo>
                  <a:pt x="131" y="248"/>
                </a:lnTo>
                <a:lnTo>
                  <a:pt x="126" y="248"/>
                </a:lnTo>
                <a:lnTo>
                  <a:pt x="120" y="248"/>
                </a:lnTo>
                <a:lnTo>
                  <a:pt x="115" y="248"/>
                </a:lnTo>
                <a:lnTo>
                  <a:pt x="109" y="247"/>
                </a:lnTo>
                <a:lnTo>
                  <a:pt x="106" y="246"/>
                </a:lnTo>
                <a:lnTo>
                  <a:pt x="104" y="246"/>
                </a:lnTo>
                <a:lnTo>
                  <a:pt x="99" y="245"/>
                </a:lnTo>
                <a:lnTo>
                  <a:pt x="98" y="249"/>
                </a:lnTo>
                <a:lnTo>
                  <a:pt x="103" y="250"/>
                </a:lnTo>
                <a:lnTo>
                  <a:pt x="105" y="250"/>
                </a:lnTo>
                <a:lnTo>
                  <a:pt x="109" y="251"/>
                </a:lnTo>
                <a:lnTo>
                  <a:pt x="114" y="251"/>
                </a:lnTo>
                <a:lnTo>
                  <a:pt x="120" y="252"/>
                </a:lnTo>
                <a:lnTo>
                  <a:pt x="126" y="252"/>
                </a:lnTo>
                <a:lnTo>
                  <a:pt x="131" y="252"/>
                </a:lnTo>
                <a:lnTo>
                  <a:pt x="137" y="252"/>
                </a:lnTo>
                <a:lnTo>
                  <a:pt x="142" y="252"/>
                </a:lnTo>
                <a:lnTo>
                  <a:pt x="148" y="251"/>
                </a:lnTo>
                <a:lnTo>
                  <a:pt x="152" y="250"/>
                </a:lnTo>
                <a:lnTo>
                  <a:pt x="153" y="250"/>
                </a:lnTo>
                <a:lnTo>
                  <a:pt x="158" y="249"/>
                </a:lnTo>
                <a:lnTo>
                  <a:pt x="158" y="245"/>
                </a:lnTo>
                <a:close/>
                <a:moveTo>
                  <a:pt x="66" y="231"/>
                </a:moveTo>
                <a:lnTo>
                  <a:pt x="63" y="230"/>
                </a:lnTo>
                <a:lnTo>
                  <a:pt x="60" y="228"/>
                </a:lnTo>
                <a:lnTo>
                  <a:pt x="55" y="224"/>
                </a:lnTo>
                <a:lnTo>
                  <a:pt x="55" y="224"/>
                </a:lnTo>
                <a:lnTo>
                  <a:pt x="49" y="220"/>
                </a:lnTo>
                <a:lnTo>
                  <a:pt x="48" y="219"/>
                </a:lnTo>
                <a:lnTo>
                  <a:pt x="44" y="216"/>
                </a:lnTo>
                <a:lnTo>
                  <a:pt x="42" y="213"/>
                </a:lnTo>
                <a:lnTo>
                  <a:pt x="39" y="210"/>
                </a:lnTo>
                <a:lnTo>
                  <a:pt x="36" y="208"/>
                </a:lnTo>
                <a:lnTo>
                  <a:pt x="33" y="204"/>
                </a:lnTo>
                <a:lnTo>
                  <a:pt x="31" y="202"/>
                </a:lnTo>
                <a:lnTo>
                  <a:pt x="28" y="197"/>
                </a:lnTo>
                <a:lnTo>
                  <a:pt x="27" y="197"/>
                </a:lnTo>
                <a:lnTo>
                  <a:pt x="24" y="191"/>
                </a:lnTo>
                <a:lnTo>
                  <a:pt x="20" y="194"/>
                </a:lnTo>
                <a:lnTo>
                  <a:pt x="24" y="199"/>
                </a:lnTo>
                <a:lnTo>
                  <a:pt x="24" y="200"/>
                </a:lnTo>
                <a:lnTo>
                  <a:pt x="28" y="205"/>
                </a:lnTo>
                <a:lnTo>
                  <a:pt x="30" y="207"/>
                </a:lnTo>
                <a:lnTo>
                  <a:pt x="33" y="211"/>
                </a:lnTo>
                <a:lnTo>
                  <a:pt x="36" y="213"/>
                </a:lnTo>
                <a:lnTo>
                  <a:pt x="39" y="216"/>
                </a:lnTo>
                <a:lnTo>
                  <a:pt x="41" y="219"/>
                </a:lnTo>
                <a:lnTo>
                  <a:pt x="45" y="222"/>
                </a:lnTo>
                <a:lnTo>
                  <a:pt x="47" y="223"/>
                </a:lnTo>
                <a:lnTo>
                  <a:pt x="52" y="228"/>
                </a:lnTo>
                <a:lnTo>
                  <a:pt x="52" y="228"/>
                </a:lnTo>
                <a:lnTo>
                  <a:pt x="58" y="231"/>
                </a:lnTo>
                <a:lnTo>
                  <a:pt x="61" y="233"/>
                </a:lnTo>
                <a:lnTo>
                  <a:pt x="64" y="235"/>
                </a:lnTo>
                <a:lnTo>
                  <a:pt x="66" y="231"/>
                </a:lnTo>
                <a:close/>
                <a:moveTo>
                  <a:pt x="8" y="159"/>
                </a:moveTo>
                <a:lnTo>
                  <a:pt x="8" y="159"/>
                </a:lnTo>
                <a:lnTo>
                  <a:pt x="7" y="153"/>
                </a:lnTo>
                <a:lnTo>
                  <a:pt x="6" y="150"/>
                </a:lnTo>
                <a:lnTo>
                  <a:pt x="6" y="148"/>
                </a:lnTo>
                <a:lnTo>
                  <a:pt x="4" y="142"/>
                </a:lnTo>
                <a:lnTo>
                  <a:pt x="4" y="137"/>
                </a:lnTo>
                <a:lnTo>
                  <a:pt x="4" y="132"/>
                </a:lnTo>
                <a:lnTo>
                  <a:pt x="3" y="126"/>
                </a:lnTo>
                <a:lnTo>
                  <a:pt x="4" y="121"/>
                </a:lnTo>
                <a:lnTo>
                  <a:pt x="4" y="115"/>
                </a:lnTo>
                <a:lnTo>
                  <a:pt x="4" y="110"/>
                </a:lnTo>
                <a:lnTo>
                  <a:pt x="6" y="104"/>
                </a:lnTo>
                <a:lnTo>
                  <a:pt x="6" y="102"/>
                </a:lnTo>
                <a:lnTo>
                  <a:pt x="6" y="101"/>
                </a:lnTo>
                <a:lnTo>
                  <a:pt x="3" y="100"/>
                </a:lnTo>
                <a:lnTo>
                  <a:pt x="2" y="101"/>
                </a:lnTo>
                <a:lnTo>
                  <a:pt x="1" y="103"/>
                </a:lnTo>
                <a:lnTo>
                  <a:pt x="1" y="109"/>
                </a:lnTo>
                <a:lnTo>
                  <a:pt x="0" y="115"/>
                </a:lnTo>
                <a:lnTo>
                  <a:pt x="0" y="120"/>
                </a:lnTo>
                <a:lnTo>
                  <a:pt x="0" y="126"/>
                </a:lnTo>
                <a:lnTo>
                  <a:pt x="0" y="132"/>
                </a:lnTo>
                <a:lnTo>
                  <a:pt x="0" y="137"/>
                </a:lnTo>
                <a:lnTo>
                  <a:pt x="1" y="143"/>
                </a:lnTo>
                <a:lnTo>
                  <a:pt x="1" y="149"/>
                </a:lnTo>
                <a:lnTo>
                  <a:pt x="2" y="151"/>
                </a:lnTo>
                <a:lnTo>
                  <a:pt x="3" y="154"/>
                </a:lnTo>
                <a:lnTo>
                  <a:pt x="4" y="160"/>
                </a:lnTo>
                <a:lnTo>
                  <a:pt x="4" y="161"/>
                </a:lnTo>
                <a:lnTo>
                  <a:pt x="8" y="159"/>
                </a:lnTo>
                <a:close/>
                <a:moveTo>
                  <a:pt x="19" y="68"/>
                </a:moveTo>
                <a:lnTo>
                  <a:pt x="20" y="66"/>
                </a:lnTo>
                <a:lnTo>
                  <a:pt x="22" y="63"/>
                </a:lnTo>
                <a:lnTo>
                  <a:pt x="24" y="61"/>
                </a:lnTo>
                <a:lnTo>
                  <a:pt x="27" y="55"/>
                </a:lnTo>
                <a:lnTo>
                  <a:pt x="28" y="55"/>
                </a:lnTo>
                <a:lnTo>
                  <a:pt x="31" y="50"/>
                </a:lnTo>
                <a:lnTo>
                  <a:pt x="33" y="48"/>
                </a:lnTo>
                <a:lnTo>
                  <a:pt x="36" y="44"/>
                </a:lnTo>
                <a:lnTo>
                  <a:pt x="39" y="42"/>
                </a:lnTo>
                <a:lnTo>
                  <a:pt x="42" y="39"/>
                </a:lnTo>
                <a:lnTo>
                  <a:pt x="44" y="37"/>
                </a:lnTo>
                <a:lnTo>
                  <a:pt x="48" y="33"/>
                </a:lnTo>
                <a:lnTo>
                  <a:pt x="49" y="32"/>
                </a:lnTo>
                <a:lnTo>
                  <a:pt x="55" y="28"/>
                </a:lnTo>
                <a:lnTo>
                  <a:pt x="55" y="28"/>
                </a:lnTo>
                <a:lnTo>
                  <a:pt x="59" y="25"/>
                </a:lnTo>
                <a:lnTo>
                  <a:pt x="57" y="22"/>
                </a:lnTo>
                <a:lnTo>
                  <a:pt x="52" y="25"/>
                </a:lnTo>
                <a:lnTo>
                  <a:pt x="52" y="25"/>
                </a:lnTo>
                <a:lnTo>
                  <a:pt x="47" y="29"/>
                </a:lnTo>
                <a:lnTo>
                  <a:pt x="45" y="30"/>
                </a:lnTo>
                <a:lnTo>
                  <a:pt x="41" y="34"/>
                </a:lnTo>
                <a:lnTo>
                  <a:pt x="39" y="36"/>
                </a:lnTo>
                <a:lnTo>
                  <a:pt x="36" y="39"/>
                </a:lnTo>
                <a:lnTo>
                  <a:pt x="33" y="42"/>
                </a:lnTo>
                <a:lnTo>
                  <a:pt x="30" y="45"/>
                </a:lnTo>
                <a:lnTo>
                  <a:pt x="28" y="47"/>
                </a:lnTo>
                <a:lnTo>
                  <a:pt x="25" y="52"/>
                </a:lnTo>
                <a:lnTo>
                  <a:pt x="24" y="53"/>
                </a:lnTo>
                <a:lnTo>
                  <a:pt x="20" y="59"/>
                </a:lnTo>
                <a:lnTo>
                  <a:pt x="19" y="60"/>
                </a:lnTo>
                <a:lnTo>
                  <a:pt x="16" y="64"/>
                </a:lnTo>
                <a:lnTo>
                  <a:pt x="16" y="66"/>
                </a:lnTo>
                <a:lnTo>
                  <a:pt x="19" y="68"/>
                </a:lnTo>
                <a:close/>
                <a:moveTo>
                  <a:pt x="91" y="10"/>
                </a:moveTo>
                <a:lnTo>
                  <a:pt x="93" y="9"/>
                </a:lnTo>
                <a:lnTo>
                  <a:pt x="99" y="8"/>
                </a:lnTo>
                <a:lnTo>
                  <a:pt x="104" y="7"/>
                </a:lnTo>
                <a:lnTo>
                  <a:pt x="106" y="6"/>
                </a:lnTo>
                <a:lnTo>
                  <a:pt x="110" y="5"/>
                </a:lnTo>
                <a:lnTo>
                  <a:pt x="115" y="5"/>
                </a:lnTo>
                <a:lnTo>
                  <a:pt x="120" y="4"/>
                </a:lnTo>
                <a:lnTo>
                  <a:pt x="126" y="4"/>
                </a:lnTo>
                <a:lnTo>
                  <a:pt x="131" y="4"/>
                </a:lnTo>
                <a:lnTo>
                  <a:pt x="137" y="4"/>
                </a:lnTo>
                <a:lnTo>
                  <a:pt x="142" y="5"/>
                </a:lnTo>
                <a:lnTo>
                  <a:pt x="147" y="5"/>
                </a:lnTo>
                <a:lnTo>
                  <a:pt x="152" y="6"/>
                </a:lnTo>
                <a:lnTo>
                  <a:pt x="153" y="6"/>
                </a:lnTo>
                <a:lnTo>
                  <a:pt x="158" y="8"/>
                </a:lnTo>
                <a:lnTo>
                  <a:pt x="164" y="9"/>
                </a:lnTo>
                <a:lnTo>
                  <a:pt x="164" y="9"/>
                </a:lnTo>
                <a:lnTo>
                  <a:pt x="165" y="5"/>
                </a:lnTo>
                <a:lnTo>
                  <a:pt x="165" y="5"/>
                </a:lnTo>
                <a:lnTo>
                  <a:pt x="159" y="4"/>
                </a:lnTo>
                <a:lnTo>
                  <a:pt x="154" y="2"/>
                </a:lnTo>
                <a:lnTo>
                  <a:pt x="152" y="2"/>
                </a:lnTo>
                <a:lnTo>
                  <a:pt x="148" y="1"/>
                </a:lnTo>
                <a:lnTo>
                  <a:pt x="143" y="1"/>
                </a:lnTo>
                <a:lnTo>
                  <a:pt x="137" y="0"/>
                </a:lnTo>
                <a:lnTo>
                  <a:pt x="131" y="0"/>
                </a:lnTo>
                <a:lnTo>
                  <a:pt x="126" y="0"/>
                </a:lnTo>
                <a:lnTo>
                  <a:pt x="120" y="0"/>
                </a:lnTo>
                <a:lnTo>
                  <a:pt x="114" y="1"/>
                </a:lnTo>
                <a:lnTo>
                  <a:pt x="109" y="1"/>
                </a:lnTo>
                <a:lnTo>
                  <a:pt x="105" y="2"/>
                </a:lnTo>
                <a:lnTo>
                  <a:pt x="103" y="2"/>
                </a:lnTo>
                <a:lnTo>
                  <a:pt x="98" y="4"/>
                </a:lnTo>
                <a:lnTo>
                  <a:pt x="92" y="5"/>
                </a:lnTo>
                <a:lnTo>
                  <a:pt x="90" y="6"/>
                </a:lnTo>
                <a:lnTo>
                  <a:pt x="91" y="1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4529137" y="2068450"/>
            <a:ext cx="257175" cy="257175"/>
          </a:xfrm>
          <a:custGeom>
            <a:avLst/>
            <a:gdLst>
              <a:gd name="T0" fmla="*/ 162 w 162"/>
              <a:gd name="T1" fmla="*/ 87 h 162"/>
              <a:gd name="T2" fmla="*/ 161 w 162"/>
              <a:gd name="T3" fmla="*/ 95 h 162"/>
              <a:gd name="T4" fmla="*/ 159 w 162"/>
              <a:gd name="T5" fmla="*/ 104 h 162"/>
              <a:gd name="T6" fmla="*/ 156 w 162"/>
              <a:gd name="T7" fmla="*/ 111 h 162"/>
              <a:gd name="T8" fmla="*/ 153 w 162"/>
              <a:gd name="T9" fmla="*/ 119 h 162"/>
              <a:gd name="T10" fmla="*/ 148 w 162"/>
              <a:gd name="T11" fmla="*/ 126 h 162"/>
              <a:gd name="T12" fmla="*/ 143 w 162"/>
              <a:gd name="T13" fmla="*/ 133 h 162"/>
              <a:gd name="T14" fmla="*/ 137 w 162"/>
              <a:gd name="T15" fmla="*/ 140 h 162"/>
              <a:gd name="T16" fmla="*/ 131 w 162"/>
              <a:gd name="T17" fmla="*/ 145 h 162"/>
              <a:gd name="T18" fmla="*/ 124 w 162"/>
              <a:gd name="T19" fmla="*/ 150 h 162"/>
              <a:gd name="T20" fmla="*/ 117 w 162"/>
              <a:gd name="T21" fmla="*/ 154 h 162"/>
              <a:gd name="T22" fmla="*/ 109 w 162"/>
              <a:gd name="T23" fmla="*/ 157 h 162"/>
              <a:gd name="T24" fmla="*/ 101 w 162"/>
              <a:gd name="T25" fmla="*/ 160 h 162"/>
              <a:gd name="T26" fmla="*/ 93 w 162"/>
              <a:gd name="T27" fmla="*/ 162 h 162"/>
              <a:gd name="T28" fmla="*/ 84 w 162"/>
              <a:gd name="T29" fmla="*/ 162 h 162"/>
              <a:gd name="T30" fmla="*/ 75 w 162"/>
              <a:gd name="T31" fmla="*/ 162 h 162"/>
              <a:gd name="T32" fmla="*/ 67 w 162"/>
              <a:gd name="T33" fmla="*/ 161 h 162"/>
              <a:gd name="T34" fmla="*/ 59 w 162"/>
              <a:gd name="T35" fmla="*/ 159 h 162"/>
              <a:gd name="T36" fmla="*/ 51 w 162"/>
              <a:gd name="T37" fmla="*/ 157 h 162"/>
              <a:gd name="T38" fmla="*/ 43 w 162"/>
              <a:gd name="T39" fmla="*/ 153 h 162"/>
              <a:gd name="T40" fmla="*/ 36 w 162"/>
              <a:gd name="T41" fmla="*/ 148 h 162"/>
              <a:gd name="T42" fmla="*/ 29 w 162"/>
              <a:gd name="T43" fmla="*/ 143 h 162"/>
              <a:gd name="T44" fmla="*/ 23 w 162"/>
              <a:gd name="T45" fmla="*/ 137 h 162"/>
              <a:gd name="T46" fmla="*/ 17 w 162"/>
              <a:gd name="T47" fmla="*/ 131 h 162"/>
              <a:gd name="T48" fmla="*/ 13 w 162"/>
              <a:gd name="T49" fmla="*/ 124 h 162"/>
              <a:gd name="T50" fmla="*/ 8 w 162"/>
              <a:gd name="T51" fmla="*/ 117 h 162"/>
              <a:gd name="T52" fmla="*/ 5 w 162"/>
              <a:gd name="T53" fmla="*/ 109 h 162"/>
              <a:gd name="T54" fmla="*/ 2 w 162"/>
              <a:gd name="T55" fmla="*/ 101 h 162"/>
              <a:gd name="T56" fmla="*/ 1 w 162"/>
              <a:gd name="T57" fmla="*/ 92 h 162"/>
              <a:gd name="T58" fmla="*/ 0 w 162"/>
              <a:gd name="T59" fmla="*/ 84 h 162"/>
              <a:gd name="T60" fmla="*/ 0 w 162"/>
              <a:gd name="T61" fmla="*/ 75 h 162"/>
              <a:gd name="T62" fmla="*/ 1 w 162"/>
              <a:gd name="T63" fmla="*/ 67 h 162"/>
              <a:gd name="T64" fmla="*/ 3 w 162"/>
              <a:gd name="T65" fmla="*/ 59 h 162"/>
              <a:gd name="T66" fmla="*/ 6 w 162"/>
              <a:gd name="T67" fmla="*/ 51 h 162"/>
              <a:gd name="T68" fmla="*/ 10 w 162"/>
              <a:gd name="T69" fmla="*/ 43 h 162"/>
              <a:gd name="T70" fmla="*/ 14 w 162"/>
              <a:gd name="T71" fmla="*/ 36 h 162"/>
              <a:gd name="T72" fmla="*/ 19 w 162"/>
              <a:gd name="T73" fmla="*/ 29 h 162"/>
              <a:gd name="T74" fmla="*/ 25 w 162"/>
              <a:gd name="T75" fmla="*/ 23 h 162"/>
              <a:gd name="T76" fmla="*/ 31 w 162"/>
              <a:gd name="T77" fmla="*/ 17 h 162"/>
              <a:gd name="T78" fmla="*/ 38 w 162"/>
              <a:gd name="T79" fmla="*/ 12 h 162"/>
              <a:gd name="T80" fmla="*/ 46 w 162"/>
              <a:gd name="T81" fmla="*/ 8 h 162"/>
              <a:gd name="T82" fmla="*/ 54 w 162"/>
              <a:gd name="T83" fmla="*/ 5 h 162"/>
              <a:gd name="T84" fmla="*/ 61 w 162"/>
              <a:gd name="T85" fmla="*/ 2 h 162"/>
              <a:gd name="T86" fmla="*/ 70 w 162"/>
              <a:gd name="T87" fmla="*/ 1 h 162"/>
              <a:gd name="T88" fmla="*/ 78 w 162"/>
              <a:gd name="T89" fmla="*/ 0 h 162"/>
              <a:gd name="T90" fmla="*/ 87 w 162"/>
              <a:gd name="T91" fmla="*/ 0 h 162"/>
              <a:gd name="T92" fmla="*/ 95 w 162"/>
              <a:gd name="T93" fmla="*/ 1 h 162"/>
              <a:gd name="T94" fmla="*/ 103 w 162"/>
              <a:gd name="T95" fmla="*/ 3 h 162"/>
              <a:gd name="T96" fmla="*/ 111 w 162"/>
              <a:gd name="T97" fmla="*/ 6 h 162"/>
              <a:gd name="T98" fmla="*/ 119 w 162"/>
              <a:gd name="T99" fmla="*/ 9 h 162"/>
              <a:gd name="T100" fmla="*/ 126 w 162"/>
              <a:gd name="T101" fmla="*/ 14 h 162"/>
              <a:gd name="T102" fmla="*/ 133 w 162"/>
              <a:gd name="T103" fmla="*/ 19 h 162"/>
              <a:gd name="T104" fmla="*/ 139 w 162"/>
              <a:gd name="T105" fmla="*/ 25 h 162"/>
              <a:gd name="T106" fmla="*/ 145 w 162"/>
              <a:gd name="T107" fmla="*/ 31 h 162"/>
              <a:gd name="T108" fmla="*/ 150 w 162"/>
              <a:gd name="T109" fmla="*/ 38 h 162"/>
              <a:gd name="T110" fmla="*/ 154 w 162"/>
              <a:gd name="T111" fmla="*/ 46 h 162"/>
              <a:gd name="T112" fmla="*/ 157 w 162"/>
              <a:gd name="T113" fmla="*/ 53 h 162"/>
              <a:gd name="T114" fmla="*/ 160 w 162"/>
              <a:gd name="T115" fmla="*/ 61 h 162"/>
              <a:gd name="T116" fmla="*/ 161 w 162"/>
              <a:gd name="T117" fmla="*/ 70 h 162"/>
              <a:gd name="T118" fmla="*/ 162 w 162"/>
              <a:gd name="T119" fmla="*/ 7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2" h="162">
                <a:moveTo>
                  <a:pt x="162" y="81"/>
                </a:moveTo>
                <a:lnTo>
                  <a:pt x="162" y="84"/>
                </a:lnTo>
                <a:lnTo>
                  <a:pt x="162" y="87"/>
                </a:lnTo>
                <a:lnTo>
                  <a:pt x="162" y="90"/>
                </a:lnTo>
                <a:lnTo>
                  <a:pt x="161" y="92"/>
                </a:lnTo>
                <a:lnTo>
                  <a:pt x="161" y="95"/>
                </a:lnTo>
                <a:lnTo>
                  <a:pt x="161" y="98"/>
                </a:lnTo>
                <a:lnTo>
                  <a:pt x="160" y="101"/>
                </a:lnTo>
                <a:lnTo>
                  <a:pt x="159" y="104"/>
                </a:lnTo>
                <a:lnTo>
                  <a:pt x="158" y="106"/>
                </a:lnTo>
                <a:lnTo>
                  <a:pt x="157" y="109"/>
                </a:lnTo>
                <a:lnTo>
                  <a:pt x="156" y="111"/>
                </a:lnTo>
                <a:lnTo>
                  <a:pt x="155" y="114"/>
                </a:lnTo>
                <a:lnTo>
                  <a:pt x="154" y="117"/>
                </a:lnTo>
                <a:lnTo>
                  <a:pt x="153" y="119"/>
                </a:lnTo>
                <a:lnTo>
                  <a:pt x="151" y="122"/>
                </a:lnTo>
                <a:lnTo>
                  <a:pt x="150" y="124"/>
                </a:lnTo>
                <a:lnTo>
                  <a:pt x="148" y="126"/>
                </a:lnTo>
                <a:lnTo>
                  <a:pt x="147" y="129"/>
                </a:lnTo>
                <a:lnTo>
                  <a:pt x="145" y="131"/>
                </a:lnTo>
                <a:lnTo>
                  <a:pt x="143" y="133"/>
                </a:lnTo>
                <a:lnTo>
                  <a:pt x="141" y="136"/>
                </a:lnTo>
                <a:lnTo>
                  <a:pt x="139" y="137"/>
                </a:lnTo>
                <a:lnTo>
                  <a:pt x="137" y="140"/>
                </a:lnTo>
                <a:lnTo>
                  <a:pt x="135" y="142"/>
                </a:lnTo>
                <a:lnTo>
                  <a:pt x="133" y="143"/>
                </a:lnTo>
                <a:lnTo>
                  <a:pt x="131" y="145"/>
                </a:lnTo>
                <a:lnTo>
                  <a:pt x="129" y="147"/>
                </a:lnTo>
                <a:lnTo>
                  <a:pt x="126" y="148"/>
                </a:lnTo>
                <a:lnTo>
                  <a:pt x="124" y="150"/>
                </a:lnTo>
                <a:lnTo>
                  <a:pt x="121" y="151"/>
                </a:lnTo>
                <a:lnTo>
                  <a:pt x="119" y="153"/>
                </a:lnTo>
                <a:lnTo>
                  <a:pt x="117" y="154"/>
                </a:lnTo>
                <a:lnTo>
                  <a:pt x="114" y="155"/>
                </a:lnTo>
                <a:lnTo>
                  <a:pt x="111" y="157"/>
                </a:lnTo>
                <a:lnTo>
                  <a:pt x="109" y="157"/>
                </a:lnTo>
                <a:lnTo>
                  <a:pt x="106" y="158"/>
                </a:lnTo>
                <a:lnTo>
                  <a:pt x="103" y="159"/>
                </a:lnTo>
                <a:lnTo>
                  <a:pt x="101" y="160"/>
                </a:lnTo>
                <a:lnTo>
                  <a:pt x="98" y="161"/>
                </a:lnTo>
                <a:lnTo>
                  <a:pt x="95" y="161"/>
                </a:lnTo>
                <a:lnTo>
                  <a:pt x="93" y="162"/>
                </a:lnTo>
                <a:lnTo>
                  <a:pt x="90" y="162"/>
                </a:lnTo>
                <a:lnTo>
                  <a:pt x="87" y="162"/>
                </a:lnTo>
                <a:lnTo>
                  <a:pt x="84" y="162"/>
                </a:lnTo>
                <a:lnTo>
                  <a:pt x="81" y="162"/>
                </a:lnTo>
                <a:lnTo>
                  <a:pt x="78" y="162"/>
                </a:lnTo>
                <a:lnTo>
                  <a:pt x="75" y="162"/>
                </a:lnTo>
                <a:lnTo>
                  <a:pt x="73" y="162"/>
                </a:lnTo>
                <a:lnTo>
                  <a:pt x="70" y="162"/>
                </a:lnTo>
                <a:lnTo>
                  <a:pt x="67" y="161"/>
                </a:lnTo>
                <a:lnTo>
                  <a:pt x="64" y="161"/>
                </a:lnTo>
                <a:lnTo>
                  <a:pt x="61" y="160"/>
                </a:lnTo>
                <a:lnTo>
                  <a:pt x="59" y="159"/>
                </a:lnTo>
                <a:lnTo>
                  <a:pt x="56" y="158"/>
                </a:lnTo>
                <a:lnTo>
                  <a:pt x="54" y="157"/>
                </a:lnTo>
                <a:lnTo>
                  <a:pt x="51" y="157"/>
                </a:lnTo>
                <a:lnTo>
                  <a:pt x="48" y="155"/>
                </a:lnTo>
                <a:lnTo>
                  <a:pt x="46" y="154"/>
                </a:lnTo>
                <a:lnTo>
                  <a:pt x="43" y="153"/>
                </a:lnTo>
                <a:lnTo>
                  <a:pt x="41" y="151"/>
                </a:lnTo>
                <a:lnTo>
                  <a:pt x="38" y="150"/>
                </a:lnTo>
                <a:lnTo>
                  <a:pt x="36" y="148"/>
                </a:lnTo>
                <a:lnTo>
                  <a:pt x="34" y="147"/>
                </a:lnTo>
                <a:lnTo>
                  <a:pt x="31" y="145"/>
                </a:lnTo>
                <a:lnTo>
                  <a:pt x="29" y="143"/>
                </a:lnTo>
                <a:lnTo>
                  <a:pt x="27" y="142"/>
                </a:lnTo>
                <a:lnTo>
                  <a:pt x="25" y="140"/>
                </a:lnTo>
                <a:lnTo>
                  <a:pt x="23" y="137"/>
                </a:lnTo>
                <a:lnTo>
                  <a:pt x="21" y="136"/>
                </a:lnTo>
                <a:lnTo>
                  <a:pt x="19" y="133"/>
                </a:lnTo>
                <a:lnTo>
                  <a:pt x="17" y="131"/>
                </a:lnTo>
                <a:lnTo>
                  <a:pt x="16" y="129"/>
                </a:lnTo>
                <a:lnTo>
                  <a:pt x="14" y="126"/>
                </a:lnTo>
                <a:lnTo>
                  <a:pt x="13" y="124"/>
                </a:lnTo>
                <a:lnTo>
                  <a:pt x="11" y="122"/>
                </a:lnTo>
                <a:lnTo>
                  <a:pt x="10" y="119"/>
                </a:lnTo>
                <a:lnTo>
                  <a:pt x="8" y="117"/>
                </a:lnTo>
                <a:lnTo>
                  <a:pt x="7" y="114"/>
                </a:lnTo>
                <a:lnTo>
                  <a:pt x="6" y="111"/>
                </a:lnTo>
                <a:lnTo>
                  <a:pt x="5" y="109"/>
                </a:lnTo>
                <a:lnTo>
                  <a:pt x="4" y="106"/>
                </a:lnTo>
                <a:lnTo>
                  <a:pt x="3" y="104"/>
                </a:lnTo>
                <a:lnTo>
                  <a:pt x="2" y="101"/>
                </a:lnTo>
                <a:lnTo>
                  <a:pt x="2" y="98"/>
                </a:lnTo>
                <a:lnTo>
                  <a:pt x="1" y="95"/>
                </a:lnTo>
                <a:lnTo>
                  <a:pt x="1" y="92"/>
                </a:lnTo>
                <a:lnTo>
                  <a:pt x="1" y="90"/>
                </a:lnTo>
                <a:lnTo>
                  <a:pt x="0" y="87"/>
                </a:lnTo>
                <a:lnTo>
                  <a:pt x="0" y="84"/>
                </a:lnTo>
                <a:lnTo>
                  <a:pt x="0" y="81"/>
                </a:lnTo>
                <a:lnTo>
                  <a:pt x="0" y="78"/>
                </a:lnTo>
                <a:lnTo>
                  <a:pt x="0" y="75"/>
                </a:lnTo>
                <a:lnTo>
                  <a:pt x="1" y="73"/>
                </a:lnTo>
                <a:lnTo>
                  <a:pt x="1" y="70"/>
                </a:lnTo>
                <a:lnTo>
                  <a:pt x="1" y="67"/>
                </a:lnTo>
                <a:lnTo>
                  <a:pt x="2" y="64"/>
                </a:lnTo>
                <a:lnTo>
                  <a:pt x="2" y="61"/>
                </a:lnTo>
                <a:lnTo>
                  <a:pt x="3" y="59"/>
                </a:lnTo>
                <a:lnTo>
                  <a:pt x="4" y="56"/>
                </a:lnTo>
                <a:lnTo>
                  <a:pt x="5" y="53"/>
                </a:lnTo>
                <a:lnTo>
                  <a:pt x="6" y="51"/>
                </a:lnTo>
                <a:lnTo>
                  <a:pt x="7" y="48"/>
                </a:lnTo>
                <a:lnTo>
                  <a:pt x="8" y="46"/>
                </a:lnTo>
                <a:lnTo>
                  <a:pt x="10" y="43"/>
                </a:lnTo>
                <a:lnTo>
                  <a:pt x="11" y="41"/>
                </a:lnTo>
                <a:lnTo>
                  <a:pt x="13" y="38"/>
                </a:lnTo>
                <a:lnTo>
                  <a:pt x="14" y="36"/>
                </a:lnTo>
                <a:lnTo>
                  <a:pt x="16" y="33"/>
                </a:lnTo>
                <a:lnTo>
                  <a:pt x="17" y="31"/>
                </a:lnTo>
                <a:lnTo>
                  <a:pt x="19" y="29"/>
                </a:lnTo>
                <a:lnTo>
                  <a:pt x="21" y="27"/>
                </a:lnTo>
                <a:lnTo>
                  <a:pt x="23" y="25"/>
                </a:lnTo>
                <a:lnTo>
                  <a:pt x="25" y="23"/>
                </a:lnTo>
                <a:lnTo>
                  <a:pt x="27" y="21"/>
                </a:lnTo>
                <a:lnTo>
                  <a:pt x="29" y="19"/>
                </a:lnTo>
                <a:lnTo>
                  <a:pt x="31" y="17"/>
                </a:lnTo>
                <a:lnTo>
                  <a:pt x="34" y="15"/>
                </a:lnTo>
                <a:lnTo>
                  <a:pt x="36" y="14"/>
                </a:lnTo>
                <a:lnTo>
                  <a:pt x="38" y="12"/>
                </a:lnTo>
                <a:lnTo>
                  <a:pt x="41" y="11"/>
                </a:lnTo>
                <a:lnTo>
                  <a:pt x="43" y="9"/>
                </a:lnTo>
                <a:lnTo>
                  <a:pt x="46" y="8"/>
                </a:lnTo>
                <a:lnTo>
                  <a:pt x="48" y="7"/>
                </a:lnTo>
                <a:lnTo>
                  <a:pt x="51" y="6"/>
                </a:lnTo>
                <a:lnTo>
                  <a:pt x="54" y="5"/>
                </a:lnTo>
                <a:lnTo>
                  <a:pt x="56" y="4"/>
                </a:lnTo>
                <a:lnTo>
                  <a:pt x="59" y="3"/>
                </a:lnTo>
                <a:lnTo>
                  <a:pt x="61" y="2"/>
                </a:lnTo>
                <a:lnTo>
                  <a:pt x="64" y="1"/>
                </a:lnTo>
                <a:lnTo>
                  <a:pt x="67" y="1"/>
                </a:lnTo>
                <a:lnTo>
                  <a:pt x="70" y="1"/>
                </a:lnTo>
                <a:lnTo>
                  <a:pt x="73" y="0"/>
                </a:lnTo>
                <a:lnTo>
                  <a:pt x="75" y="0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7" y="0"/>
                </a:lnTo>
                <a:lnTo>
                  <a:pt x="90" y="0"/>
                </a:lnTo>
                <a:lnTo>
                  <a:pt x="93" y="1"/>
                </a:lnTo>
                <a:lnTo>
                  <a:pt x="95" y="1"/>
                </a:lnTo>
                <a:lnTo>
                  <a:pt x="98" y="1"/>
                </a:lnTo>
                <a:lnTo>
                  <a:pt x="101" y="2"/>
                </a:lnTo>
                <a:lnTo>
                  <a:pt x="103" y="3"/>
                </a:lnTo>
                <a:lnTo>
                  <a:pt x="106" y="4"/>
                </a:lnTo>
                <a:lnTo>
                  <a:pt x="109" y="5"/>
                </a:lnTo>
                <a:lnTo>
                  <a:pt x="111" y="6"/>
                </a:lnTo>
                <a:lnTo>
                  <a:pt x="114" y="7"/>
                </a:lnTo>
                <a:lnTo>
                  <a:pt x="117" y="8"/>
                </a:lnTo>
                <a:lnTo>
                  <a:pt x="119" y="9"/>
                </a:lnTo>
                <a:lnTo>
                  <a:pt x="121" y="11"/>
                </a:lnTo>
                <a:lnTo>
                  <a:pt x="124" y="12"/>
                </a:lnTo>
                <a:lnTo>
                  <a:pt x="126" y="14"/>
                </a:lnTo>
                <a:lnTo>
                  <a:pt x="129" y="15"/>
                </a:lnTo>
                <a:lnTo>
                  <a:pt x="131" y="17"/>
                </a:lnTo>
                <a:lnTo>
                  <a:pt x="133" y="19"/>
                </a:lnTo>
                <a:lnTo>
                  <a:pt x="135" y="21"/>
                </a:lnTo>
                <a:lnTo>
                  <a:pt x="137" y="23"/>
                </a:lnTo>
                <a:lnTo>
                  <a:pt x="139" y="25"/>
                </a:lnTo>
                <a:lnTo>
                  <a:pt x="141" y="27"/>
                </a:lnTo>
                <a:lnTo>
                  <a:pt x="143" y="29"/>
                </a:lnTo>
                <a:lnTo>
                  <a:pt x="145" y="31"/>
                </a:lnTo>
                <a:lnTo>
                  <a:pt x="147" y="33"/>
                </a:lnTo>
                <a:lnTo>
                  <a:pt x="148" y="36"/>
                </a:lnTo>
                <a:lnTo>
                  <a:pt x="150" y="38"/>
                </a:lnTo>
                <a:lnTo>
                  <a:pt x="151" y="41"/>
                </a:lnTo>
                <a:lnTo>
                  <a:pt x="153" y="43"/>
                </a:lnTo>
                <a:lnTo>
                  <a:pt x="154" y="46"/>
                </a:lnTo>
                <a:lnTo>
                  <a:pt x="155" y="48"/>
                </a:lnTo>
                <a:lnTo>
                  <a:pt x="156" y="51"/>
                </a:lnTo>
                <a:lnTo>
                  <a:pt x="157" y="53"/>
                </a:lnTo>
                <a:lnTo>
                  <a:pt x="158" y="56"/>
                </a:lnTo>
                <a:lnTo>
                  <a:pt x="159" y="59"/>
                </a:lnTo>
                <a:lnTo>
                  <a:pt x="160" y="61"/>
                </a:lnTo>
                <a:lnTo>
                  <a:pt x="161" y="64"/>
                </a:lnTo>
                <a:lnTo>
                  <a:pt x="161" y="67"/>
                </a:lnTo>
                <a:lnTo>
                  <a:pt x="161" y="70"/>
                </a:lnTo>
                <a:lnTo>
                  <a:pt x="162" y="73"/>
                </a:lnTo>
                <a:lnTo>
                  <a:pt x="162" y="75"/>
                </a:lnTo>
                <a:lnTo>
                  <a:pt x="162" y="78"/>
                </a:lnTo>
                <a:lnTo>
                  <a:pt x="162" y="81"/>
                </a:lnTo>
              </a:path>
            </a:pathLst>
          </a:custGeom>
          <a:noFill/>
          <a:ln w="190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4529137" y="2068450"/>
            <a:ext cx="257175" cy="257175"/>
          </a:xfrm>
          <a:custGeom>
            <a:avLst/>
            <a:gdLst>
              <a:gd name="T0" fmla="*/ 162 w 162"/>
              <a:gd name="T1" fmla="*/ 87 h 162"/>
              <a:gd name="T2" fmla="*/ 161 w 162"/>
              <a:gd name="T3" fmla="*/ 95 h 162"/>
              <a:gd name="T4" fmla="*/ 159 w 162"/>
              <a:gd name="T5" fmla="*/ 104 h 162"/>
              <a:gd name="T6" fmla="*/ 156 w 162"/>
              <a:gd name="T7" fmla="*/ 111 h 162"/>
              <a:gd name="T8" fmla="*/ 153 w 162"/>
              <a:gd name="T9" fmla="*/ 119 h 162"/>
              <a:gd name="T10" fmla="*/ 148 w 162"/>
              <a:gd name="T11" fmla="*/ 126 h 162"/>
              <a:gd name="T12" fmla="*/ 143 w 162"/>
              <a:gd name="T13" fmla="*/ 133 h 162"/>
              <a:gd name="T14" fmla="*/ 137 w 162"/>
              <a:gd name="T15" fmla="*/ 140 h 162"/>
              <a:gd name="T16" fmla="*/ 131 w 162"/>
              <a:gd name="T17" fmla="*/ 145 h 162"/>
              <a:gd name="T18" fmla="*/ 124 w 162"/>
              <a:gd name="T19" fmla="*/ 150 h 162"/>
              <a:gd name="T20" fmla="*/ 117 w 162"/>
              <a:gd name="T21" fmla="*/ 154 h 162"/>
              <a:gd name="T22" fmla="*/ 109 w 162"/>
              <a:gd name="T23" fmla="*/ 157 h 162"/>
              <a:gd name="T24" fmla="*/ 101 w 162"/>
              <a:gd name="T25" fmla="*/ 160 h 162"/>
              <a:gd name="T26" fmla="*/ 93 w 162"/>
              <a:gd name="T27" fmla="*/ 162 h 162"/>
              <a:gd name="T28" fmla="*/ 84 w 162"/>
              <a:gd name="T29" fmla="*/ 162 h 162"/>
              <a:gd name="T30" fmla="*/ 75 w 162"/>
              <a:gd name="T31" fmla="*/ 162 h 162"/>
              <a:gd name="T32" fmla="*/ 67 w 162"/>
              <a:gd name="T33" fmla="*/ 161 h 162"/>
              <a:gd name="T34" fmla="*/ 59 w 162"/>
              <a:gd name="T35" fmla="*/ 159 h 162"/>
              <a:gd name="T36" fmla="*/ 51 w 162"/>
              <a:gd name="T37" fmla="*/ 157 h 162"/>
              <a:gd name="T38" fmla="*/ 43 w 162"/>
              <a:gd name="T39" fmla="*/ 153 h 162"/>
              <a:gd name="T40" fmla="*/ 36 w 162"/>
              <a:gd name="T41" fmla="*/ 148 h 162"/>
              <a:gd name="T42" fmla="*/ 29 w 162"/>
              <a:gd name="T43" fmla="*/ 143 h 162"/>
              <a:gd name="T44" fmla="*/ 23 w 162"/>
              <a:gd name="T45" fmla="*/ 137 h 162"/>
              <a:gd name="T46" fmla="*/ 17 w 162"/>
              <a:gd name="T47" fmla="*/ 131 h 162"/>
              <a:gd name="T48" fmla="*/ 13 w 162"/>
              <a:gd name="T49" fmla="*/ 124 h 162"/>
              <a:gd name="T50" fmla="*/ 8 w 162"/>
              <a:gd name="T51" fmla="*/ 117 h 162"/>
              <a:gd name="T52" fmla="*/ 5 w 162"/>
              <a:gd name="T53" fmla="*/ 109 h 162"/>
              <a:gd name="T54" fmla="*/ 2 w 162"/>
              <a:gd name="T55" fmla="*/ 101 h 162"/>
              <a:gd name="T56" fmla="*/ 1 w 162"/>
              <a:gd name="T57" fmla="*/ 92 h 162"/>
              <a:gd name="T58" fmla="*/ 0 w 162"/>
              <a:gd name="T59" fmla="*/ 84 h 162"/>
              <a:gd name="T60" fmla="*/ 0 w 162"/>
              <a:gd name="T61" fmla="*/ 75 h 162"/>
              <a:gd name="T62" fmla="*/ 1 w 162"/>
              <a:gd name="T63" fmla="*/ 67 h 162"/>
              <a:gd name="T64" fmla="*/ 3 w 162"/>
              <a:gd name="T65" fmla="*/ 59 h 162"/>
              <a:gd name="T66" fmla="*/ 6 w 162"/>
              <a:gd name="T67" fmla="*/ 51 h 162"/>
              <a:gd name="T68" fmla="*/ 10 w 162"/>
              <a:gd name="T69" fmla="*/ 43 h 162"/>
              <a:gd name="T70" fmla="*/ 14 w 162"/>
              <a:gd name="T71" fmla="*/ 36 h 162"/>
              <a:gd name="T72" fmla="*/ 19 w 162"/>
              <a:gd name="T73" fmla="*/ 29 h 162"/>
              <a:gd name="T74" fmla="*/ 25 w 162"/>
              <a:gd name="T75" fmla="*/ 23 h 162"/>
              <a:gd name="T76" fmla="*/ 31 w 162"/>
              <a:gd name="T77" fmla="*/ 17 h 162"/>
              <a:gd name="T78" fmla="*/ 38 w 162"/>
              <a:gd name="T79" fmla="*/ 12 h 162"/>
              <a:gd name="T80" fmla="*/ 46 w 162"/>
              <a:gd name="T81" fmla="*/ 8 h 162"/>
              <a:gd name="T82" fmla="*/ 54 w 162"/>
              <a:gd name="T83" fmla="*/ 5 h 162"/>
              <a:gd name="T84" fmla="*/ 61 w 162"/>
              <a:gd name="T85" fmla="*/ 2 h 162"/>
              <a:gd name="T86" fmla="*/ 70 w 162"/>
              <a:gd name="T87" fmla="*/ 1 h 162"/>
              <a:gd name="T88" fmla="*/ 78 w 162"/>
              <a:gd name="T89" fmla="*/ 0 h 162"/>
              <a:gd name="T90" fmla="*/ 87 w 162"/>
              <a:gd name="T91" fmla="*/ 0 h 162"/>
              <a:gd name="T92" fmla="*/ 95 w 162"/>
              <a:gd name="T93" fmla="*/ 1 h 162"/>
              <a:gd name="T94" fmla="*/ 103 w 162"/>
              <a:gd name="T95" fmla="*/ 3 h 162"/>
              <a:gd name="T96" fmla="*/ 111 w 162"/>
              <a:gd name="T97" fmla="*/ 6 h 162"/>
              <a:gd name="T98" fmla="*/ 119 w 162"/>
              <a:gd name="T99" fmla="*/ 9 h 162"/>
              <a:gd name="T100" fmla="*/ 126 w 162"/>
              <a:gd name="T101" fmla="*/ 14 h 162"/>
              <a:gd name="T102" fmla="*/ 133 w 162"/>
              <a:gd name="T103" fmla="*/ 19 h 162"/>
              <a:gd name="T104" fmla="*/ 139 w 162"/>
              <a:gd name="T105" fmla="*/ 25 h 162"/>
              <a:gd name="T106" fmla="*/ 145 w 162"/>
              <a:gd name="T107" fmla="*/ 31 h 162"/>
              <a:gd name="T108" fmla="*/ 150 w 162"/>
              <a:gd name="T109" fmla="*/ 38 h 162"/>
              <a:gd name="T110" fmla="*/ 154 w 162"/>
              <a:gd name="T111" fmla="*/ 46 h 162"/>
              <a:gd name="T112" fmla="*/ 157 w 162"/>
              <a:gd name="T113" fmla="*/ 53 h 162"/>
              <a:gd name="T114" fmla="*/ 160 w 162"/>
              <a:gd name="T115" fmla="*/ 61 h 162"/>
              <a:gd name="T116" fmla="*/ 161 w 162"/>
              <a:gd name="T117" fmla="*/ 70 h 162"/>
              <a:gd name="T118" fmla="*/ 162 w 162"/>
              <a:gd name="T119" fmla="*/ 7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2" h="162">
                <a:moveTo>
                  <a:pt x="162" y="81"/>
                </a:moveTo>
                <a:lnTo>
                  <a:pt x="162" y="84"/>
                </a:lnTo>
                <a:lnTo>
                  <a:pt x="162" y="87"/>
                </a:lnTo>
                <a:lnTo>
                  <a:pt x="162" y="90"/>
                </a:lnTo>
                <a:lnTo>
                  <a:pt x="161" y="92"/>
                </a:lnTo>
                <a:lnTo>
                  <a:pt x="161" y="95"/>
                </a:lnTo>
                <a:lnTo>
                  <a:pt x="161" y="98"/>
                </a:lnTo>
                <a:lnTo>
                  <a:pt x="160" y="101"/>
                </a:lnTo>
                <a:lnTo>
                  <a:pt x="159" y="104"/>
                </a:lnTo>
                <a:lnTo>
                  <a:pt x="158" y="106"/>
                </a:lnTo>
                <a:lnTo>
                  <a:pt x="157" y="109"/>
                </a:lnTo>
                <a:lnTo>
                  <a:pt x="156" y="111"/>
                </a:lnTo>
                <a:lnTo>
                  <a:pt x="155" y="114"/>
                </a:lnTo>
                <a:lnTo>
                  <a:pt x="154" y="117"/>
                </a:lnTo>
                <a:lnTo>
                  <a:pt x="153" y="119"/>
                </a:lnTo>
                <a:lnTo>
                  <a:pt x="151" y="122"/>
                </a:lnTo>
                <a:lnTo>
                  <a:pt x="150" y="124"/>
                </a:lnTo>
                <a:lnTo>
                  <a:pt x="148" y="126"/>
                </a:lnTo>
                <a:lnTo>
                  <a:pt x="147" y="129"/>
                </a:lnTo>
                <a:lnTo>
                  <a:pt x="145" y="131"/>
                </a:lnTo>
                <a:lnTo>
                  <a:pt x="143" y="133"/>
                </a:lnTo>
                <a:lnTo>
                  <a:pt x="141" y="136"/>
                </a:lnTo>
                <a:lnTo>
                  <a:pt x="139" y="137"/>
                </a:lnTo>
                <a:lnTo>
                  <a:pt x="137" y="140"/>
                </a:lnTo>
                <a:lnTo>
                  <a:pt x="135" y="142"/>
                </a:lnTo>
                <a:lnTo>
                  <a:pt x="133" y="143"/>
                </a:lnTo>
                <a:lnTo>
                  <a:pt x="131" y="145"/>
                </a:lnTo>
                <a:lnTo>
                  <a:pt x="129" y="147"/>
                </a:lnTo>
                <a:lnTo>
                  <a:pt x="126" y="148"/>
                </a:lnTo>
                <a:lnTo>
                  <a:pt x="124" y="150"/>
                </a:lnTo>
                <a:lnTo>
                  <a:pt x="121" y="151"/>
                </a:lnTo>
                <a:lnTo>
                  <a:pt x="119" y="153"/>
                </a:lnTo>
                <a:lnTo>
                  <a:pt x="117" y="154"/>
                </a:lnTo>
                <a:lnTo>
                  <a:pt x="114" y="155"/>
                </a:lnTo>
                <a:lnTo>
                  <a:pt x="111" y="157"/>
                </a:lnTo>
                <a:lnTo>
                  <a:pt x="109" y="157"/>
                </a:lnTo>
                <a:lnTo>
                  <a:pt x="106" y="158"/>
                </a:lnTo>
                <a:lnTo>
                  <a:pt x="103" y="159"/>
                </a:lnTo>
                <a:lnTo>
                  <a:pt x="101" y="160"/>
                </a:lnTo>
                <a:lnTo>
                  <a:pt x="98" y="161"/>
                </a:lnTo>
                <a:lnTo>
                  <a:pt x="95" y="161"/>
                </a:lnTo>
                <a:lnTo>
                  <a:pt x="93" y="162"/>
                </a:lnTo>
                <a:lnTo>
                  <a:pt x="90" y="162"/>
                </a:lnTo>
                <a:lnTo>
                  <a:pt x="87" y="162"/>
                </a:lnTo>
                <a:lnTo>
                  <a:pt x="84" y="162"/>
                </a:lnTo>
                <a:lnTo>
                  <a:pt x="81" y="162"/>
                </a:lnTo>
                <a:lnTo>
                  <a:pt x="78" y="162"/>
                </a:lnTo>
                <a:lnTo>
                  <a:pt x="75" y="162"/>
                </a:lnTo>
                <a:lnTo>
                  <a:pt x="73" y="162"/>
                </a:lnTo>
                <a:lnTo>
                  <a:pt x="70" y="162"/>
                </a:lnTo>
                <a:lnTo>
                  <a:pt x="67" y="161"/>
                </a:lnTo>
                <a:lnTo>
                  <a:pt x="64" y="161"/>
                </a:lnTo>
                <a:lnTo>
                  <a:pt x="61" y="160"/>
                </a:lnTo>
                <a:lnTo>
                  <a:pt x="59" y="159"/>
                </a:lnTo>
                <a:lnTo>
                  <a:pt x="56" y="158"/>
                </a:lnTo>
                <a:lnTo>
                  <a:pt x="54" y="157"/>
                </a:lnTo>
                <a:lnTo>
                  <a:pt x="51" y="157"/>
                </a:lnTo>
                <a:lnTo>
                  <a:pt x="48" y="155"/>
                </a:lnTo>
                <a:lnTo>
                  <a:pt x="46" y="154"/>
                </a:lnTo>
                <a:lnTo>
                  <a:pt x="43" y="153"/>
                </a:lnTo>
                <a:lnTo>
                  <a:pt x="41" y="151"/>
                </a:lnTo>
                <a:lnTo>
                  <a:pt x="38" y="150"/>
                </a:lnTo>
                <a:lnTo>
                  <a:pt x="36" y="148"/>
                </a:lnTo>
                <a:lnTo>
                  <a:pt x="34" y="147"/>
                </a:lnTo>
                <a:lnTo>
                  <a:pt x="31" y="145"/>
                </a:lnTo>
                <a:lnTo>
                  <a:pt x="29" y="143"/>
                </a:lnTo>
                <a:lnTo>
                  <a:pt x="27" y="142"/>
                </a:lnTo>
                <a:lnTo>
                  <a:pt x="25" y="140"/>
                </a:lnTo>
                <a:lnTo>
                  <a:pt x="23" y="137"/>
                </a:lnTo>
                <a:lnTo>
                  <a:pt x="21" y="136"/>
                </a:lnTo>
                <a:lnTo>
                  <a:pt x="19" y="133"/>
                </a:lnTo>
                <a:lnTo>
                  <a:pt x="17" y="131"/>
                </a:lnTo>
                <a:lnTo>
                  <a:pt x="16" y="129"/>
                </a:lnTo>
                <a:lnTo>
                  <a:pt x="14" y="126"/>
                </a:lnTo>
                <a:lnTo>
                  <a:pt x="13" y="124"/>
                </a:lnTo>
                <a:lnTo>
                  <a:pt x="11" y="122"/>
                </a:lnTo>
                <a:lnTo>
                  <a:pt x="10" y="119"/>
                </a:lnTo>
                <a:lnTo>
                  <a:pt x="8" y="117"/>
                </a:lnTo>
                <a:lnTo>
                  <a:pt x="7" y="114"/>
                </a:lnTo>
                <a:lnTo>
                  <a:pt x="6" y="111"/>
                </a:lnTo>
                <a:lnTo>
                  <a:pt x="5" y="109"/>
                </a:lnTo>
                <a:lnTo>
                  <a:pt x="4" y="106"/>
                </a:lnTo>
                <a:lnTo>
                  <a:pt x="3" y="104"/>
                </a:lnTo>
                <a:lnTo>
                  <a:pt x="2" y="101"/>
                </a:lnTo>
                <a:lnTo>
                  <a:pt x="2" y="98"/>
                </a:lnTo>
                <a:lnTo>
                  <a:pt x="1" y="95"/>
                </a:lnTo>
                <a:lnTo>
                  <a:pt x="1" y="92"/>
                </a:lnTo>
                <a:lnTo>
                  <a:pt x="1" y="90"/>
                </a:lnTo>
                <a:lnTo>
                  <a:pt x="0" y="87"/>
                </a:lnTo>
                <a:lnTo>
                  <a:pt x="0" y="84"/>
                </a:lnTo>
                <a:lnTo>
                  <a:pt x="0" y="81"/>
                </a:lnTo>
                <a:lnTo>
                  <a:pt x="0" y="78"/>
                </a:lnTo>
                <a:lnTo>
                  <a:pt x="0" y="75"/>
                </a:lnTo>
                <a:lnTo>
                  <a:pt x="1" y="73"/>
                </a:lnTo>
                <a:lnTo>
                  <a:pt x="1" y="70"/>
                </a:lnTo>
                <a:lnTo>
                  <a:pt x="1" y="67"/>
                </a:lnTo>
                <a:lnTo>
                  <a:pt x="2" y="64"/>
                </a:lnTo>
                <a:lnTo>
                  <a:pt x="2" y="61"/>
                </a:lnTo>
                <a:lnTo>
                  <a:pt x="3" y="59"/>
                </a:lnTo>
                <a:lnTo>
                  <a:pt x="4" y="56"/>
                </a:lnTo>
                <a:lnTo>
                  <a:pt x="5" y="53"/>
                </a:lnTo>
                <a:lnTo>
                  <a:pt x="6" y="51"/>
                </a:lnTo>
                <a:lnTo>
                  <a:pt x="7" y="48"/>
                </a:lnTo>
                <a:lnTo>
                  <a:pt x="8" y="46"/>
                </a:lnTo>
                <a:lnTo>
                  <a:pt x="10" y="43"/>
                </a:lnTo>
                <a:lnTo>
                  <a:pt x="11" y="41"/>
                </a:lnTo>
                <a:lnTo>
                  <a:pt x="13" y="38"/>
                </a:lnTo>
                <a:lnTo>
                  <a:pt x="14" y="36"/>
                </a:lnTo>
                <a:lnTo>
                  <a:pt x="16" y="33"/>
                </a:lnTo>
                <a:lnTo>
                  <a:pt x="17" y="31"/>
                </a:lnTo>
                <a:lnTo>
                  <a:pt x="19" y="29"/>
                </a:lnTo>
                <a:lnTo>
                  <a:pt x="21" y="27"/>
                </a:lnTo>
                <a:lnTo>
                  <a:pt x="23" y="25"/>
                </a:lnTo>
                <a:lnTo>
                  <a:pt x="25" y="23"/>
                </a:lnTo>
                <a:lnTo>
                  <a:pt x="27" y="21"/>
                </a:lnTo>
                <a:lnTo>
                  <a:pt x="29" y="19"/>
                </a:lnTo>
                <a:lnTo>
                  <a:pt x="31" y="17"/>
                </a:lnTo>
                <a:lnTo>
                  <a:pt x="34" y="15"/>
                </a:lnTo>
                <a:lnTo>
                  <a:pt x="36" y="14"/>
                </a:lnTo>
                <a:lnTo>
                  <a:pt x="38" y="12"/>
                </a:lnTo>
                <a:lnTo>
                  <a:pt x="41" y="11"/>
                </a:lnTo>
                <a:lnTo>
                  <a:pt x="43" y="9"/>
                </a:lnTo>
                <a:lnTo>
                  <a:pt x="46" y="8"/>
                </a:lnTo>
                <a:lnTo>
                  <a:pt x="48" y="7"/>
                </a:lnTo>
                <a:lnTo>
                  <a:pt x="51" y="6"/>
                </a:lnTo>
                <a:lnTo>
                  <a:pt x="54" y="5"/>
                </a:lnTo>
                <a:lnTo>
                  <a:pt x="56" y="4"/>
                </a:lnTo>
                <a:lnTo>
                  <a:pt x="59" y="3"/>
                </a:lnTo>
                <a:lnTo>
                  <a:pt x="61" y="2"/>
                </a:lnTo>
                <a:lnTo>
                  <a:pt x="64" y="1"/>
                </a:lnTo>
                <a:lnTo>
                  <a:pt x="67" y="1"/>
                </a:lnTo>
                <a:lnTo>
                  <a:pt x="70" y="1"/>
                </a:lnTo>
                <a:lnTo>
                  <a:pt x="73" y="0"/>
                </a:lnTo>
                <a:lnTo>
                  <a:pt x="75" y="0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7" y="0"/>
                </a:lnTo>
                <a:lnTo>
                  <a:pt x="90" y="0"/>
                </a:lnTo>
                <a:lnTo>
                  <a:pt x="93" y="1"/>
                </a:lnTo>
                <a:lnTo>
                  <a:pt x="95" y="1"/>
                </a:lnTo>
                <a:lnTo>
                  <a:pt x="98" y="1"/>
                </a:lnTo>
                <a:lnTo>
                  <a:pt x="101" y="2"/>
                </a:lnTo>
                <a:lnTo>
                  <a:pt x="103" y="3"/>
                </a:lnTo>
                <a:lnTo>
                  <a:pt x="106" y="4"/>
                </a:lnTo>
                <a:lnTo>
                  <a:pt x="109" y="5"/>
                </a:lnTo>
                <a:lnTo>
                  <a:pt x="111" y="6"/>
                </a:lnTo>
                <a:lnTo>
                  <a:pt x="114" y="7"/>
                </a:lnTo>
                <a:lnTo>
                  <a:pt x="117" y="8"/>
                </a:lnTo>
                <a:lnTo>
                  <a:pt x="119" y="9"/>
                </a:lnTo>
                <a:lnTo>
                  <a:pt x="121" y="11"/>
                </a:lnTo>
                <a:lnTo>
                  <a:pt x="124" y="12"/>
                </a:lnTo>
                <a:lnTo>
                  <a:pt x="126" y="14"/>
                </a:lnTo>
                <a:lnTo>
                  <a:pt x="129" y="15"/>
                </a:lnTo>
                <a:lnTo>
                  <a:pt x="131" y="17"/>
                </a:lnTo>
                <a:lnTo>
                  <a:pt x="133" y="19"/>
                </a:lnTo>
                <a:lnTo>
                  <a:pt x="135" y="21"/>
                </a:lnTo>
                <a:lnTo>
                  <a:pt x="137" y="23"/>
                </a:lnTo>
                <a:lnTo>
                  <a:pt x="139" y="25"/>
                </a:lnTo>
                <a:lnTo>
                  <a:pt x="141" y="27"/>
                </a:lnTo>
                <a:lnTo>
                  <a:pt x="143" y="29"/>
                </a:lnTo>
                <a:lnTo>
                  <a:pt x="145" y="31"/>
                </a:lnTo>
                <a:lnTo>
                  <a:pt x="147" y="33"/>
                </a:lnTo>
                <a:lnTo>
                  <a:pt x="148" y="36"/>
                </a:lnTo>
                <a:lnTo>
                  <a:pt x="150" y="38"/>
                </a:lnTo>
                <a:lnTo>
                  <a:pt x="151" y="41"/>
                </a:lnTo>
                <a:lnTo>
                  <a:pt x="153" y="43"/>
                </a:lnTo>
                <a:lnTo>
                  <a:pt x="154" y="46"/>
                </a:lnTo>
                <a:lnTo>
                  <a:pt x="155" y="48"/>
                </a:lnTo>
                <a:lnTo>
                  <a:pt x="156" y="51"/>
                </a:lnTo>
                <a:lnTo>
                  <a:pt x="157" y="53"/>
                </a:lnTo>
                <a:lnTo>
                  <a:pt x="158" y="56"/>
                </a:lnTo>
                <a:lnTo>
                  <a:pt x="159" y="59"/>
                </a:lnTo>
                <a:lnTo>
                  <a:pt x="160" y="61"/>
                </a:lnTo>
                <a:lnTo>
                  <a:pt x="161" y="64"/>
                </a:lnTo>
                <a:lnTo>
                  <a:pt x="161" y="67"/>
                </a:lnTo>
                <a:lnTo>
                  <a:pt x="161" y="70"/>
                </a:lnTo>
                <a:lnTo>
                  <a:pt x="162" y="73"/>
                </a:lnTo>
                <a:lnTo>
                  <a:pt x="162" y="75"/>
                </a:lnTo>
                <a:lnTo>
                  <a:pt x="162" y="78"/>
                </a:lnTo>
                <a:lnTo>
                  <a:pt x="162" y="81"/>
                </a:lnTo>
              </a:path>
            </a:pathLst>
          </a:custGeom>
          <a:noFill/>
          <a:ln w="6350" cap="flat">
            <a:solidFill>
              <a:srgbClr val="CCCC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3"/>
          <p:cNvSpPr>
            <a:spLocks/>
          </p:cNvSpPr>
          <p:nvPr/>
        </p:nvSpPr>
        <p:spPr bwMode="auto">
          <a:xfrm>
            <a:off x="3827462" y="2068450"/>
            <a:ext cx="257175" cy="257175"/>
          </a:xfrm>
          <a:custGeom>
            <a:avLst/>
            <a:gdLst>
              <a:gd name="T0" fmla="*/ 162 w 162"/>
              <a:gd name="T1" fmla="*/ 87 h 162"/>
              <a:gd name="T2" fmla="*/ 161 w 162"/>
              <a:gd name="T3" fmla="*/ 95 h 162"/>
              <a:gd name="T4" fmla="*/ 159 w 162"/>
              <a:gd name="T5" fmla="*/ 104 h 162"/>
              <a:gd name="T6" fmla="*/ 156 w 162"/>
              <a:gd name="T7" fmla="*/ 111 h 162"/>
              <a:gd name="T8" fmla="*/ 152 w 162"/>
              <a:gd name="T9" fmla="*/ 119 h 162"/>
              <a:gd name="T10" fmla="*/ 148 w 162"/>
              <a:gd name="T11" fmla="*/ 126 h 162"/>
              <a:gd name="T12" fmla="*/ 143 w 162"/>
              <a:gd name="T13" fmla="*/ 133 h 162"/>
              <a:gd name="T14" fmla="*/ 137 w 162"/>
              <a:gd name="T15" fmla="*/ 140 h 162"/>
              <a:gd name="T16" fmla="*/ 131 w 162"/>
              <a:gd name="T17" fmla="*/ 145 h 162"/>
              <a:gd name="T18" fmla="*/ 124 w 162"/>
              <a:gd name="T19" fmla="*/ 150 h 162"/>
              <a:gd name="T20" fmla="*/ 116 w 162"/>
              <a:gd name="T21" fmla="*/ 154 h 162"/>
              <a:gd name="T22" fmla="*/ 108 w 162"/>
              <a:gd name="T23" fmla="*/ 157 h 162"/>
              <a:gd name="T24" fmla="*/ 101 w 162"/>
              <a:gd name="T25" fmla="*/ 160 h 162"/>
              <a:gd name="T26" fmla="*/ 92 w 162"/>
              <a:gd name="T27" fmla="*/ 162 h 162"/>
              <a:gd name="T28" fmla="*/ 84 w 162"/>
              <a:gd name="T29" fmla="*/ 162 h 162"/>
              <a:gd name="T30" fmla="*/ 75 w 162"/>
              <a:gd name="T31" fmla="*/ 162 h 162"/>
              <a:gd name="T32" fmla="*/ 67 w 162"/>
              <a:gd name="T33" fmla="*/ 161 h 162"/>
              <a:gd name="T34" fmla="*/ 59 w 162"/>
              <a:gd name="T35" fmla="*/ 159 h 162"/>
              <a:gd name="T36" fmla="*/ 51 w 162"/>
              <a:gd name="T37" fmla="*/ 157 h 162"/>
              <a:gd name="T38" fmla="*/ 43 w 162"/>
              <a:gd name="T39" fmla="*/ 153 h 162"/>
              <a:gd name="T40" fmla="*/ 36 w 162"/>
              <a:gd name="T41" fmla="*/ 148 h 162"/>
              <a:gd name="T42" fmla="*/ 29 w 162"/>
              <a:gd name="T43" fmla="*/ 143 h 162"/>
              <a:gd name="T44" fmla="*/ 23 w 162"/>
              <a:gd name="T45" fmla="*/ 137 h 162"/>
              <a:gd name="T46" fmla="*/ 17 w 162"/>
              <a:gd name="T47" fmla="*/ 131 h 162"/>
              <a:gd name="T48" fmla="*/ 12 w 162"/>
              <a:gd name="T49" fmla="*/ 124 h 162"/>
              <a:gd name="T50" fmla="*/ 8 w 162"/>
              <a:gd name="T51" fmla="*/ 117 h 162"/>
              <a:gd name="T52" fmla="*/ 5 w 162"/>
              <a:gd name="T53" fmla="*/ 109 h 162"/>
              <a:gd name="T54" fmla="*/ 2 w 162"/>
              <a:gd name="T55" fmla="*/ 101 h 162"/>
              <a:gd name="T56" fmla="*/ 1 w 162"/>
              <a:gd name="T57" fmla="*/ 92 h 162"/>
              <a:gd name="T58" fmla="*/ 0 w 162"/>
              <a:gd name="T59" fmla="*/ 84 h 162"/>
              <a:gd name="T60" fmla="*/ 0 w 162"/>
              <a:gd name="T61" fmla="*/ 75 h 162"/>
              <a:gd name="T62" fmla="*/ 1 w 162"/>
              <a:gd name="T63" fmla="*/ 67 h 162"/>
              <a:gd name="T64" fmla="*/ 3 w 162"/>
              <a:gd name="T65" fmla="*/ 59 h 162"/>
              <a:gd name="T66" fmla="*/ 6 w 162"/>
              <a:gd name="T67" fmla="*/ 51 h 162"/>
              <a:gd name="T68" fmla="*/ 9 w 162"/>
              <a:gd name="T69" fmla="*/ 43 h 162"/>
              <a:gd name="T70" fmla="*/ 14 w 162"/>
              <a:gd name="T71" fmla="*/ 36 h 162"/>
              <a:gd name="T72" fmla="*/ 19 w 162"/>
              <a:gd name="T73" fmla="*/ 29 h 162"/>
              <a:gd name="T74" fmla="*/ 25 w 162"/>
              <a:gd name="T75" fmla="*/ 23 h 162"/>
              <a:gd name="T76" fmla="*/ 31 w 162"/>
              <a:gd name="T77" fmla="*/ 17 h 162"/>
              <a:gd name="T78" fmla="*/ 38 w 162"/>
              <a:gd name="T79" fmla="*/ 12 h 162"/>
              <a:gd name="T80" fmla="*/ 45 w 162"/>
              <a:gd name="T81" fmla="*/ 8 h 162"/>
              <a:gd name="T82" fmla="*/ 53 w 162"/>
              <a:gd name="T83" fmla="*/ 5 h 162"/>
              <a:gd name="T84" fmla="*/ 61 w 162"/>
              <a:gd name="T85" fmla="*/ 2 h 162"/>
              <a:gd name="T86" fmla="*/ 69 w 162"/>
              <a:gd name="T87" fmla="*/ 1 h 162"/>
              <a:gd name="T88" fmla="*/ 78 w 162"/>
              <a:gd name="T89" fmla="*/ 0 h 162"/>
              <a:gd name="T90" fmla="*/ 86 w 162"/>
              <a:gd name="T91" fmla="*/ 0 h 162"/>
              <a:gd name="T92" fmla="*/ 95 w 162"/>
              <a:gd name="T93" fmla="*/ 1 h 162"/>
              <a:gd name="T94" fmla="*/ 103 w 162"/>
              <a:gd name="T95" fmla="*/ 3 h 162"/>
              <a:gd name="T96" fmla="*/ 111 w 162"/>
              <a:gd name="T97" fmla="*/ 6 h 162"/>
              <a:gd name="T98" fmla="*/ 119 w 162"/>
              <a:gd name="T99" fmla="*/ 9 h 162"/>
              <a:gd name="T100" fmla="*/ 126 w 162"/>
              <a:gd name="T101" fmla="*/ 14 h 162"/>
              <a:gd name="T102" fmla="*/ 133 w 162"/>
              <a:gd name="T103" fmla="*/ 19 h 162"/>
              <a:gd name="T104" fmla="*/ 139 w 162"/>
              <a:gd name="T105" fmla="*/ 25 h 162"/>
              <a:gd name="T106" fmla="*/ 145 w 162"/>
              <a:gd name="T107" fmla="*/ 31 h 162"/>
              <a:gd name="T108" fmla="*/ 149 w 162"/>
              <a:gd name="T109" fmla="*/ 38 h 162"/>
              <a:gd name="T110" fmla="*/ 154 w 162"/>
              <a:gd name="T111" fmla="*/ 46 h 162"/>
              <a:gd name="T112" fmla="*/ 157 w 162"/>
              <a:gd name="T113" fmla="*/ 53 h 162"/>
              <a:gd name="T114" fmla="*/ 160 w 162"/>
              <a:gd name="T115" fmla="*/ 61 h 162"/>
              <a:gd name="T116" fmla="*/ 161 w 162"/>
              <a:gd name="T117" fmla="*/ 70 h 162"/>
              <a:gd name="T118" fmla="*/ 162 w 162"/>
              <a:gd name="T119" fmla="*/ 7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2" h="162">
                <a:moveTo>
                  <a:pt x="162" y="81"/>
                </a:moveTo>
                <a:lnTo>
                  <a:pt x="162" y="84"/>
                </a:lnTo>
                <a:lnTo>
                  <a:pt x="162" y="87"/>
                </a:lnTo>
                <a:lnTo>
                  <a:pt x="161" y="90"/>
                </a:lnTo>
                <a:lnTo>
                  <a:pt x="161" y="92"/>
                </a:lnTo>
                <a:lnTo>
                  <a:pt x="161" y="95"/>
                </a:lnTo>
                <a:lnTo>
                  <a:pt x="160" y="98"/>
                </a:lnTo>
                <a:lnTo>
                  <a:pt x="160" y="101"/>
                </a:lnTo>
                <a:lnTo>
                  <a:pt x="159" y="104"/>
                </a:lnTo>
                <a:lnTo>
                  <a:pt x="158" y="106"/>
                </a:lnTo>
                <a:lnTo>
                  <a:pt x="157" y="109"/>
                </a:lnTo>
                <a:lnTo>
                  <a:pt x="156" y="111"/>
                </a:lnTo>
                <a:lnTo>
                  <a:pt x="155" y="114"/>
                </a:lnTo>
                <a:lnTo>
                  <a:pt x="154" y="117"/>
                </a:lnTo>
                <a:lnTo>
                  <a:pt x="152" y="119"/>
                </a:lnTo>
                <a:lnTo>
                  <a:pt x="151" y="122"/>
                </a:lnTo>
                <a:lnTo>
                  <a:pt x="149" y="124"/>
                </a:lnTo>
                <a:lnTo>
                  <a:pt x="148" y="126"/>
                </a:lnTo>
                <a:lnTo>
                  <a:pt x="146" y="129"/>
                </a:lnTo>
                <a:lnTo>
                  <a:pt x="145" y="131"/>
                </a:lnTo>
                <a:lnTo>
                  <a:pt x="143" y="133"/>
                </a:lnTo>
                <a:lnTo>
                  <a:pt x="141" y="136"/>
                </a:lnTo>
                <a:lnTo>
                  <a:pt x="139" y="137"/>
                </a:lnTo>
                <a:lnTo>
                  <a:pt x="137" y="140"/>
                </a:lnTo>
                <a:lnTo>
                  <a:pt x="135" y="142"/>
                </a:lnTo>
                <a:lnTo>
                  <a:pt x="133" y="143"/>
                </a:lnTo>
                <a:lnTo>
                  <a:pt x="131" y="145"/>
                </a:lnTo>
                <a:lnTo>
                  <a:pt x="128" y="147"/>
                </a:lnTo>
                <a:lnTo>
                  <a:pt x="126" y="148"/>
                </a:lnTo>
                <a:lnTo>
                  <a:pt x="124" y="150"/>
                </a:lnTo>
                <a:lnTo>
                  <a:pt x="121" y="151"/>
                </a:lnTo>
                <a:lnTo>
                  <a:pt x="119" y="153"/>
                </a:lnTo>
                <a:lnTo>
                  <a:pt x="116" y="154"/>
                </a:lnTo>
                <a:lnTo>
                  <a:pt x="114" y="155"/>
                </a:lnTo>
                <a:lnTo>
                  <a:pt x="111" y="157"/>
                </a:lnTo>
                <a:lnTo>
                  <a:pt x="108" y="157"/>
                </a:lnTo>
                <a:lnTo>
                  <a:pt x="106" y="158"/>
                </a:lnTo>
                <a:lnTo>
                  <a:pt x="103" y="159"/>
                </a:lnTo>
                <a:lnTo>
                  <a:pt x="101" y="160"/>
                </a:lnTo>
                <a:lnTo>
                  <a:pt x="98" y="161"/>
                </a:lnTo>
                <a:lnTo>
                  <a:pt x="95" y="161"/>
                </a:lnTo>
                <a:lnTo>
                  <a:pt x="92" y="162"/>
                </a:lnTo>
                <a:lnTo>
                  <a:pt x="89" y="162"/>
                </a:lnTo>
                <a:lnTo>
                  <a:pt x="86" y="162"/>
                </a:lnTo>
                <a:lnTo>
                  <a:pt x="84" y="162"/>
                </a:lnTo>
                <a:lnTo>
                  <a:pt x="81" y="162"/>
                </a:lnTo>
                <a:lnTo>
                  <a:pt x="78" y="162"/>
                </a:lnTo>
                <a:lnTo>
                  <a:pt x="75" y="162"/>
                </a:lnTo>
                <a:lnTo>
                  <a:pt x="72" y="162"/>
                </a:lnTo>
                <a:lnTo>
                  <a:pt x="69" y="162"/>
                </a:lnTo>
                <a:lnTo>
                  <a:pt x="67" y="161"/>
                </a:lnTo>
                <a:lnTo>
                  <a:pt x="64" y="161"/>
                </a:lnTo>
                <a:lnTo>
                  <a:pt x="61" y="160"/>
                </a:lnTo>
                <a:lnTo>
                  <a:pt x="59" y="159"/>
                </a:lnTo>
                <a:lnTo>
                  <a:pt x="56" y="158"/>
                </a:lnTo>
                <a:lnTo>
                  <a:pt x="53" y="157"/>
                </a:lnTo>
                <a:lnTo>
                  <a:pt x="51" y="157"/>
                </a:lnTo>
                <a:lnTo>
                  <a:pt x="48" y="155"/>
                </a:lnTo>
                <a:lnTo>
                  <a:pt x="45" y="154"/>
                </a:lnTo>
                <a:lnTo>
                  <a:pt x="43" y="153"/>
                </a:lnTo>
                <a:lnTo>
                  <a:pt x="41" y="151"/>
                </a:lnTo>
                <a:lnTo>
                  <a:pt x="38" y="150"/>
                </a:lnTo>
                <a:lnTo>
                  <a:pt x="36" y="148"/>
                </a:lnTo>
                <a:lnTo>
                  <a:pt x="33" y="147"/>
                </a:lnTo>
                <a:lnTo>
                  <a:pt x="31" y="145"/>
                </a:lnTo>
                <a:lnTo>
                  <a:pt x="29" y="143"/>
                </a:lnTo>
                <a:lnTo>
                  <a:pt x="27" y="142"/>
                </a:lnTo>
                <a:lnTo>
                  <a:pt x="25" y="140"/>
                </a:lnTo>
                <a:lnTo>
                  <a:pt x="23" y="137"/>
                </a:lnTo>
                <a:lnTo>
                  <a:pt x="21" y="136"/>
                </a:lnTo>
                <a:lnTo>
                  <a:pt x="19" y="133"/>
                </a:lnTo>
                <a:lnTo>
                  <a:pt x="17" y="131"/>
                </a:lnTo>
                <a:lnTo>
                  <a:pt x="15" y="129"/>
                </a:lnTo>
                <a:lnTo>
                  <a:pt x="14" y="126"/>
                </a:lnTo>
                <a:lnTo>
                  <a:pt x="12" y="124"/>
                </a:lnTo>
                <a:lnTo>
                  <a:pt x="11" y="122"/>
                </a:lnTo>
                <a:lnTo>
                  <a:pt x="9" y="119"/>
                </a:lnTo>
                <a:lnTo>
                  <a:pt x="8" y="117"/>
                </a:lnTo>
                <a:lnTo>
                  <a:pt x="7" y="114"/>
                </a:lnTo>
                <a:lnTo>
                  <a:pt x="6" y="111"/>
                </a:lnTo>
                <a:lnTo>
                  <a:pt x="5" y="109"/>
                </a:lnTo>
                <a:lnTo>
                  <a:pt x="4" y="106"/>
                </a:lnTo>
                <a:lnTo>
                  <a:pt x="3" y="104"/>
                </a:lnTo>
                <a:lnTo>
                  <a:pt x="2" y="101"/>
                </a:lnTo>
                <a:lnTo>
                  <a:pt x="1" y="98"/>
                </a:lnTo>
                <a:lnTo>
                  <a:pt x="1" y="95"/>
                </a:lnTo>
                <a:lnTo>
                  <a:pt x="1" y="92"/>
                </a:lnTo>
                <a:lnTo>
                  <a:pt x="0" y="90"/>
                </a:lnTo>
                <a:lnTo>
                  <a:pt x="0" y="87"/>
                </a:lnTo>
                <a:lnTo>
                  <a:pt x="0" y="84"/>
                </a:lnTo>
                <a:lnTo>
                  <a:pt x="0" y="81"/>
                </a:lnTo>
                <a:lnTo>
                  <a:pt x="0" y="78"/>
                </a:lnTo>
                <a:lnTo>
                  <a:pt x="0" y="75"/>
                </a:lnTo>
                <a:lnTo>
                  <a:pt x="0" y="73"/>
                </a:lnTo>
                <a:lnTo>
                  <a:pt x="1" y="70"/>
                </a:lnTo>
                <a:lnTo>
                  <a:pt x="1" y="67"/>
                </a:lnTo>
                <a:lnTo>
                  <a:pt x="1" y="64"/>
                </a:lnTo>
                <a:lnTo>
                  <a:pt x="2" y="61"/>
                </a:lnTo>
                <a:lnTo>
                  <a:pt x="3" y="59"/>
                </a:lnTo>
                <a:lnTo>
                  <a:pt x="4" y="56"/>
                </a:lnTo>
                <a:lnTo>
                  <a:pt x="5" y="53"/>
                </a:lnTo>
                <a:lnTo>
                  <a:pt x="6" y="51"/>
                </a:lnTo>
                <a:lnTo>
                  <a:pt x="7" y="48"/>
                </a:lnTo>
                <a:lnTo>
                  <a:pt x="8" y="46"/>
                </a:lnTo>
                <a:lnTo>
                  <a:pt x="9" y="43"/>
                </a:lnTo>
                <a:lnTo>
                  <a:pt x="11" y="41"/>
                </a:lnTo>
                <a:lnTo>
                  <a:pt x="12" y="38"/>
                </a:lnTo>
                <a:lnTo>
                  <a:pt x="14" y="36"/>
                </a:lnTo>
                <a:lnTo>
                  <a:pt x="15" y="33"/>
                </a:lnTo>
                <a:lnTo>
                  <a:pt x="17" y="31"/>
                </a:lnTo>
                <a:lnTo>
                  <a:pt x="19" y="29"/>
                </a:lnTo>
                <a:lnTo>
                  <a:pt x="21" y="27"/>
                </a:lnTo>
                <a:lnTo>
                  <a:pt x="23" y="25"/>
                </a:lnTo>
                <a:lnTo>
                  <a:pt x="25" y="23"/>
                </a:lnTo>
                <a:lnTo>
                  <a:pt x="27" y="21"/>
                </a:lnTo>
                <a:lnTo>
                  <a:pt x="29" y="19"/>
                </a:lnTo>
                <a:lnTo>
                  <a:pt x="31" y="17"/>
                </a:lnTo>
                <a:lnTo>
                  <a:pt x="33" y="15"/>
                </a:lnTo>
                <a:lnTo>
                  <a:pt x="36" y="14"/>
                </a:lnTo>
                <a:lnTo>
                  <a:pt x="38" y="12"/>
                </a:lnTo>
                <a:lnTo>
                  <a:pt x="41" y="11"/>
                </a:lnTo>
                <a:lnTo>
                  <a:pt x="43" y="9"/>
                </a:lnTo>
                <a:lnTo>
                  <a:pt x="45" y="8"/>
                </a:lnTo>
                <a:lnTo>
                  <a:pt x="48" y="7"/>
                </a:lnTo>
                <a:lnTo>
                  <a:pt x="51" y="6"/>
                </a:lnTo>
                <a:lnTo>
                  <a:pt x="53" y="5"/>
                </a:lnTo>
                <a:lnTo>
                  <a:pt x="56" y="4"/>
                </a:lnTo>
                <a:lnTo>
                  <a:pt x="59" y="3"/>
                </a:lnTo>
                <a:lnTo>
                  <a:pt x="61" y="2"/>
                </a:lnTo>
                <a:lnTo>
                  <a:pt x="64" y="1"/>
                </a:lnTo>
                <a:lnTo>
                  <a:pt x="67" y="1"/>
                </a:lnTo>
                <a:lnTo>
                  <a:pt x="69" y="1"/>
                </a:lnTo>
                <a:lnTo>
                  <a:pt x="72" y="0"/>
                </a:lnTo>
                <a:lnTo>
                  <a:pt x="75" y="0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6" y="0"/>
                </a:lnTo>
                <a:lnTo>
                  <a:pt x="89" y="0"/>
                </a:lnTo>
                <a:lnTo>
                  <a:pt x="92" y="1"/>
                </a:lnTo>
                <a:lnTo>
                  <a:pt x="95" y="1"/>
                </a:lnTo>
                <a:lnTo>
                  <a:pt x="98" y="1"/>
                </a:lnTo>
                <a:lnTo>
                  <a:pt x="101" y="2"/>
                </a:lnTo>
                <a:lnTo>
                  <a:pt x="103" y="3"/>
                </a:lnTo>
                <a:lnTo>
                  <a:pt x="106" y="4"/>
                </a:lnTo>
                <a:lnTo>
                  <a:pt x="108" y="5"/>
                </a:lnTo>
                <a:lnTo>
                  <a:pt x="111" y="6"/>
                </a:lnTo>
                <a:lnTo>
                  <a:pt x="114" y="7"/>
                </a:lnTo>
                <a:lnTo>
                  <a:pt x="116" y="8"/>
                </a:lnTo>
                <a:lnTo>
                  <a:pt x="119" y="9"/>
                </a:lnTo>
                <a:lnTo>
                  <a:pt x="121" y="11"/>
                </a:lnTo>
                <a:lnTo>
                  <a:pt x="124" y="12"/>
                </a:lnTo>
                <a:lnTo>
                  <a:pt x="126" y="14"/>
                </a:lnTo>
                <a:lnTo>
                  <a:pt x="128" y="15"/>
                </a:lnTo>
                <a:lnTo>
                  <a:pt x="131" y="17"/>
                </a:lnTo>
                <a:lnTo>
                  <a:pt x="133" y="19"/>
                </a:lnTo>
                <a:lnTo>
                  <a:pt x="135" y="21"/>
                </a:lnTo>
                <a:lnTo>
                  <a:pt x="137" y="23"/>
                </a:lnTo>
                <a:lnTo>
                  <a:pt x="139" y="25"/>
                </a:lnTo>
                <a:lnTo>
                  <a:pt x="141" y="27"/>
                </a:lnTo>
                <a:lnTo>
                  <a:pt x="143" y="29"/>
                </a:lnTo>
                <a:lnTo>
                  <a:pt x="145" y="31"/>
                </a:lnTo>
                <a:lnTo>
                  <a:pt x="146" y="33"/>
                </a:lnTo>
                <a:lnTo>
                  <a:pt x="148" y="36"/>
                </a:lnTo>
                <a:lnTo>
                  <a:pt x="149" y="38"/>
                </a:lnTo>
                <a:lnTo>
                  <a:pt x="151" y="41"/>
                </a:lnTo>
                <a:lnTo>
                  <a:pt x="152" y="43"/>
                </a:lnTo>
                <a:lnTo>
                  <a:pt x="154" y="46"/>
                </a:lnTo>
                <a:lnTo>
                  <a:pt x="155" y="48"/>
                </a:lnTo>
                <a:lnTo>
                  <a:pt x="156" y="51"/>
                </a:lnTo>
                <a:lnTo>
                  <a:pt x="157" y="53"/>
                </a:lnTo>
                <a:lnTo>
                  <a:pt x="158" y="56"/>
                </a:lnTo>
                <a:lnTo>
                  <a:pt x="159" y="59"/>
                </a:lnTo>
                <a:lnTo>
                  <a:pt x="160" y="61"/>
                </a:lnTo>
                <a:lnTo>
                  <a:pt x="160" y="64"/>
                </a:lnTo>
                <a:lnTo>
                  <a:pt x="161" y="67"/>
                </a:lnTo>
                <a:lnTo>
                  <a:pt x="161" y="70"/>
                </a:lnTo>
                <a:lnTo>
                  <a:pt x="161" y="73"/>
                </a:lnTo>
                <a:lnTo>
                  <a:pt x="162" y="75"/>
                </a:lnTo>
                <a:lnTo>
                  <a:pt x="162" y="78"/>
                </a:lnTo>
                <a:lnTo>
                  <a:pt x="162" y="81"/>
                </a:lnTo>
              </a:path>
            </a:pathLst>
          </a:custGeom>
          <a:noFill/>
          <a:ln w="190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4"/>
          <p:cNvSpPr>
            <a:spLocks/>
          </p:cNvSpPr>
          <p:nvPr/>
        </p:nvSpPr>
        <p:spPr bwMode="auto">
          <a:xfrm>
            <a:off x="3827462" y="2068450"/>
            <a:ext cx="257175" cy="257175"/>
          </a:xfrm>
          <a:custGeom>
            <a:avLst/>
            <a:gdLst>
              <a:gd name="T0" fmla="*/ 162 w 162"/>
              <a:gd name="T1" fmla="*/ 87 h 162"/>
              <a:gd name="T2" fmla="*/ 161 w 162"/>
              <a:gd name="T3" fmla="*/ 95 h 162"/>
              <a:gd name="T4" fmla="*/ 159 w 162"/>
              <a:gd name="T5" fmla="*/ 104 h 162"/>
              <a:gd name="T6" fmla="*/ 156 w 162"/>
              <a:gd name="T7" fmla="*/ 111 h 162"/>
              <a:gd name="T8" fmla="*/ 152 w 162"/>
              <a:gd name="T9" fmla="*/ 119 h 162"/>
              <a:gd name="T10" fmla="*/ 148 w 162"/>
              <a:gd name="T11" fmla="*/ 126 h 162"/>
              <a:gd name="T12" fmla="*/ 143 w 162"/>
              <a:gd name="T13" fmla="*/ 133 h 162"/>
              <a:gd name="T14" fmla="*/ 137 w 162"/>
              <a:gd name="T15" fmla="*/ 140 h 162"/>
              <a:gd name="T16" fmla="*/ 131 w 162"/>
              <a:gd name="T17" fmla="*/ 145 h 162"/>
              <a:gd name="T18" fmla="*/ 124 w 162"/>
              <a:gd name="T19" fmla="*/ 150 h 162"/>
              <a:gd name="T20" fmla="*/ 116 w 162"/>
              <a:gd name="T21" fmla="*/ 154 h 162"/>
              <a:gd name="T22" fmla="*/ 108 w 162"/>
              <a:gd name="T23" fmla="*/ 157 h 162"/>
              <a:gd name="T24" fmla="*/ 101 w 162"/>
              <a:gd name="T25" fmla="*/ 160 h 162"/>
              <a:gd name="T26" fmla="*/ 92 w 162"/>
              <a:gd name="T27" fmla="*/ 162 h 162"/>
              <a:gd name="T28" fmla="*/ 84 w 162"/>
              <a:gd name="T29" fmla="*/ 162 h 162"/>
              <a:gd name="T30" fmla="*/ 75 w 162"/>
              <a:gd name="T31" fmla="*/ 162 h 162"/>
              <a:gd name="T32" fmla="*/ 67 w 162"/>
              <a:gd name="T33" fmla="*/ 161 h 162"/>
              <a:gd name="T34" fmla="*/ 59 w 162"/>
              <a:gd name="T35" fmla="*/ 159 h 162"/>
              <a:gd name="T36" fmla="*/ 51 w 162"/>
              <a:gd name="T37" fmla="*/ 157 h 162"/>
              <a:gd name="T38" fmla="*/ 43 w 162"/>
              <a:gd name="T39" fmla="*/ 153 h 162"/>
              <a:gd name="T40" fmla="*/ 36 w 162"/>
              <a:gd name="T41" fmla="*/ 148 h 162"/>
              <a:gd name="T42" fmla="*/ 29 w 162"/>
              <a:gd name="T43" fmla="*/ 143 h 162"/>
              <a:gd name="T44" fmla="*/ 23 w 162"/>
              <a:gd name="T45" fmla="*/ 137 h 162"/>
              <a:gd name="T46" fmla="*/ 17 w 162"/>
              <a:gd name="T47" fmla="*/ 131 h 162"/>
              <a:gd name="T48" fmla="*/ 12 w 162"/>
              <a:gd name="T49" fmla="*/ 124 h 162"/>
              <a:gd name="T50" fmla="*/ 8 w 162"/>
              <a:gd name="T51" fmla="*/ 117 h 162"/>
              <a:gd name="T52" fmla="*/ 5 w 162"/>
              <a:gd name="T53" fmla="*/ 109 h 162"/>
              <a:gd name="T54" fmla="*/ 2 w 162"/>
              <a:gd name="T55" fmla="*/ 101 h 162"/>
              <a:gd name="T56" fmla="*/ 1 w 162"/>
              <a:gd name="T57" fmla="*/ 92 h 162"/>
              <a:gd name="T58" fmla="*/ 0 w 162"/>
              <a:gd name="T59" fmla="*/ 84 h 162"/>
              <a:gd name="T60" fmla="*/ 0 w 162"/>
              <a:gd name="T61" fmla="*/ 75 h 162"/>
              <a:gd name="T62" fmla="*/ 1 w 162"/>
              <a:gd name="T63" fmla="*/ 67 h 162"/>
              <a:gd name="T64" fmla="*/ 3 w 162"/>
              <a:gd name="T65" fmla="*/ 59 h 162"/>
              <a:gd name="T66" fmla="*/ 6 w 162"/>
              <a:gd name="T67" fmla="*/ 51 h 162"/>
              <a:gd name="T68" fmla="*/ 9 w 162"/>
              <a:gd name="T69" fmla="*/ 43 h 162"/>
              <a:gd name="T70" fmla="*/ 14 w 162"/>
              <a:gd name="T71" fmla="*/ 36 h 162"/>
              <a:gd name="T72" fmla="*/ 19 w 162"/>
              <a:gd name="T73" fmla="*/ 29 h 162"/>
              <a:gd name="T74" fmla="*/ 25 w 162"/>
              <a:gd name="T75" fmla="*/ 23 h 162"/>
              <a:gd name="T76" fmla="*/ 31 w 162"/>
              <a:gd name="T77" fmla="*/ 17 h 162"/>
              <a:gd name="T78" fmla="*/ 38 w 162"/>
              <a:gd name="T79" fmla="*/ 12 h 162"/>
              <a:gd name="T80" fmla="*/ 45 w 162"/>
              <a:gd name="T81" fmla="*/ 8 h 162"/>
              <a:gd name="T82" fmla="*/ 53 w 162"/>
              <a:gd name="T83" fmla="*/ 5 h 162"/>
              <a:gd name="T84" fmla="*/ 61 w 162"/>
              <a:gd name="T85" fmla="*/ 2 h 162"/>
              <a:gd name="T86" fmla="*/ 69 w 162"/>
              <a:gd name="T87" fmla="*/ 1 h 162"/>
              <a:gd name="T88" fmla="*/ 78 w 162"/>
              <a:gd name="T89" fmla="*/ 0 h 162"/>
              <a:gd name="T90" fmla="*/ 86 w 162"/>
              <a:gd name="T91" fmla="*/ 0 h 162"/>
              <a:gd name="T92" fmla="*/ 95 w 162"/>
              <a:gd name="T93" fmla="*/ 1 h 162"/>
              <a:gd name="T94" fmla="*/ 103 w 162"/>
              <a:gd name="T95" fmla="*/ 3 h 162"/>
              <a:gd name="T96" fmla="*/ 111 w 162"/>
              <a:gd name="T97" fmla="*/ 6 h 162"/>
              <a:gd name="T98" fmla="*/ 119 w 162"/>
              <a:gd name="T99" fmla="*/ 9 h 162"/>
              <a:gd name="T100" fmla="*/ 126 w 162"/>
              <a:gd name="T101" fmla="*/ 14 h 162"/>
              <a:gd name="T102" fmla="*/ 133 w 162"/>
              <a:gd name="T103" fmla="*/ 19 h 162"/>
              <a:gd name="T104" fmla="*/ 139 w 162"/>
              <a:gd name="T105" fmla="*/ 25 h 162"/>
              <a:gd name="T106" fmla="*/ 145 w 162"/>
              <a:gd name="T107" fmla="*/ 31 h 162"/>
              <a:gd name="T108" fmla="*/ 149 w 162"/>
              <a:gd name="T109" fmla="*/ 38 h 162"/>
              <a:gd name="T110" fmla="*/ 154 w 162"/>
              <a:gd name="T111" fmla="*/ 46 h 162"/>
              <a:gd name="T112" fmla="*/ 157 w 162"/>
              <a:gd name="T113" fmla="*/ 53 h 162"/>
              <a:gd name="T114" fmla="*/ 160 w 162"/>
              <a:gd name="T115" fmla="*/ 61 h 162"/>
              <a:gd name="T116" fmla="*/ 161 w 162"/>
              <a:gd name="T117" fmla="*/ 70 h 162"/>
              <a:gd name="T118" fmla="*/ 162 w 162"/>
              <a:gd name="T119" fmla="*/ 7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2" h="162">
                <a:moveTo>
                  <a:pt x="162" y="81"/>
                </a:moveTo>
                <a:lnTo>
                  <a:pt x="162" y="84"/>
                </a:lnTo>
                <a:lnTo>
                  <a:pt x="162" y="87"/>
                </a:lnTo>
                <a:lnTo>
                  <a:pt x="161" y="90"/>
                </a:lnTo>
                <a:lnTo>
                  <a:pt x="161" y="92"/>
                </a:lnTo>
                <a:lnTo>
                  <a:pt x="161" y="95"/>
                </a:lnTo>
                <a:lnTo>
                  <a:pt x="160" y="98"/>
                </a:lnTo>
                <a:lnTo>
                  <a:pt x="160" y="101"/>
                </a:lnTo>
                <a:lnTo>
                  <a:pt x="159" y="104"/>
                </a:lnTo>
                <a:lnTo>
                  <a:pt x="158" y="106"/>
                </a:lnTo>
                <a:lnTo>
                  <a:pt x="157" y="109"/>
                </a:lnTo>
                <a:lnTo>
                  <a:pt x="156" y="111"/>
                </a:lnTo>
                <a:lnTo>
                  <a:pt x="155" y="114"/>
                </a:lnTo>
                <a:lnTo>
                  <a:pt x="154" y="117"/>
                </a:lnTo>
                <a:lnTo>
                  <a:pt x="152" y="119"/>
                </a:lnTo>
                <a:lnTo>
                  <a:pt x="151" y="122"/>
                </a:lnTo>
                <a:lnTo>
                  <a:pt x="149" y="124"/>
                </a:lnTo>
                <a:lnTo>
                  <a:pt x="148" y="126"/>
                </a:lnTo>
                <a:lnTo>
                  <a:pt x="146" y="129"/>
                </a:lnTo>
                <a:lnTo>
                  <a:pt x="145" y="131"/>
                </a:lnTo>
                <a:lnTo>
                  <a:pt x="143" y="133"/>
                </a:lnTo>
                <a:lnTo>
                  <a:pt x="141" y="136"/>
                </a:lnTo>
                <a:lnTo>
                  <a:pt x="139" y="137"/>
                </a:lnTo>
                <a:lnTo>
                  <a:pt x="137" y="140"/>
                </a:lnTo>
                <a:lnTo>
                  <a:pt x="135" y="142"/>
                </a:lnTo>
                <a:lnTo>
                  <a:pt x="133" y="143"/>
                </a:lnTo>
                <a:lnTo>
                  <a:pt x="131" y="145"/>
                </a:lnTo>
                <a:lnTo>
                  <a:pt x="128" y="147"/>
                </a:lnTo>
                <a:lnTo>
                  <a:pt x="126" y="148"/>
                </a:lnTo>
                <a:lnTo>
                  <a:pt x="124" y="150"/>
                </a:lnTo>
                <a:lnTo>
                  <a:pt x="121" y="151"/>
                </a:lnTo>
                <a:lnTo>
                  <a:pt x="119" y="153"/>
                </a:lnTo>
                <a:lnTo>
                  <a:pt x="116" y="154"/>
                </a:lnTo>
                <a:lnTo>
                  <a:pt x="114" y="155"/>
                </a:lnTo>
                <a:lnTo>
                  <a:pt x="111" y="157"/>
                </a:lnTo>
                <a:lnTo>
                  <a:pt x="108" y="157"/>
                </a:lnTo>
                <a:lnTo>
                  <a:pt x="106" y="158"/>
                </a:lnTo>
                <a:lnTo>
                  <a:pt x="103" y="159"/>
                </a:lnTo>
                <a:lnTo>
                  <a:pt x="101" y="160"/>
                </a:lnTo>
                <a:lnTo>
                  <a:pt x="98" y="161"/>
                </a:lnTo>
                <a:lnTo>
                  <a:pt x="95" y="161"/>
                </a:lnTo>
                <a:lnTo>
                  <a:pt x="92" y="162"/>
                </a:lnTo>
                <a:lnTo>
                  <a:pt x="89" y="162"/>
                </a:lnTo>
                <a:lnTo>
                  <a:pt x="86" y="162"/>
                </a:lnTo>
                <a:lnTo>
                  <a:pt x="84" y="162"/>
                </a:lnTo>
                <a:lnTo>
                  <a:pt x="81" y="162"/>
                </a:lnTo>
                <a:lnTo>
                  <a:pt x="78" y="162"/>
                </a:lnTo>
                <a:lnTo>
                  <a:pt x="75" y="162"/>
                </a:lnTo>
                <a:lnTo>
                  <a:pt x="72" y="162"/>
                </a:lnTo>
                <a:lnTo>
                  <a:pt x="69" y="162"/>
                </a:lnTo>
                <a:lnTo>
                  <a:pt x="67" y="161"/>
                </a:lnTo>
                <a:lnTo>
                  <a:pt x="64" y="161"/>
                </a:lnTo>
                <a:lnTo>
                  <a:pt x="61" y="160"/>
                </a:lnTo>
                <a:lnTo>
                  <a:pt x="59" y="159"/>
                </a:lnTo>
                <a:lnTo>
                  <a:pt x="56" y="158"/>
                </a:lnTo>
                <a:lnTo>
                  <a:pt x="53" y="157"/>
                </a:lnTo>
                <a:lnTo>
                  <a:pt x="51" y="157"/>
                </a:lnTo>
                <a:lnTo>
                  <a:pt x="48" y="155"/>
                </a:lnTo>
                <a:lnTo>
                  <a:pt x="45" y="154"/>
                </a:lnTo>
                <a:lnTo>
                  <a:pt x="43" y="153"/>
                </a:lnTo>
                <a:lnTo>
                  <a:pt x="41" y="151"/>
                </a:lnTo>
                <a:lnTo>
                  <a:pt x="38" y="150"/>
                </a:lnTo>
                <a:lnTo>
                  <a:pt x="36" y="148"/>
                </a:lnTo>
                <a:lnTo>
                  <a:pt x="33" y="147"/>
                </a:lnTo>
                <a:lnTo>
                  <a:pt x="31" y="145"/>
                </a:lnTo>
                <a:lnTo>
                  <a:pt x="29" y="143"/>
                </a:lnTo>
                <a:lnTo>
                  <a:pt x="27" y="142"/>
                </a:lnTo>
                <a:lnTo>
                  <a:pt x="25" y="140"/>
                </a:lnTo>
                <a:lnTo>
                  <a:pt x="23" y="137"/>
                </a:lnTo>
                <a:lnTo>
                  <a:pt x="21" y="136"/>
                </a:lnTo>
                <a:lnTo>
                  <a:pt x="19" y="133"/>
                </a:lnTo>
                <a:lnTo>
                  <a:pt x="17" y="131"/>
                </a:lnTo>
                <a:lnTo>
                  <a:pt x="15" y="129"/>
                </a:lnTo>
                <a:lnTo>
                  <a:pt x="14" y="126"/>
                </a:lnTo>
                <a:lnTo>
                  <a:pt x="12" y="124"/>
                </a:lnTo>
                <a:lnTo>
                  <a:pt x="11" y="122"/>
                </a:lnTo>
                <a:lnTo>
                  <a:pt x="9" y="119"/>
                </a:lnTo>
                <a:lnTo>
                  <a:pt x="8" y="117"/>
                </a:lnTo>
                <a:lnTo>
                  <a:pt x="7" y="114"/>
                </a:lnTo>
                <a:lnTo>
                  <a:pt x="6" y="111"/>
                </a:lnTo>
                <a:lnTo>
                  <a:pt x="5" y="109"/>
                </a:lnTo>
                <a:lnTo>
                  <a:pt x="4" y="106"/>
                </a:lnTo>
                <a:lnTo>
                  <a:pt x="3" y="104"/>
                </a:lnTo>
                <a:lnTo>
                  <a:pt x="2" y="101"/>
                </a:lnTo>
                <a:lnTo>
                  <a:pt x="1" y="98"/>
                </a:lnTo>
                <a:lnTo>
                  <a:pt x="1" y="95"/>
                </a:lnTo>
                <a:lnTo>
                  <a:pt x="1" y="92"/>
                </a:lnTo>
                <a:lnTo>
                  <a:pt x="0" y="90"/>
                </a:lnTo>
                <a:lnTo>
                  <a:pt x="0" y="87"/>
                </a:lnTo>
                <a:lnTo>
                  <a:pt x="0" y="84"/>
                </a:lnTo>
                <a:lnTo>
                  <a:pt x="0" y="81"/>
                </a:lnTo>
                <a:lnTo>
                  <a:pt x="0" y="78"/>
                </a:lnTo>
                <a:lnTo>
                  <a:pt x="0" y="75"/>
                </a:lnTo>
                <a:lnTo>
                  <a:pt x="0" y="73"/>
                </a:lnTo>
                <a:lnTo>
                  <a:pt x="1" y="70"/>
                </a:lnTo>
                <a:lnTo>
                  <a:pt x="1" y="67"/>
                </a:lnTo>
                <a:lnTo>
                  <a:pt x="1" y="64"/>
                </a:lnTo>
                <a:lnTo>
                  <a:pt x="2" y="61"/>
                </a:lnTo>
                <a:lnTo>
                  <a:pt x="3" y="59"/>
                </a:lnTo>
                <a:lnTo>
                  <a:pt x="4" y="56"/>
                </a:lnTo>
                <a:lnTo>
                  <a:pt x="5" y="53"/>
                </a:lnTo>
                <a:lnTo>
                  <a:pt x="6" y="51"/>
                </a:lnTo>
                <a:lnTo>
                  <a:pt x="7" y="48"/>
                </a:lnTo>
                <a:lnTo>
                  <a:pt x="8" y="46"/>
                </a:lnTo>
                <a:lnTo>
                  <a:pt x="9" y="43"/>
                </a:lnTo>
                <a:lnTo>
                  <a:pt x="11" y="41"/>
                </a:lnTo>
                <a:lnTo>
                  <a:pt x="12" y="38"/>
                </a:lnTo>
                <a:lnTo>
                  <a:pt x="14" y="36"/>
                </a:lnTo>
                <a:lnTo>
                  <a:pt x="15" y="33"/>
                </a:lnTo>
                <a:lnTo>
                  <a:pt x="17" y="31"/>
                </a:lnTo>
                <a:lnTo>
                  <a:pt x="19" y="29"/>
                </a:lnTo>
                <a:lnTo>
                  <a:pt x="21" y="27"/>
                </a:lnTo>
                <a:lnTo>
                  <a:pt x="23" y="25"/>
                </a:lnTo>
                <a:lnTo>
                  <a:pt x="25" y="23"/>
                </a:lnTo>
                <a:lnTo>
                  <a:pt x="27" y="21"/>
                </a:lnTo>
                <a:lnTo>
                  <a:pt x="29" y="19"/>
                </a:lnTo>
                <a:lnTo>
                  <a:pt x="31" y="17"/>
                </a:lnTo>
                <a:lnTo>
                  <a:pt x="33" y="15"/>
                </a:lnTo>
                <a:lnTo>
                  <a:pt x="36" y="14"/>
                </a:lnTo>
                <a:lnTo>
                  <a:pt x="38" y="12"/>
                </a:lnTo>
                <a:lnTo>
                  <a:pt x="41" y="11"/>
                </a:lnTo>
                <a:lnTo>
                  <a:pt x="43" y="9"/>
                </a:lnTo>
                <a:lnTo>
                  <a:pt x="45" y="8"/>
                </a:lnTo>
                <a:lnTo>
                  <a:pt x="48" y="7"/>
                </a:lnTo>
                <a:lnTo>
                  <a:pt x="51" y="6"/>
                </a:lnTo>
                <a:lnTo>
                  <a:pt x="53" y="5"/>
                </a:lnTo>
                <a:lnTo>
                  <a:pt x="56" y="4"/>
                </a:lnTo>
                <a:lnTo>
                  <a:pt x="59" y="3"/>
                </a:lnTo>
                <a:lnTo>
                  <a:pt x="61" y="2"/>
                </a:lnTo>
                <a:lnTo>
                  <a:pt x="64" y="1"/>
                </a:lnTo>
                <a:lnTo>
                  <a:pt x="67" y="1"/>
                </a:lnTo>
                <a:lnTo>
                  <a:pt x="69" y="1"/>
                </a:lnTo>
                <a:lnTo>
                  <a:pt x="72" y="0"/>
                </a:lnTo>
                <a:lnTo>
                  <a:pt x="75" y="0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6" y="0"/>
                </a:lnTo>
                <a:lnTo>
                  <a:pt x="89" y="0"/>
                </a:lnTo>
                <a:lnTo>
                  <a:pt x="92" y="1"/>
                </a:lnTo>
                <a:lnTo>
                  <a:pt x="95" y="1"/>
                </a:lnTo>
                <a:lnTo>
                  <a:pt x="98" y="1"/>
                </a:lnTo>
                <a:lnTo>
                  <a:pt x="101" y="2"/>
                </a:lnTo>
                <a:lnTo>
                  <a:pt x="103" y="3"/>
                </a:lnTo>
                <a:lnTo>
                  <a:pt x="106" y="4"/>
                </a:lnTo>
                <a:lnTo>
                  <a:pt x="108" y="5"/>
                </a:lnTo>
                <a:lnTo>
                  <a:pt x="111" y="6"/>
                </a:lnTo>
                <a:lnTo>
                  <a:pt x="114" y="7"/>
                </a:lnTo>
                <a:lnTo>
                  <a:pt x="116" y="8"/>
                </a:lnTo>
                <a:lnTo>
                  <a:pt x="119" y="9"/>
                </a:lnTo>
                <a:lnTo>
                  <a:pt x="121" y="11"/>
                </a:lnTo>
                <a:lnTo>
                  <a:pt x="124" y="12"/>
                </a:lnTo>
                <a:lnTo>
                  <a:pt x="126" y="14"/>
                </a:lnTo>
                <a:lnTo>
                  <a:pt x="128" y="15"/>
                </a:lnTo>
                <a:lnTo>
                  <a:pt x="131" y="17"/>
                </a:lnTo>
                <a:lnTo>
                  <a:pt x="133" y="19"/>
                </a:lnTo>
                <a:lnTo>
                  <a:pt x="135" y="21"/>
                </a:lnTo>
                <a:lnTo>
                  <a:pt x="137" y="23"/>
                </a:lnTo>
                <a:lnTo>
                  <a:pt x="139" y="25"/>
                </a:lnTo>
                <a:lnTo>
                  <a:pt x="141" y="27"/>
                </a:lnTo>
                <a:lnTo>
                  <a:pt x="143" y="29"/>
                </a:lnTo>
                <a:lnTo>
                  <a:pt x="145" y="31"/>
                </a:lnTo>
                <a:lnTo>
                  <a:pt x="146" y="33"/>
                </a:lnTo>
                <a:lnTo>
                  <a:pt x="148" y="36"/>
                </a:lnTo>
                <a:lnTo>
                  <a:pt x="149" y="38"/>
                </a:lnTo>
                <a:lnTo>
                  <a:pt x="151" y="41"/>
                </a:lnTo>
                <a:lnTo>
                  <a:pt x="152" y="43"/>
                </a:lnTo>
                <a:lnTo>
                  <a:pt x="154" y="46"/>
                </a:lnTo>
                <a:lnTo>
                  <a:pt x="155" y="48"/>
                </a:lnTo>
                <a:lnTo>
                  <a:pt x="156" y="51"/>
                </a:lnTo>
                <a:lnTo>
                  <a:pt x="157" y="53"/>
                </a:lnTo>
                <a:lnTo>
                  <a:pt x="158" y="56"/>
                </a:lnTo>
                <a:lnTo>
                  <a:pt x="159" y="59"/>
                </a:lnTo>
                <a:lnTo>
                  <a:pt x="160" y="61"/>
                </a:lnTo>
                <a:lnTo>
                  <a:pt x="160" y="64"/>
                </a:lnTo>
                <a:lnTo>
                  <a:pt x="161" y="67"/>
                </a:lnTo>
                <a:lnTo>
                  <a:pt x="161" y="70"/>
                </a:lnTo>
                <a:lnTo>
                  <a:pt x="161" y="73"/>
                </a:lnTo>
                <a:lnTo>
                  <a:pt x="162" y="75"/>
                </a:lnTo>
                <a:lnTo>
                  <a:pt x="162" y="78"/>
                </a:lnTo>
                <a:lnTo>
                  <a:pt x="162" y="81"/>
                </a:lnTo>
              </a:path>
            </a:pathLst>
          </a:custGeom>
          <a:noFill/>
          <a:ln w="6350" cap="flat">
            <a:solidFill>
              <a:srgbClr val="CCCC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7"/>
          <p:cNvSpPr>
            <a:spLocks noEditPoints="1"/>
          </p:cNvSpPr>
          <p:nvPr/>
        </p:nvSpPr>
        <p:spPr bwMode="auto">
          <a:xfrm>
            <a:off x="130871" y="2217673"/>
            <a:ext cx="2979738" cy="6350"/>
          </a:xfrm>
          <a:custGeom>
            <a:avLst/>
            <a:gdLst>
              <a:gd name="T0" fmla="*/ 141 w 1877"/>
              <a:gd name="T1" fmla="*/ 4 h 4"/>
              <a:gd name="T2" fmla="*/ 132 w 1877"/>
              <a:gd name="T3" fmla="*/ 0 h 4"/>
              <a:gd name="T4" fmla="*/ 193 w 1877"/>
              <a:gd name="T5" fmla="*/ 4 h 4"/>
              <a:gd name="T6" fmla="*/ 244 w 1877"/>
              <a:gd name="T7" fmla="*/ 4 h 4"/>
              <a:gd name="T8" fmla="*/ 216 w 1877"/>
              <a:gd name="T9" fmla="*/ 0 h 4"/>
              <a:gd name="T10" fmla="*/ 291 w 1877"/>
              <a:gd name="T11" fmla="*/ 4 h 4"/>
              <a:gd name="T12" fmla="*/ 348 w 1877"/>
              <a:gd name="T13" fmla="*/ 4 h 4"/>
              <a:gd name="T14" fmla="*/ 319 w 1877"/>
              <a:gd name="T15" fmla="*/ 0 h 4"/>
              <a:gd name="T16" fmla="*/ 385 w 1877"/>
              <a:gd name="T17" fmla="*/ 4 h 4"/>
              <a:gd name="T18" fmla="*/ 441 w 1877"/>
              <a:gd name="T19" fmla="*/ 4 h 4"/>
              <a:gd name="T20" fmla="*/ 413 w 1877"/>
              <a:gd name="T21" fmla="*/ 0 h 4"/>
              <a:gd name="T22" fmla="*/ 488 w 1877"/>
              <a:gd name="T23" fmla="*/ 4 h 4"/>
              <a:gd name="T24" fmla="*/ 541 w 1877"/>
              <a:gd name="T25" fmla="*/ 4 h 4"/>
              <a:gd name="T26" fmla="*/ 498 w 1877"/>
              <a:gd name="T27" fmla="*/ 0 h 4"/>
              <a:gd name="T28" fmla="*/ 592 w 1877"/>
              <a:gd name="T29" fmla="*/ 4 h 4"/>
              <a:gd name="T30" fmla="*/ 637 w 1877"/>
              <a:gd name="T31" fmla="*/ 0 h 4"/>
              <a:gd name="T32" fmla="*/ 582 w 1877"/>
              <a:gd name="T33" fmla="*/ 0 h 4"/>
              <a:gd name="T34" fmla="*/ 695 w 1877"/>
              <a:gd name="T35" fmla="*/ 4 h 4"/>
              <a:gd name="T36" fmla="*/ 733 w 1877"/>
              <a:gd name="T37" fmla="*/ 0 h 4"/>
              <a:gd name="T38" fmla="*/ 685 w 1877"/>
              <a:gd name="T39" fmla="*/ 0 h 4"/>
              <a:gd name="T40" fmla="*/ 779 w 1877"/>
              <a:gd name="T41" fmla="*/ 4 h 4"/>
              <a:gd name="T42" fmla="*/ 829 w 1877"/>
              <a:gd name="T43" fmla="*/ 4 h 4"/>
              <a:gd name="T44" fmla="*/ 789 w 1877"/>
              <a:gd name="T45" fmla="*/ 0 h 4"/>
              <a:gd name="T46" fmla="*/ 873 w 1877"/>
              <a:gd name="T47" fmla="*/ 4 h 4"/>
              <a:gd name="T48" fmla="*/ 925 w 1877"/>
              <a:gd name="T49" fmla="*/ 4 h 4"/>
              <a:gd name="T50" fmla="*/ 882 w 1877"/>
              <a:gd name="T51" fmla="*/ 0 h 4"/>
              <a:gd name="T52" fmla="*/ 976 w 1877"/>
              <a:gd name="T53" fmla="*/ 4 h 4"/>
              <a:gd name="T54" fmla="*/ 1021 w 1877"/>
              <a:gd name="T55" fmla="*/ 0 h 4"/>
              <a:gd name="T56" fmla="*/ 967 w 1877"/>
              <a:gd name="T57" fmla="*/ 0 h 4"/>
              <a:gd name="T58" fmla="*/ 1079 w 1877"/>
              <a:gd name="T59" fmla="*/ 4 h 4"/>
              <a:gd name="T60" fmla="*/ 1118 w 1877"/>
              <a:gd name="T61" fmla="*/ 0 h 4"/>
              <a:gd name="T62" fmla="*/ 1070 w 1877"/>
              <a:gd name="T63" fmla="*/ 0 h 4"/>
              <a:gd name="T64" fmla="*/ 1164 w 1877"/>
              <a:gd name="T65" fmla="*/ 4 h 4"/>
              <a:gd name="T66" fmla="*/ 1214 w 1877"/>
              <a:gd name="T67" fmla="*/ 4 h 4"/>
              <a:gd name="T68" fmla="*/ 1173 w 1877"/>
              <a:gd name="T69" fmla="*/ 0 h 4"/>
              <a:gd name="T70" fmla="*/ 1258 w 1877"/>
              <a:gd name="T71" fmla="*/ 4 h 4"/>
              <a:gd name="T72" fmla="*/ 1310 w 1877"/>
              <a:gd name="T73" fmla="*/ 4 h 4"/>
              <a:gd name="T74" fmla="*/ 1267 w 1877"/>
              <a:gd name="T75" fmla="*/ 0 h 4"/>
              <a:gd name="T76" fmla="*/ 1361 w 1877"/>
              <a:gd name="T77" fmla="*/ 4 h 4"/>
              <a:gd name="T78" fmla="*/ 1406 w 1877"/>
              <a:gd name="T79" fmla="*/ 0 h 4"/>
              <a:gd name="T80" fmla="*/ 1351 w 1877"/>
              <a:gd name="T81" fmla="*/ 0 h 4"/>
              <a:gd name="T82" fmla="*/ 1464 w 1877"/>
              <a:gd name="T83" fmla="*/ 4 h 4"/>
              <a:gd name="T84" fmla="*/ 1492 w 1877"/>
              <a:gd name="T85" fmla="*/ 0 h 4"/>
              <a:gd name="T86" fmla="*/ 1442 w 1877"/>
              <a:gd name="T87" fmla="*/ 0 h 4"/>
              <a:gd name="T88" fmla="*/ 1567 w 1877"/>
              <a:gd name="T89" fmla="*/ 4 h 4"/>
              <a:gd name="T90" fmla="*/ 1595 w 1877"/>
              <a:gd name="T91" fmla="*/ 0 h 4"/>
              <a:gd name="T92" fmla="*/ 1539 w 1877"/>
              <a:gd name="T93" fmla="*/ 0 h 4"/>
              <a:gd name="T94" fmla="*/ 1661 w 1877"/>
              <a:gd name="T95" fmla="*/ 4 h 4"/>
              <a:gd name="T96" fmla="*/ 1689 w 1877"/>
              <a:gd name="T97" fmla="*/ 0 h 4"/>
              <a:gd name="T98" fmla="*/ 1634 w 1877"/>
              <a:gd name="T99" fmla="*/ 0 h 4"/>
              <a:gd name="T100" fmla="*/ 1764 w 1877"/>
              <a:gd name="T101" fmla="*/ 4 h 4"/>
              <a:gd name="T102" fmla="*/ 1774 w 1877"/>
              <a:gd name="T103" fmla="*/ 0 h 4"/>
              <a:gd name="T104" fmla="*/ 1730 w 1877"/>
              <a:gd name="T105" fmla="*/ 4 h 4"/>
              <a:gd name="T106" fmla="*/ 1868 w 1877"/>
              <a:gd name="T107" fmla="*/ 4 h 4"/>
              <a:gd name="T108" fmla="*/ 1839 w 1877"/>
              <a:gd name="T109" fmla="*/ 0 h 4"/>
              <a:gd name="T110" fmla="*/ 19 w 1877"/>
              <a:gd name="T111" fmla="*/ 4 h 4"/>
              <a:gd name="T112" fmla="*/ 60 w 1877"/>
              <a:gd name="T113" fmla="*/ 0 h 4"/>
              <a:gd name="T114" fmla="*/ 10 w 1877"/>
              <a:gd name="T11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77" h="4">
                <a:moveTo>
                  <a:pt x="96" y="4"/>
                </a:moveTo>
                <a:lnTo>
                  <a:pt x="104" y="4"/>
                </a:lnTo>
                <a:lnTo>
                  <a:pt x="113" y="4"/>
                </a:lnTo>
                <a:lnTo>
                  <a:pt x="122" y="4"/>
                </a:lnTo>
                <a:lnTo>
                  <a:pt x="132" y="4"/>
                </a:lnTo>
                <a:lnTo>
                  <a:pt x="141" y="4"/>
                </a:lnTo>
                <a:lnTo>
                  <a:pt x="151" y="4"/>
                </a:lnTo>
                <a:lnTo>
                  <a:pt x="157" y="4"/>
                </a:lnTo>
                <a:lnTo>
                  <a:pt x="157" y="0"/>
                </a:lnTo>
                <a:lnTo>
                  <a:pt x="151" y="0"/>
                </a:lnTo>
                <a:lnTo>
                  <a:pt x="141" y="0"/>
                </a:lnTo>
                <a:lnTo>
                  <a:pt x="132" y="0"/>
                </a:lnTo>
                <a:lnTo>
                  <a:pt x="122" y="0"/>
                </a:lnTo>
                <a:lnTo>
                  <a:pt x="113" y="0"/>
                </a:lnTo>
                <a:lnTo>
                  <a:pt x="104" y="0"/>
                </a:lnTo>
                <a:lnTo>
                  <a:pt x="96" y="0"/>
                </a:lnTo>
                <a:lnTo>
                  <a:pt x="96" y="4"/>
                </a:lnTo>
                <a:close/>
                <a:moveTo>
                  <a:pt x="193" y="4"/>
                </a:moveTo>
                <a:lnTo>
                  <a:pt x="197" y="4"/>
                </a:lnTo>
                <a:lnTo>
                  <a:pt x="207" y="4"/>
                </a:lnTo>
                <a:lnTo>
                  <a:pt x="216" y="4"/>
                </a:lnTo>
                <a:lnTo>
                  <a:pt x="226" y="4"/>
                </a:lnTo>
                <a:lnTo>
                  <a:pt x="235" y="4"/>
                </a:lnTo>
                <a:lnTo>
                  <a:pt x="244" y="4"/>
                </a:lnTo>
                <a:lnTo>
                  <a:pt x="253" y="4"/>
                </a:lnTo>
                <a:lnTo>
                  <a:pt x="253" y="0"/>
                </a:lnTo>
                <a:lnTo>
                  <a:pt x="244" y="0"/>
                </a:lnTo>
                <a:lnTo>
                  <a:pt x="235" y="0"/>
                </a:lnTo>
                <a:lnTo>
                  <a:pt x="226" y="0"/>
                </a:lnTo>
                <a:lnTo>
                  <a:pt x="216" y="0"/>
                </a:lnTo>
                <a:lnTo>
                  <a:pt x="207" y="0"/>
                </a:lnTo>
                <a:lnTo>
                  <a:pt x="197" y="0"/>
                </a:lnTo>
                <a:lnTo>
                  <a:pt x="193" y="0"/>
                </a:lnTo>
                <a:lnTo>
                  <a:pt x="193" y="4"/>
                </a:lnTo>
                <a:close/>
                <a:moveTo>
                  <a:pt x="289" y="4"/>
                </a:moveTo>
                <a:lnTo>
                  <a:pt x="291" y="4"/>
                </a:lnTo>
                <a:lnTo>
                  <a:pt x="301" y="4"/>
                </a:lnTo>
                <a:lnTo>
                  <a:pt x="310" y="4"/>
                </a:lnTo>
                <a:lnTo>
                  <a:pt x="319" y="4"/>
                </a:lnTo>
                <a:lnTo>
                  <a:pt x="329" y="4"/>
                </a:lnTo>
                <a:lnTo>
                  <a:pt x="338" y="4"/>
                </a:lnTo>
                <a:lnTo>
                  <a:pt x="348" y="4"/>
                </a:lnTo>
                <a:lnTo>
                  <a:pt x="349" y="4"/>
                </a:lnTo>
                <a:lnTo>
                  <a:pt x="349" y="0"/>
                </a:lnTo>
                <a:lnTo>
                  <a:pt x="348" y="0"/>
                </a:lnTo>
                <a:lnTo>
                  <a:pt x="338" y="0"/>
                </a:lnTo>
                <a:lnTo>
                  <a:pt x="329" y="0"/>
                </a:lnTo>
                <a:lnTo>
                  <a:pt x="319" y="0"/>
                </a:lnTo>
                <a:lnTo>
                  <a:pt x="310" y="0"/>
                </a:lnTo>
                <a:lnTo>
                  <a:pt x="301" y="0"/>
                </a:lnTo>
                <a:lnTo>
                  <a:pt x="291" y="0"/>
                </a:lnTo>
                <a:lnTo>
                  <a:pt x="289" y="0"/>
                </a:lnTo>
                <a:lnTo>
                  <a:pt x="289" y="4"/>
                </a:lnTo>
                <a:close/>
                <a:moveTo>
                  <a:pt x="385" y="4"/>
                </a:moveTo>
                <a:lnTo>
                  <a:pt x="395" y="4"/>
                </a:lnTo>
                <a:lnTo>
                  <a:pt x="404" y="4"/>
                </a:lnTo>
                <a:lnTo>
                  <a:pt x="413" y="4"/>
                </a:lnTo>
                <a:lnTo>
                  <a:pt x="423" y="4"/>
                </a:lnTo>
                <a:lnTo>
                  <a:pt x="432" y="4"/>
                </a:lnTo>
                <a:lnTo>
                  <a:pt x="441" y="4"/>
                </a:lnTo>
                <a:lnTo>
                  <a:pt x="445" y="4"/>
                </a:lnTo>
                <a:lnTo>
                  <a:pt x="445" y="0"/>
                </a:lnTo>
                <a:lnTo>
                  <a:pt x="441" y="0"/>
                </a:lnTo>
                <a:lnTo>
                  <a:pt x="432" y="0"/>
                </a:lnTo>
                <a:lnTo>
                  <a:pt x="423" y="0"/>
                </a:lnTo>
                <a:lnTo>
                  <a:pt x="413" y="0"/>
                </a:lnTo>
                <a:lnTo>
                  <a:pt x="404" y="0"/>
                </a:lnTo>
                <a:lnTo>
                  <a:pt x="395" y="0"/>
                </a:lnTo>
                <a:lnTo>
                  <a:pt x="385" y="0"/>
                </a:lnTo>
                <a:lnTo>
                  <a:pt x="385" y="4"/>
                </a:lnTo>
                <a:close/>
                <a:moveTo>
                  <a:pt x="481" y="4"/>
                </a:moveTo>
                <a:lnTo>
                  <a:pt x="488" y="4"/>
                </a:lnTo>
                <a:lnTo>
                  <a:pt x="498" y="4"/>
                </a:lnTo>
                <a:lnTo>
                  <a:pt x="507" y="4"/>
                </a:lnTo>
                <a:lnTo>
                  <a:pt x="517" y="4"/>
                </a:lnTo>
                <a:lnTo>
                  <a:pt x="526" y="4"/>
                </a:lnTo>
                <a:lnTo>
                  <a:pt x="535" y="4"/>
                </a:lnTo>
                <a:lnTo>
                  <a:pt x="541" y="4"/>
                </a:lnTo>
                <a:lnTo>
                  <a:pt x="541" y="0"/>
                </a:lnTo>
                <a:lnTo>
                  <a:pt x="535" y="0"/>
                </a:lnTo>
                <a:lnTo>
                  <a:pt x="526" y="0"/>
                </a:lnTo>
                <a:lnTo>
                  <a:pt x="517" y="0"/>
                </a:lnTo>
                <a:lnTo>
                  <a:pt x="507" y="0"/>
                </a:lnTo>
                <a:lnTo>
                  <a:pt x="498" y="0"/>
                </a:lnTo>
                <a:lnTo>
                  <a:pt x="488" y="0"/>
                </a:lnTo>
                <a:lnTo>
                  <a:pt x="481" y="0"/>
                </a:lnTo>
                <a:lnTo>
                  <a:pt x="481" y="4"/>
                </a:lnTo>
                <a:close/>
                <a:moveTo>
                  <a:pt x="577" y="4"/>
                </a:moveTo>
                <a:lnTo>
                  <a:pt x="582" y="4"/>
                </a:lnTo>
                <a:lnTo>
                  <a:pt x="592" y="4"/>
                </a:lnTo>
                <a:lnTo>
                  <a:pt x="601" y="4"/>
                </a:lnTo>
                <a:lnTo>
                  <a:pt x="610" y="4"/>
                </a:lnTo>
                <a:lnTo>
                  <a:pt x="620" y="4"/>
                </a:lnTo>
                <a:lnTo>
                  <a:pt x="629" y="4"/>
                </a:lnTo>
                <a:lnTo>
                  <a:pt x="637" y="4"/>
                </a:lnTo>
                <a:lnTo>
                  <a:pt x="637" y="0"/>
                </a:lnTo>
                <a:lnTo>
                  <a:pt x="629" y="0"/>
                </a:lnTo>
                <a:lnTo>
                  <a:pt x="620" y="0"/>
                </a:lnTo>
                <a:lnTo>
                  <a:pt x="610" y="0"/>
                </a:lnTo>
                <a:lnTo>
                  <a:pt x="601" y="0"/>
                </a:lnTo>
                <a:lnTo>
                  <a:pt x="592" y="0"/>
                </a:lnTo>
                <a:lnTo>
                  <a:pt x="582" y="0"/>
                </a:lnTo>
                <a:lnTo>
                  <a:pt x="577" y="0"/>
                </a:lnTo>
                <a:lnTo>
                  <a:pt x="577" y="4"/>
                </a:lnTo>
                <a:close/>
                <a:moveTo>
                  <a:pt x="673" y="4"/>
                </a:moveTo>
                <a:lnTo>
                  <a:pt x="676" y="4"/>
                </a:lnTo>
                <a:lnTo>
                  <a:pt x="685" y="4"/>
                </a:lnTo>
                <a:lnTo>
                  <a:pt x="695" y="4"/>
                </a:lnTo>
                <a:lnTo>
                  <a:pt x="704" y="4"/>
                </a:lnTo>
                <a:lnTo>
                  <a:pt x="714" y="4"/>
                </a:lnTo>
                <a:lnTo>
                  <a:pt x="723" y="4"/>
                </a:lnTo>
                <a:lnTo>
                  <a:pt x="732" y="4"/>
                </a:lnTo>
                <a:lnTo>
                  <a:pt x="733" y="4"/>
                </a:lnTo>
                <a:lnTo>
                  <a:pt x="733" y="0"/>
                </a:lnTo>
                <a:lnTo>
                  <a:pt x="732" y="0"/>
                </a:lnTo>
                <a:lnTo>
                  <a:pt x="723" y="0"/>
                </a:lnTo>
                <a:lnTo>
                  <a:pt x="714" y="0"/>
                </a:lnTo>
                <a:lnTo>
                  <a:pt x="704" y="0"/>
                </a:lnTo>
                <a:lnTo>
                  <a:pt x="695" y="0"/>
                </a:lnTo>
                <a:lnTo>
                  <a:pt x="685" y="0"/>
                </a:lnTo>
                <a:lnTo>
                  <a:pt x="676" y="0"/>
                </a:lnTo>
                <a:lnTo>
                  <a:pt x="673" y="0"/>
                </a:lnTo>
                <a:lnTo>
                  <a:pt x="673" y="4"/>
                </a:lnTo>
                <a:close/>
                <a:moveTo>
                  <a:pt x="769" y="4"/>
                </a:moveTo>
                <a:lnTo>
                  <a:pt x="770" y="4"/>
                </a:lnTo>
                <a:lnTo>
                  <a:pt x="779" y="4"/>
                </a:lnTo>
                <a:lnTo>
                  <a:pt x="789" y="4"/>
                </a:lnTo>
                <a:lnTo>
                  <a:pt x="798" y="4"/>
                </a:lnTo>
                <a:lnTo>
                  <a:pt x="808" y="4"/>
                </a:lnTo>
                <a:lnTo>
                  <a:pt x="817" y="4"/>
                </a:lnTo>
                <a:lnTo>
                  <a:pt x="826" y="4"/>
                </a:lnTo>
                <a:lnTo>
                  <a:pt x="829" y="4"/>
                </a:lnTo>
                <a:lnTo>
                  <a:pt x="829" y="0"/>
                </a:lnTo>
                <a:lnTo>
                  <a:pt x="826" y="0"/>
                </a:lnTo>
                <a:lnTo>
                  <a:pt x="817" y="0"/>
                </a:lnTo>
                <a:lnTo>
                  <a:pt x="808" y="0"/>
                </a:lnTo>
                <a:lnTo>
                  <a:pt x="798" y="0"/>
                </a:lnTo>
                <a:lnTo>
                  <a:pt x="789" y="0"/>
                </a:lnTo>
                <a:lnTo>
                  <a:pt x="779" y="0"/>
                </a:lnTo>
                <a:lnTo>
                  <a:pt x="770" y="0"/>
                </a:lnTo>
                <a:lnTo>
                  <a:pt x="769" y="0"/>
                </a:lnTo>
                <a:lnTo>
                  <a:pt x="769" y="4"/>
                </a:lnTo>
                <a:close/>
                <a:moveTo>
                  <a:pt x="865" y="4"/>
                </a:moveTo>
                <a:lnTo>
                  <a:pt x="873" y="4"/>
                </a:lnTo>
                <a:lnTo>
                  <a:pt x="882" y="4"/>
                </a:lnTo>
                <a:lnTo>
                  <a:pt x="892" y="4"/>
                </a:lnTo>
                <a:lnTo>
                  <a:pt x="901" y="4"/>
                </a:lnTo>
                <a:lnTo>
                  <a:pt x="910" y="4"/>
                </a:lnTo>
                <a:lnTo>
                  <a:pt x="920" y="4"/>
                </a:lnTo>
                <a:lnTo>
                  <a:pt x="925" y="4"/>
                </a:lnTo>
                <a:lnTo>
                  <a:pt x="925" y="0"/>
                </a:lnTo>
                <a:lnTo>
                  <a:pt x="920" y="0"/>
                </a:lnTo>
                <a:lnTo>
                  <a:pt x="910" y="0"/>
                </a:lnTo>
                <a:lnTo>
                  <a:pt x="901" y="0"/>
                </a:lnTo>
                <a:lnTo>
                  <a:pt x="892" y="0"/>
                </a:lnTo>
                <a:lnTo>
                  <a:pt x="882" y="0"/>
                </a:lnTo>
                <a:lnTo>
                  <a:pt x="873" y="0"/>
                </a:lnTo>
                <a:lnTo>
                  <a:pt x="865" y="0"/>
                </a:lnTo>
                <a:lnTo>
                  <a:pt x="865" y="4"/>
                </a:lnTo>
                <a:close/>
                <a:moveTo>
                  <a:pt x="961" y="4"/>
                </a:moveTo>
                <a:lnTo>
                  <a:pt x="967" y="4"/>
                </a:lnTo>
                <a:lnTo>
                  <a:pt x="976" y="4"/>
                </a:lnTo>
                <a:lnTo>
                  <a:pt x="985" y="4"/>
                </a:lnTo>
                <a:lnTo>
                  <a:pt x="995" y="4"/>
                </a:lnTo>
                <a:lnTo>
                  <a:pt x="1004" y="4"/>
                </a:lnTo>
                <a:lnTo>
                  <a:pt x="1014" y="4"/>
                </a:lnTo>
                <a:lnTo>
                  <a:pt x="1021" y="4"/>
                </a:lnTo>
                <a:lnTo>
                  <a:pt x="1021" y="0"/>
                </a:lnTo>
                <a:lnTo>
                  <a:pt x="1014" y="0"/>
                </a:lnTo>
                <a:lnTo>
                  <a:pt x="1004" y="0"/>
                </a:lnTo>
                <a:lnTo>
                  <a:pt x="995" y="0"/>
                </a:lnTo>
                <a:lnTo>
                  <a:pt x="985" y="0"/>
                </a:lnTo>
                <a:lnTo>
                  <a:pt x="976" y="0"/>
                </a:lnTo>
                <a:lnTo>
                  <a:pt x="967" y="0"/>
                </a:lnTo>
                <a:lnTo>
                  <a:pt x="961" y="0"/>
                </a:lnTo>
                <a:lnTo>
                  <a:pt x="961" y="4"/>
                </a:lnTo>
                <a:close/>
                <a:moveTo>
                  <a:pt x="1058" y="4"/>
                </a:moveTo>
                <a:lnTo>
                  <a:pt x="1061" y="4"/>
                </a:lnTo>
                <a:lnTo>
                  <a:pt x="1070" y="4"/>
                </a:lnTo>
                <a:lnTo>
                  <a:pt x="1079" y="4"/>
                </a:lnTo>
                <a:lnTo>
                  <a:pt x="1089" y="4"/>
                </a:lnTo>
                <a:lnTo>
                  <a:pt x="1098" y="4"/>
                </a:lnTo>
                <a:lnTo>
                  <a:pt x="1107" y="4"/>
                </a:lnTo>
                <a:lnTo>
                  <a:pt x="1117" y="4"/>
                </a:lnTo>
                <a:lnTo>
                  <a:pt x="1118" y="4"/>
                </a:lnTo>
                <a:lnTo>
                  <a:pt x="1118" y="0"/>
                </a:lnTo>
                <a:lnTo>
                  <a:pt x="1117" y="0"/>
                </a:lnTo>
                <a:lnTo>
                  <a:pt x="1107" y="0"/>
                </a:lnTo>
                <a:lnTo>
                  <a:pt x="1098" y="0"/>
                </a:lnTo>
                <a:lnTo>
                  <a:pt x="1089" y="0"/>
                </a:lnTo>
                <a:lnTo>
                  <a:pt x="1079" y="0"/>
                </a:lnTo>
                <a:lnTo>
                  <a:pt x="1070" y="0"/>
                </a:lnTo>
                <a:lnTo>
                  <a:pt x="1061" y="0"/>
                </a:lnTo>
                <a:lnTo>
                  <a:pt x="1058" y="0"/>
                </a:lnTo>
                <a:lnTo>
                  <a:pt x="1058" y="4"/>
                </a:lnTo>
                <a:close/>
                <a:moveTo>
                  <a:pt x="1154" y="4"/>
                </a:moveTo>
                <a:lnTo>
                  <a:pt x="1154" y="4"/>
                </a:lnTo>
                <a:lnTo>
                  <a:pt x="1164" y="4"/>
                </a:lnTo>
                <a:lnTo>
                  <a:pt x="1173" y="4"/>
                </a:lnTo>
                <a:lnTo>
                  <a:pt x="1183" y="4"/>
                </a:lnTo>
                <a:lnTo>
                  <a:pt x="1192" y="4"/>
                </a:lnTo>
                <a:lnTo>
                  <a:pt x="1201" y="4"/>
                </a:lnTo>
                <a:lnTo>
                  <a:pt x="1211" y="4"/>
                </a:lnTo>
                <a:lnTo>
                  <a:pt x="1214" y="4"/>
                </a:lnTo>
                <a:lnTo>
                  <a:pt x="1214" y="0"/>
                </a:lnTo>
                <a:lnTo>
                  <a:pt x="1211" y="0"/>
                </a:lnTo>
                <a:lnTo>
                  <a:pt x="1201" y="0"/>
                </a:lnTo>
                <a:lnTo>
                  <a:pt x="1192" y="0"/>
                </a:lnTo>
                <a:lnTo>
                  <a:pt x="1183" y="0"/>
                </a:lnTo>
                <a:lnTo>
                  <a:pt x="1173" y="0"/>
                </a:lnTo>
                <a:lnTo>
                  <a:pt x="1164" y="0"/>
                </a:lnTo>
                <a:lnTo>
                  <a:pt x="1154" y="0"/>
                </a:lnTo>
                <a:lnTo>
                  <a:pt x="1154" y="0"/>
                </a:lnTo>
                <a:lnTo>
                  <a:pt x="1154" y="4"/>
                </a:lnTo>
                <a:close/>
                <a:moveTo>
                  <a:pt x="1250" y="4"/>
                </a:moveTo>
                <a:lnTo>
                  <a:pt x="1258" y="4"/>
                </a:lnTo>
                <a:lnTo>
                  <a:pt x="1267" y="4"/>
                </a:lnTo>
                <a:lnTo>
                  <a:pt x="1276" y="4"/>
                </a:lnTo>
                <a:lnTo>
                  <a:pt x="1286" y="4"/>
                </a:lnTo>
                <a:lnTo>
                  <a:pt x="1295" y="4"/>
                </a:lnTo>
                <a:lnTo>
                  <a:pt x="1305" y="4"/>
                </a:lnTo>
                <a:lnTo>
                  <a:pt x="1310" y="4"/>
                </a:lnTo>
                <a:lnTo>
                  <a:pt x="1310" y="0"/>
                </a:lnTo>
                <a:lnTo>
                  <a:pt x="1305" y="0"/>
                </a:lnTo>
                <a:lnTo>
                  <a:pt x="1295" y="0"/>
                </a:lnTo>
                <a:lnTo>
                  <a:pt x="1286" y="0"/>
                </a:lnTo>
                <a:lnTo>
                  <a:pt x="1276" y="0"/>
                </a:lnTo>
                <a:lnTo>
                  <a:pt x="1267" y="0"/>
                </a:lnTo>
                <a:lnTo>
                  <a:pt x="1258" y="0"/>
                </a:lnTo>
                <a:lnTo>
                  <a:pt x="1250" y="0"/>
                </a:lnTo>
                <a:lnTo>
                  <a:pt x="1250" y="4"/>
                </a:lnTo>
                <a:close/>
                <a:moveTo>
                  <a:pt x="1346" y="4"/>
                </a:moveTo>
                <a:lnTo>
                  <a:pt x="1351" y="4"/>
                </a:lnTo>
                <a:lnTo>
                  <a:pt x="1361" y="4"/>
                </a:lnTo>
                <a:lnTo>
                  <a:pt x="1370" y="4"/>
                </a:lnTo>
                <a:lnTo>
                  <a:pt x="1380" y="4"/>
                </a:lnTo>
                <a:lnTo>
                  <a:pt x="1389" y="4"/>
                </a:lnTo>
                <a:lnTo>
                  <a:pt x="1398" y="4"/>
                </a:lnTo>
                <a:lnTo>
                  <a:pt x="1406" y="4"/>
                </a:lnTo>
                <a:lnTo>
                  <a:pt x="1406" y="0"/>
                </a:lnTo>
                <a:lnTo>
                  <a:pt x="1398" y="0"/>
                </a:lnTo>
                <a:lnTo>
                  <a:pt x="1389" y="0"/>
                </a:lnTo>
                <a:lnTo>
                  <a:pt x="1380" y="0"/>
                </a:lnTo>
                <a:lnTo>
                  <a:pt x="1370" y="0"/>
                </a:lnTo>
                <a:lnTo>
                  <a:pt x="1361" y="0"/>
                </a:lnTo>
                <a:lnTo>
                  <a:pt x="1351" y="0"/>
                </a:lnTo>
                <a:lnTo>
                  <a:pt x="1346" y="0"/>
                </a:lnTo>
                <a:lnTo>
                  <a:pt x="1346" y="4"/>
                </a:lnTo>
                <a:close/>
                <a:moveTo>
                  <a:pt x="1442" y="4"/>
                </a:moveTo>
                <a:lnTo>
                  <a:pt x="1445" y="4"/>
                </a:lnTo>
                <a:lnTo>
                  <a:pt x="1455" y="4"/>
                </a:lnTo>
                <a:lnTo>
                  <a:pt x="1464" y="4"/>
                </a:lnTo>
                <a:lnTo>
                  <a:pt x="1473" y="4"/>
                </a:lnTo>
                <a:lnTo>
                  <a:pt x="1483" y="4"/>
                </a:lnTo>
                <a:lnTo>
                  <a:pt x="1492" y="4"/>
                </a:lnTo>
                <a:lnTo>
                  <a:pt x="1502" y="4"/>
                </a:lnTo>
                <a:lnTo>
                  <a:pt x="1502" y="0"/>
                </a:lnTo>
                <a:lnTo>
                  <a:pt x="1492" y="0"/>
                </a:lnTo>
                <a:lnTo>
                  <a:pt x="1483" y="0"/>
                </a:lnTo>
                <a:lnTo>
                  <a:pt x="1473" y="0"/>
                </a:lnTo>
                <a:lnTo>
                  <a:pt x="1464" y="0"/>
                </a:lnTo>
                <a:lnTo>
                  <a:pt x="1455" y="0"/>
                </a:lnTo>
                <a:lnTo>
                  <a:pt x="1445" y="0"/>
                </a:lnTo>
                <a:lnTo>
                  <a:pt x="1442" y="0"/>
                </a:lnTo>
                <a:lnTo>
                  <a:pt x="1442" y="4"/>
                </a:lnTo>
                <a:close/>
                <a:moveTo>
                  <a:pt x="1538" y="4"/>
                </a:moveTo>
                <a:lnTo>
                  <a:pt x="1539" y="4"/>
                </a:lnTo>
                <a:lnTo>
                  <a:pt x="1549" y="4"/>
                </a:lnTo>
                <a:lnTo>
                  <a:pt x="1558" y="4"/>
                </a:lnTo>
                <a:lnTo>
                  <a:pt x="1567" y="4"/>
                </a:lnTo>
                <a:lnTo>
                  <a:pt x="1577" y="4"/>
                </a:lnTo>
                <a:lnTo>
                  <a:pt x="1586" y="4"/>
                </a:lnTo>
                <a:lnTo>
                  <a:pt x="1595" y="4"/>
                </a:lnTo>
                <a:lnTo>
                  <a:pt x="1598" y="4"/>
                </a:lnTo>
                <a:lnTo>
                  <a:pt x="1598" y="0"/>
                </a:lnTo>
                <a:lnTo>
                  <a:pt x="1595" y="0"/>
                </a:lnTo>
                <a:lnTo>
                  <a:pt x="1586" y="0"/>
                </a:lnTo>
                <a:lnTo>
                  <a:pt x="1577" y="0"/>
                </a:lnTo>
                <a:lnTo>
                  <a:pt x="1567" y="0"/>
                </a:lnTo>
                <a:lnTo>
                  <a:pt x="1558" y="0"/>
                </a:lnTo>
                <a:lnTo>
                  <a:pt x="1549" y="0"/>
                </a:lnTo>
                <a:lnTo>
                  <a:pt x="1539" y="0"/>
                </a:lnTo>
                <a:lnTo>
                  <a:pt x="1538" y="0"/>
                </a:lnTo>
                <a:lnTo>
                  <a:pt x="1538" y="4"/>
                </a:lnTo>
                <a:close/>
                <a:moveTo>
                  <a:pt x="1634" y="4"/>
                </a:moveTo>
                <a:lnTo>
                  <a:pt x="1642" y="4"/>
                </a:lnTo>
                <a:lnTo>
                  <a:pt x="1652" y="4"/>
                </a:lnTo>
                <a:lnTo>
                  <a:pt x="1661" y="4"/>
                </a:lnTo>
                <a:lnTo>
                  <a:pt x="1671" y="4"/>
                </a:lnTo>
                <a:lnTo>
                  <a:pt x="1680" y="4"/>
                </a:lnTo>
                <a:lnTo>
                  <a:pt x="1689" y="4"/>
                </a:lnTo>
                <a:lnTo>
                  <a:pt x="1694" y="4"/>
                </a:lnTo>
                <a:lnTo>
                  <a:pt x="1694" y="0"/>
                </a:lnTo>
                <a:lnTo>
                  <a:pt x="1689" y="0"/>
                </a:lnTo>
                <a:lnTo>
                  <a:pt x="1680" y="0"/>
                </a:lnTo>
                <a:lnTo>
                  <a:pt x="1671" y="0"/>
                </a:lnTo>
                <a:lnTo>
                  <a:pt x="1661" y="0"/>
                </a:lnTo>
                <a:lnTo>
                  <a:pt x="1652" y="0"/>
                </a:lnTo>
                <a:lnTo>
                  <a:pt x="1642" y="0"/>
                </a:lnTo>
                <a:lnTo>
                  <a:pt x="1634" y="0"/>
                </a:lnTo>
                <a:lnTo>
                  <a:pt x="1634" y="4"/>
                </a:lnTo>
                <a:close/>
                <a:moveTo>
                  <a:pt x="1730" y="4"/>
                </a:moveTo>
                <a:lnTo>
                  <a:pt x="1736" y="4"/>
                </a:lnTo>
                <a:lnTo>
                  <a:pt x="1746" y="4"/>
                </a:lnTo>
                <a:lnTo>
                  <a:pt x="1755" y="4"/>
                </a:lnTo>
                <a:lnTo>
                  <a:pt x="1764" y="4"/>
                </a:lnTo>
                <a:lnTo>
                  <a:pt x="1774" y="4"/>
                </a:lnTo>
                <a:lnTo>
                  <a:pt x="1783" y="4"/>
                </a:lnTo>
                <a:lnTo>
                  <a:pt x="1790" y="4"/>
                </a:lnTo>
                <a:lnTo>
                  <a:pt x="1790" y="0"/>
                </a:lnTo>
                <a:lnTo>
                  <a:pt x="1783" y="0"/>
                </a:lnTo>
                <a:lnTo>
                  <a:pt x="1774" y="0"/>
                </a:lnTo>
                <a:lnTo>
                  <a:pt x="1764" y="0"/>
                </a:lnTo>
                <a:lnTo>
                  <a:pt x="1755" y="0"/>
                </a:lnTo>
                <a:lnTo>
                  <a:pt x="1746" y="0"/>
                </a:lnTo>
                <a:lnTo>
                  <a:pt x="1736" y="0"/>
                </a:lnTo>
                <a:lnTo>
                  <a:pt x="1730" y="0"/>
                </a:lnTo>
                <a:lnTo>
                  <a:pt x="1730" y="4"/>
                </a:lnTo>
                <a:close/>
                <a:moveTo>
                  <a:pt x="1826" y="4"/>
                </a:moveTo>
                <a:lnTo>
                  <a:pt x="1830" y="4"/>
                </a:lnTo>
                <a:lnTo>
                  <a:pt x="1839" y="4"/>
                </a:lnTo>
                <a:lnTo>
                  <a:pt x="1849" y="4"/>
                </a:lnTo>
                <a:lnTo>
                  <a:pt x="1858" y="4"/>
                </a:lnTo>
                <a:lnTo>
                  <a:pt x="1868" y="4"/>
                </a:lnTo>
                <a:lnTo>
                  <a:pt x="1877" y="4"/>
                </a:lnTo>
                <a:lnTo>
                  <a:pt x="1877" y="0"/>
                </a:lnTo>
                <a:lnTo>
                  <a:pt x="1868" y="0"/>
                </a:lnTo>
                <a:lnTo>
                  <a:pt x="1858" y="0"/>
                </a:lnTo>
                <a:lnTo>
                  <a:pt x="1849" y="0"/>
                </a:lnTo>
                <a:lnTo>
                  <a:pt x="1839" y="0"/>
                </a:lnTo>
                <a:lnTo>
                  <a:pt x="1830" y="0"/>
                </a:lnTo>
                <a:lnTo>
                  <a:pt x="1826" y="0"/>
                </a:lnTo>
                <a:lnTo>
                  <a:pt x="1826" y="4"/>
                </a:lnTo>
                <a:close/>
                <a:moveTo>
                  <a:pt x="0" y="4"/>
                </a:moveTo>
                <a:lnTo>
                  <a:pt x="10" y="4"/>
                </a:lnTo>
                <a:lnTo>
                  <a:pt x="19" y="4"/>
                </a:lnTo>
                <a:lnTo>
                  <a:pt x="29" y="4"/>
                </a:lnTo>
                <a:lnTo>
                  <a:pt x="38" y="4"/>
                </a:lnTo>
                <a:lnTo>
                  <a:pt x="47" y="4"/>
                </a:lnTo>
                <a:lnTo>
                  <a:pt x="57" y="4"/>
                </a:lnTo>
                <a:lnTo>
                  <a:pt x="60" y="4"/>
                </a:lnTo>
                <a:lnTo>
                  <a:pt x="60" y="0"/>
                </a:lnTo>
                <a:lnTo>
                  <a:pt x="57" y="0"/>
                </a:lnTo>
                <a:lnTo>
                  <a:pt x="47" y="0"/>
                </a:lnTo>
                <a:lnTo>
                  <a:pt x="38" y="0"/>
                </a:lnTo>
                <a:lnTo>
                  <a:pt x="29" y="0"/>
                </a:lnTo>
                <a:lnTo>
                  <a:pt x="19" y="0"/>
                </a:lnTo>
                <a:lnTo>
                  <a:pt x="10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>
            <a:off x="1983484" y="2097023"/>
            <a:ext cx="466725" cy="0"/>
          </a:xfrm>
          <a:prstGeom prst="line">
            <a:avLst/>
          </a:prstGeom>
          <a:noFill/>
          <a:ln w="50800" cap="flat">
            <a:solidFill>
              <a:srgbClr val="BF9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791271" y="2097023"/>
            <a:ext cx="466725" cy="0"/>
          </a:xfrm>
          <a:prstGeom prst="line">
            <a:avLst/>
          </a:prstGeom>
          <a:noFill/>
          <a:ln w="50800" cap="flat">
            <a:solidFill>
              <a:srgbClr val="BF9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0"/>
          <p:cNvSpPr>
            <a:spLocks noChangeArrowheads="1"/>
          </p:cNvSpPr>
          <p:nvPr/>
        </p:nvSpPr>
        <p:spPr bwMode="auto">
          <a:xfrm>
            <a:off x="4480951" y="2897904"/>
            <a:ext cx="6748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retinal plane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816341" y="2050360"/>
            <a:ext cx="983941" cy="292608"/>
            <a:chOff x="3816341" y="2050360"/>
            <a:chExt cx="983941" cy="292608"/>
          </a:xfrm>
        </p:grpSpPr>
        <p:sp>
          <p:nvSpPr>
            <p:cNvPr id="82" name="Oval 81"/>
            <p:cNvSpPr/>
            <p:nvPr/>
          </p:nvSpPr>
          <p:spPr>
            <a:xfrm>
              <a:off x="3816341" y="2050360"/>
              <a:ext cx="292608" cy="2926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507674" y="2050360"/>
              <a:ext cx="292608" cy="2926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818885" y="4620866"/>
            <a:ext cx="983941" cy="292608"/>
            <a:chOff x="3816341" y="2050360"/>
            <a:chExt cx="983941" cy="292608"/>
          </a:xfrm>
        </p:grpSpPr>
        <p:sp>
          <p:nvSpPr>
            <p:cNvPr id="127" name="Oval 126"/>
            <p:cNvSpPr/>
            <p:nvPr/>
          </p:nvSpPr>
          <p:spPr>
            <a:xfrm>
              <a:off x="3816341" y="2050360"/>
              <a:ext cx="292608" cy="2926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07674" y="2050360"/>
              <a:ext cx="292608" cy="29260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798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51</Words>
  <Application>Microsoft Office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Ione Fine</dc:creator>
  <cp:lastModifiedBy>Ione Fine</cp:lastModifiedBy>
  <cp:revision>8</cp:revision>
  <dcterms:created xsi:type="dcterms:W3CDTF">2021-11-12T11:29:19Z</dcterms:created>
  <dcterms:modified xsi:type="dcterms:W3CDTF">2021-11-12T12:43:31Z</dcterms:modified>
</cp:coreProperties>
</file>