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62" r:id="rId3"/>
    <p:sldId id="264" r:id="rId4"/>
    <p:sldId id="260" r:id="rId5"/>
    <p:sldId id="258" r:id="rId6"/>
    <p:sldId id="261" r:id="rId7"/>
    <p:sldId id="259" r:id="rId8"/>
    <p:sldId id="25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0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6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8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9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9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5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2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11084C-E89B-4734-8BD7-13782E0CE79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29D817-6085-49F6-9696-1057B12B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7" y="746975"/>
            <a:ext cx="11262507" cy="5172411"/>
          </a:xfrm>
        </p:spPr>
      </p:pic>
    </p:spTree>
    <p:extLst>
      <p:ext uri="{BB962C8B-B14F-4D97-AF65-F5344CB8AC3E}">
        <p14:creationId xmlns:p14="http://schemas.microsoft.com/office/powerpoint/2010/main" val="14749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363" y="277595"/>
            <a:ext cx="9601196" cy="130386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That’s All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24" y="2056507"/>
            <a:ext cx="4504874" cy="33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Got food allergies?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56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Our app is a recipe </a:t>
            </a:r>
            <a:r>
              <a:rPr lang="en-US" sz="4400" dirty="0" smtClean="0"/>
              <a:t>finder </a:t>
            </a:r>
          </a:p>
          <a:p>
            <a:pPr marL="0" indent="0" algn="ctr">
              <a:buNone/>
            </a:pPr>
            <a:r>
              <a:rPr lang="en-US" sz="4400" dirty="0"/>
              <a:t>s</a:t>
            </a:r>
            <a:r>
              <a:rPr lang="en-US" sz="4400" dirty="0" smtClean="0"/>
              <a:t>electing recipes eliminating </a:t>
            </a:r>
          </a:p>
          <a:p>
            <a:pPr marL="0" indent="0" algn="ctr">
              <a:buNone/>
            </a:pPr>
            <a:r>
              <a:rPr lang="en-US" sz="4400" dirty="0"/>
              <a:t>m</a:t>
            </a:r>
            <a:r>
              <a:rPr lang="en-US" sz="4400" dirty="0" smtClean="0"/>
              <a:t>ultiple </a:t>
            </a:r>
            <a:r>
              <a:rPr lang="en-US" sz="4400" dirty="0"/>
              <a:t>f</a:t>
            </a:r>
            <a:r>
              <a:rPr lang="en-US" sz="4400" dirty="0" smtClean="0"/>
              <a:t>ood </a:t>
            </a:r>
            <a:r>
              <a:rPr lang="en-US" sz="4400" dirty="0"/>
              <a:t>a</a:t>
            </a:r>
            <a:r>
              <a:rPr lang="en-US" sz="4400" dirty="0" smtClean="0"/>
              <a:t>llergies, </a:t>
            </a:r>
          </a:p>
          <a:p>
            <a:pPr marL="0" indent="0" algn="ctr">
              <a:buNone/>
            </a:pPr>
            <a:r>
              <a:rPr lang="en-US" sz="4400" dirty="0"/>
              <a:t>i</a:t>
            </a:r>
            <a:r>
              <a:rPr lang="en-US" sz="4400" dirty="0" smtClean="0"/>
              <a:t>ngredients, or for </a:t>
            </a:r>
          </a:p>
          <a:p>
            <a:pPr marL="0" indent="0" algn="ctr">
              <a:buNone/>
            </a:pPr>
            <a:r>
              <a:rPr lang="en-US" sz="4400" dirty="0" smtClean="0"/>
              <a:t>diet restrictions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5601"/>
            <a:ext cx="1920579" cy="13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888" y="729519"/>
            <a:ext cx="7480092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</a:t>
            </a:r>
            <a:r>
              <a:rPr lang="en-US" b="1" dirty="0" smtClean="0"/>
              <a:t>Flow </a:t>
            </a:r>
            <a:r>
              <a:rPr lang="en-US" b="1" dirty="0" smtClean="0"/>
              <a:t>Diagram and</a:t>
            </a:r>
            <a:r>
              <a:rPr lang="en-US" b="1" dirty="0"/>
              <a:t> </a:t>
            </a:r>
            <a:r>
              <a:rPr lang="en-US" b="1" dirty="0" smtClean="0"/>
              <a:t>Entity </a:t>
            </a:r>
            <a:r>
              <a:rPr lang="en-US" b="1" dirty="0" smtClean="0"/>
              <a:t>Relationship Diagram (ERD)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t="1870" r="1916"/>
          <a:stretch/>
        </p:blipFill>
        <p:spPr>
          <a:xfrm>
            <a:off x="2989290" y="2137792"/>
            <a:ext cx="2706972" cy="426998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48" y="712988"/>
            <a:ext cx="1920579" cy="1320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"/>
          <a:stretch/>
        </p:blipFill>
        <p:spPr>
          <a:xfrm>
            <a:off x="7276858" y="2033386"/>
            <a:ext cx="1817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SEO/Accessibility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dirty="0" smtClean="0"/>
              <a:t>Freddy Rivera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SEO</a:t>
            </a:r>
          </a:p>
          <a:p>
            <a:pPr lvl="1"/>
            <a:r>
              <a:rPr lang="en-US" dirty="0" err="1" smtClean="0"/>
              <a:t>Adwords</a:t>
            </a:r>
            <a:r>
              <a:rPr lang="en-US" dirty="0" smtClean="0"/>
              <a:t> from google - Helps find keywords-look for high volume with low competition and price</a:t>
            </a:r>
          </a:p>
          <a:p>
            <a:pPr lvl="1"/>
            <a:r>
              <a:rPr lang="en-US" dirty="0" smtClean="0"/>
              <a:t>Robots.txt – Tells search engines what parts of the website they can crawl through / are relevant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 – Security block from crawlers keeping them from obtaining certain information of the website, its password protected</a:t>
            </a:r>
          </a:p>
          <a:p>
            <a:pPr marL="0" indent="0">
              <a:buNone/>
            </a:pPr>
            <a:r>
              <a:rPr lang="en-US" dirty="0" smtClean="0"/>
              <a:t>For Accessibility</a:t>
            </a:r>
          </a:p>
          <a:p>
            <a:pPr lvl="1"/>
            <a:r>
              <a:rPr lang="en-US" dirty="0" smtClean="0"/>
              <a:t>Chrome Accessibility Dev tools extension – Audits the page telling you what is failing accessibility and where in the page</a:t>
            </a:r>
          </a:p>
          <a:p>
            <a:pPr lvl="1"/>
            <a:r>
              <a:rPr lang="en-US" dirty="0" smtClean="0"/>
              <a:t>Chrome Lens extension – Allows user to mimic visual disabilities</a:t>
            </a:r>
          </a:p>
          <a:p>
            <a:pPr lvl="1"/>
            <a:r>
              <a:rPr lang="en-US" dirty="0" smtClean="0"/>
              <a:t>Tenon.io  Runs your code, also gives recommendations</a:t>
            </a:r>
          </a:p>
          <a:p>
            <a:pPr lvl="1"/>
            <a:r>
              <a:rPr lang="en-US" dirty="0" smtClean="0"/>
              <a:t>Tota11y – Checks for accessibility on the page, can be dropped down any page from bookmarks, also available in GitHub to apply on any application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26" y="753173"/>
            <a:ext cx="1920579" cy="13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990" y="862884"/>
            <a:ext cx="8292365" cy="93491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FRONT </a:t>
            </a:r>
            <a:r>
              <a:rPr lang="en-US" sz="4000" b="1" dirty="0" smtClean="0"/>
              <a:t>END: </a:t>
            </a:r>
            <a:r>
              <a:rPr lang="en-US" sz="3100" dirty="0" smtClean="0"/>
              <a:t>Vis </a:t>
            </a:r>
            <a:r>
              <a:rPr lang="en-US" sz="3100" dirty="0" err="1" smtClean="0"/>
              <a:t>Vasanth</a:t>
            </a:r>
            <a:r>
              <a:rPr lang="en-US" sz="3100" dirty="0" smtClean="0"/>
              <a:t> &amp;Allie </a:t>
            </a:r>
            <a:r>
              <a:rPr lang="en-US" sz="3100" dirty="0" smtClean="0"/>
              <a:t>James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1" y="656094"/>
            <a:ext cx="1920579" cy="132039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9" y="2104187"/>
            <a:ext cx="8737761" cy="40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				BACK END:  </a:t>
            </a:r>
            <a:r>
              <a:rPr lang="en-US" sz="2800" dirty="0" smtClean="0"/>
              <a:t>Sam </a:t>
            </a:r>
            <a:r>
              <a:rPr lang="en-US" sz="2800" dirty="0" err="1" smtClean="0"/>
              <a:t>Noorani</a:t>
            </a:r>
            <a:r>
              <a:rPr lang="en-US" sz="2800" dirty="0" smtClean="0"/>
              <a:t> &amp; Del </a:t>
            </a:r>
            <a:r>
              <a:rPr lang="en-US" sz="2800" dirty="0" smtClean="0"/>
              <a:t>Randall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8" y="868191"/>
            <a:ext cx="1920579" cy="1320398"/>
          </a:xfrm>
          <a:prstGeom prst="rect">
            <a:avLst/>
          </a:prstGeom>
        </p:spPr>
      </p:pic>
      <p:pic>
        <p:nvPicPr>
          <p:cNvPr id="4102" name="Picture 6" descr="Image result for js back e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0" y="2548093"/>
            <a:ext cx="5158542" cy="34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6224"/>
            <a:ext cx="10463009" cy="130386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6000" b="1" dirty="0" smtClean="0"/>
              <a:t>             TECHNOLOGIES USED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46986"/>
            <a:ext cx="5137597" cy="395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Node and Express Web Server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ySQL Database with a </a:t>
            </a:r>
            <a:r>
              <a:rPr lang="en-US" dirty="0" err="1" smtClean="0"/>
              <a:t>Sequelize</a:t>
            </a:r>
            <a:r>
              <a:rPr lang="en-US" dirty="0" smtClean="0"/>
              <a:t> ORM</a:t>
            </a:r>
          </a:p>
          <a:p>
            <a:pPr marL="0" indent="0">
              <a:buNone/>
            </a:pPr>
            <a:r>
              <a:rPr lang="en-US" dirty="0" smtClean="0"/>
              <a:t>Get routes</a:t>
            </a:r>
          </a:p>
          <a:p>
            <a:pPr marL="0" indent="0">
              <a:buNone/>
            </a:pPr>
            <a:r>
              <a:rPr lang="en-US" dirty="0" smtClean="0"/>
              <a:t>Nightmare</a:t>
            </a:r>
          </a:p>
          <a:p>
            <a:pPr marL="0" indent="0">
              <a:buNone/>
            </a:pPr>
            <a:r>
              <a:rPr lang="en-US" dirty="0" smtClean="0"/>
              <a:t>SEO Strategies</a:t>
            </a:r>
          </a:p>
          <a:p>
            <a:pPr marL="0" indent="0">
              <a:buNone/>
            </a:pPr>
            <a:r>
              <a:rPr lang="en-US" dirty="0" smtClean="0"/>
              <a:t>Testing Framework (nightmare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33593"/>
            <a:ext cx="1920579" cy="1320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741" y="2446986"/>
            <a:ext cx="4971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Heroku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 Technology: Casper attempted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Polished Frontend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UI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older Structure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(MVC Paradigm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Handlebars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778" y="982132"/>
            <a:ext cx="8626146" cy="1303867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FUTURE </a:t>
            </a:r>
            <a:r>
              <a:rPr lang="en-US" sz="6000" b="1" dirty="0" smtClean="0"/>
              <a:t>DEVELOPMENT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user table with password authentication and with retention of user's allergies and recipes (user profile)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add recipe category to allow user to select Breakfast, Lunch, Dinner, Snack for recipes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add ingredient table with only ingredients; add quantity table with only quantities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pull from multiple APIs for recipes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users can add recipes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add 'Diet' and 'Calories' to the selection along with the existing selection of 'Allergies‘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ADD Pet allergies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2156"/>
            <a:ext cx="1920579" cy="13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97" y="254401"/>
            <a:ext cx="6446303" cy="6446303"/>
          </a:xfrm>
        </p:spPr>
      </p:pic>
    </p:spTree>
    <p:extLst>
      <p:ext uri="{BB962C8B-B14F-4D97-AF65-F5344CB8AC3E}">
        <p14:creationId xmlns:p14="http://schemas.microsoft.com/office/powerpoint/2010/main" val="9719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285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PowerPoint Presentation</vt:lpstr>
      <vt:lpstr>Got food allergies?</vt:lpstr>
      <vt:lpstr>Data Flow Diagram and Entity Relationship Diagram (ERD)</vt:lpstr>
      <vt:lpstr>SEO/Accessibility Freddy Rivera</vt:lpstr>
      <vt:lpstr>FRONT END: Vis Vasanth &amp;Allie James</vt:lpstr>
      <vt:lpstr>    BACK END:  Sam Noorani &amp; Del Randall</vt:lpstr>
      <vt:lpstr>             TECHNOLOGIES USED</vt:lpstr>
      <vt:lpstr>FUTURE DEVELOPMENT</vt:lpstr>
      <vt:lpstr>PowerPoint Presentation</vt:lpstr>
      <vt:lpstr>That’s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MONKEYS with HATS</dc:title>
  <dc:creator>Del Randall</dc:creator>
  <cp:lastModifiedBy>Del Randall</cp:lastModifiedBy>
  <cp:revision>27</cp:revision>
  <dcterms:created xsi:type="dcterms:W3CDTF">2016-11-19T16:18:04Z</dcterms:created>
  <dcterms:modified xsi:type="dcterms:W3CDTF">2016-11-19T18:15:48Z</dcterms:modified>
</cp:coreProperties>
</file>