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8316-496A-E646-BD2E-7C1B25BE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ACF28-0608-A946-9590-375FAB828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93C6-41C5-AF41-A7DD-57D13AC3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2943-0F81-D148-9145-6E3A895D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DCF6-12B9-0B47-B075-AB82CF7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0EF0-A991-A048-BB56-5E1ADF7B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7FB7-BE4E-BE4A-9CDE-7DB6B9EB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473B-07B8-124E-886C-0BDCBF8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897E-008B-6741-BB45-8B0FA52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4874-A072-C345-946A-897505F7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2CE7-5B5F-B34F-B81C-3DCFF9C39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06FED-59CF-6A4B-81F6-E5E1CBF4A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52B7-F1F8-0849-A6AF-A1F2F057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DBF6-8BCF-2541-9686-E060E496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A9BE-6041-5042-8B4A-217D1D38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305F-F9A5-264F-B630-D300EF92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E256-842A-2846-8795-C8FC24AC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7273-065A-E445-9970-4F474642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064-4817-834B-B013-79183426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3CDA6-09C5-4B49-9836-2ECC6002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7E5E-66AF-D74A-9D4E-FA4A293E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B6AB-D310-1841-AE3E-D47523C5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E360-1158-6349-97F2-781C601B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BFD8-BB5E-8440-8C96-5A3DDC6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EB9F4-FE87-4C40-A352-D908E354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CBDF-F2F1-4F4E-9A1C-79E24803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2E39-6BA1-4C40-BEDE-B63755B72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27CB9-C87B-CC42-A473-58E19EFB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767F-AF3D-314A-BB95-763ECC2C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8E72-CA9B-1046-9405-8897DD56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E68C-219A-2241-A7FD-75A30624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EFA-6FEC-0A4A-879E-D570E528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729C-ABB9-5747-B52B-472A44384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9E50-7AFB-AE4F-82C4-D8693AB2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829B5-FFB1-7348-B572-29109A4A2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B6E48-C1E6-A74F-BAF4-3FFCB5CCD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8D1E-F896-C048-B12A-535B3156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07C5E-A685-964F-AD88-219AB121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A5D62-7805-D543-BDB6-F3D6A997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61F1-CF96-FC4D-A9F4-27631D84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68B1-3A57-454A-A8CD-BBB6FCCB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82D4-96F8-9E40-9352-D0EF2225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D70CA-0E7C-074B-86C9-23B41F34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F2A77-408D-FC4A-AA44-4BD9C0AF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34259-090E-9B47-8B77-41AB14AF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87071-1055-CE48-B330-0619999C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82B4-3E20-A34A-8099-56B5BB0E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BC3A-5E7E-964C-BB7F-CEECCE5A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96848-A251-B840-AC41-D20A37D6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BADB-F5D3-7A41-9752-B313F774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DE1D6-BFB9-9C4D-8E2D-010F79BC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62C2-4283-444E-BBD2-734E8B05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4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60EE-89F4-E247-BF77-5C43385B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C8053-29E4-CB48-84BD-7FAB5A83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34C0-A9D9-3448-BF64-48D99606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1BB3-C34B-EE47-8D51-CAEEC88E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5CE4-A10A-F844-AD59-40F2DACF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41A7-590F-D545-9940-752DB12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E85DA-4025-D445-8533-0A977858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3A54-EB57-4746-9245-6A096F87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5AD2-B611-0D41-898E-194E18ED7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1C3A-7F27-B245-94CA-6404A711553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240A-DC69-1C4E-B903-DCEBE94DD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391D-7E72-6142-A547-549995156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EA0F-D9D1-524D-B8E5-9C4F9ED3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83EAB-594B-AF41-BA24-91633B44B31F}"/>
              </a:ext>
            </a:extLst>
          </p:cNvPr>
          <p:cNvSpPr/>
          <p:nvPr/>
        </p:nvSpPr>
        <p:spPr>
          <a:xfrm>
            <a:off x="872360" y="2123090"/>
            <a:ext cx="2869324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VIS30K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  <a:p>
            <a:pPr algn="ctr"/>
            <a:r>
              <a:rPr lang="en-US" altLang="zh-CN" dirty="0"/>
              <a:t>(11/08/2020)</a:t>
            </a:r>
          </a:p>
          <a:p>
            <a:pPr algn="ctr"/>
            <a:r>
              <a:rPr lang="en-US" altLang="zh-CN" dirty="0"/>
              <a:t>(1990-2019)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E42A0E-4F32-6B44-BA20-05566C9FA7BA}"/>
              </a:ext>
            </a:extLst>
          </p:cNvPr>
          <p:cNvSpPr/>
          <p:nvPr/>
        </p:nvSpPr>
        <p:spPr>
          <a:xfrm>
            <a:off x="4398581" y="2123089"/>
            <a:ext cx="2869324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VIN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 </a:t>
            </a:r>
            <a:r>
              <a:rPr lang="en-US" altLang="zh-CN" dirty="0" err="1"/>
              <a:t>vesion</a:t>
            </a:r>
            <a:endParaRPr lang="en-US" altLang="zh-CN" dirty="0"/>
          </a:p>
          <a:p>
            <a:pPr algn="ctr"/>
            <a:r>
              <a:rPr lang="en-US" altLang="zh-CN" dirty="0"/>
              <a:t>(1990-2020)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3C7396-B31C-1744-88A7-0DFCB4F3AF25}"/>
              </a:ext>
            </a:extLst>
          </p:cNvPr>
          <p:cNvSpPr/>
          <p:nvPr/>
        </p:nvSpPr>
        <p:spPr>
          <a:xfrm>
            <a:off x="4398581" y="4445877"/>
            <a:ext cx="2869324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VisAnnotation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 </a:t>
            </a:r>
            <a:r>
              <a:rPr lang="en-US" altLang="zh-CN" dirty="0" err="1"/>
              <a:t>vesion</a:t>
            </a:r>
            <a:endParaRPr lang="en-US" altLang="zh-CN" dirty="0"/>
          </a:p>
          <a:p>
            <a:pPr algn="ctr"/>
            <a:r>
              <a:rPr lang="en-US" altLang="zh-CN" dirty="0"/>
              <a:t>(7</a:t>
            </a:r>
            <a:r>
              <a:rPr lang="zh-CN" altLang="en-US" dirty="0"/>
              <a:t> </a:t>
            </a:r>
            <a:r>
              <a:rPr lang="en-US" altLang="zh-CN" dirty="0"/>
              <a:t>years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1990-2020)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827FB7-AAB1-1643-8728-5ACBFDFCFF9E}"/>
              </a:ext>
            </a:extLst>
          </p:cNvPr>
          <p:cNvSpPr/>
          <p:nvPr/>
        </p:nvSpPr>
        <p:spPr>
          <a:xfrm>
            <a:off x="7924802" y="2123089"/>
            <a:ext cx="2869324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VisValidation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4B962C1-A1EA-7344-9DFB-9CB77ED8DF5E}"/>
              </a:ext>
            </a:extLst>
          </p:cNvPr>
          <p:cNvSpPr/>
          <p:nvPr/>
        </p:nvSpPr>
        <p:spPr>
          <a:xfrm>
            <a:off x="5728139" y="3660227"/>
            <a:ext cx="199697" cy="696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9AC3E3-3B97-3845-BD6E-9C27C891993F}"/>
              </a:ext>
            </a:extLst>
          </p:cNvPr>
          <p:cNvSpPr/>
          <p:nvPr/>
        </p:nvSpPr>
        <p:spPr>
          <a:xfrm>
            <a:off x="4393325" y="1282260"/>
            <a:ext cx="2869324" cy="504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images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CSE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1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Rui</dc:creator>
  <cp:lastModifiedBy>Li, Rui</cp:lastModifiedBy>
  <cp:revision>5</cp:revision>
  <dcterms:created xsi:type="dcterms:W3CDTF">2021-01-26T21:41:57Z</dcterms:created>
  <dcterms:modified xsi:type="dcterms:W3CDTF">2021-01-26T21:53:28Z</dcterms:modified>
</cp:coreProperties>
</file>