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005840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04" userDrawn="1">
          <p15:clr>
            <a:srgbClr val="A4A3A4"/>
          </p15:clr>
        </p15:guide>
        <p15:guide id="2" pos="316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9" autoAdjust="0"/>
    <p:restoredTop sz="94660"/>
  </p:normalViewPr>
  <p:slideViewPr>
    <p:cSldViewPr snapToGrid="0" showGuides="1">
      <p:cViewPr varScale="1">
        <p:scale>
          <a:sx n="110" d="100"/>
          <a:sy n="110" d="100"/>
        </p:scale>
        <p:origin x="1164" y="52"/>
      </p:cViewPr>
      <p:guideLst>
        <p:guide orient="horz" pos="2304"/>
        <p:guide pos="31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54380" y="1197187"/>
            <a:ext cx="8549640" cy="2546773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57300" y="3842174"/>
            <a:ext cx="7543800" cy="1766146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786-1631-4ADC-9CBD-10C134612548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956-34D9-49BD-B6E0-25CC8984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4822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786-1631-4ADC-9CBD-10C134612548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956-34D9-49BD-B6E0-25CC8984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724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3" y="389467"/>
            <a:ext cx="2168843" cy="619929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89467"/>
            <a:ext cx="6380798" cy="619929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786-1631-4ADC-9CBD-10C134612548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956-34D9-49BD-B6E0-25CC8984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3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786-1631-4ADC-9CBD-10C134612548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956-34D9-49BD-B6E0-25CC8984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190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6277" y="1823722"/>
            <a:ext cx="8675370" cy="3042919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6277" y="4895429"/>
            <a:ext cx="8675370" cy="16001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82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82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82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786-1631-4ADC-9CBD-10C134612548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956-34D9-49BD-B6E0-25CC8984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60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91515" y="1947333"/>
            <a:ext cx="42748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2065" y="1947333"/>
            <a:ext cx="4274820" cy="46414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786-1631-4ADC-9CBD-10C134612548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956-34D9-49BD-B6E0-25CC8984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12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89468"/>
            <a:ext cx="8675370" cy="141393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793241"/>
            <a:ext cx="4255174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672080"/>
            <a:ext cx="4255174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6" y="1793241"/>
            <a:ext cx="4276130" cy="878839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6" y="2672080"/>
            <a:ext cx="4276130" cy="393022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786-1631-4ADC-9CBD-10C134612548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956-34D9-49BD-B6E0-25CC8984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0477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786-1631-4ADC-9CBD-10C134612548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956-34D9-49BD-B6E0-25CC8984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1204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786-1631-4ADC-9CBD-10C134612548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956-34D9-49BD-B6E0-25CC8984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6096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1053255"/>
            <a:ext cx="5092065" cy="5198533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786-1631-4ADC-9CBD-10C134612548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956-34D9-49BD-B6E0-25CC8984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103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487680"/>
            <a:ext cx="3244096" cy="170688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1053255"/>
            <a:ext cx="5092065" cy="5198533"/>
          </a:xfrm>
        </p:spPr>
        <p:txBody>
          <a:bodyPr anchor="t"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2194560"/>
            <a:ext cx="3244096" cy="4065694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C9A786-1631-4ADC-9CBD-10C134612548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252956-34D9-49BD-B6E0-25CC8984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5739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91515" y="389468"/>
            <a:ext cx="8675370" cy="14139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1515" y="1947333"/>
            <a:ext cx="8675370" cy="4641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9151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C9A786-1631-4ADC-9CBD-10C134612548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331845" y="6780108"/>
            <a:ext cx="339471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103745" y="6780108"/>
            <a:ext cx="2263140" cy="3894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52956-34D9-49BD-B6E0-25CC898402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28032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092E7E91-B534-77B1-2F8C-363B051389BC}"/>
              </a:ext>
            </a:extLst>
          </p:cNvPr>
          <p:cNvGrpSpPr/>
          <p:nvPr/>
        </p:nvGrpSpPr>
        <p:grpSpPr>
          <a:xfrm>
            <a:off x="203766" y="598842"/>
            <a:ext cx="9650868" cy="6716358"/>
            <a:chOff x="360025" y="481956"/>
            <a:chExt cx="9650868" cy="671635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02B1334B-F3C4-740A-B97A-1CAF28C79BD2}"/>
                </a:ext>
              </a:extLst>
            </p:cNvPr>
            <p:cNvSpPr/>
            <p:nvPr/>
          </p:nvSpPr>
          <p:spPr>
            <a:xfrm>
              <a:off x="5390029" y="4301137"/>
              <a:ext cx="4620864" cy="232675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D7E23C2F-FBCF-2AE7-5C7C-D80E28711C30}"/>
                </a:ext>
              </a:extLst>
            </p:cNvPr>
            <p:cNvSpPr/>
            <p:nvPr/>
          </p:nvSpPr>
          <p:spPr>
            <a:xfrm>
              <a:off x="360025" y="4285457"/>
              <a:ext cx="4620864" cy="2342438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sp>
          <p:nvSpPr>
            <p:cNvPr id="7" name="Flowchart: Magnetic Disk 6">
              <a:extLst>
                <a:ext uri="{FF2B5EF4-FFF2-40B4-BE49-F238E27FC236}">
                  <a16:creationId xmlns:a16="http://schemas.microsoft.com/office/drawing/2014/main" id="{7576F6E0-9F88-2265-9E5C-6D8C58820A8F}"/>
                </a:ext>
              </a:extLst>
            </p:cNvPr>
            <p:cNvSpPr/>
            <p:nvPr/>
          </p:nvSpPr>
          <p:spPr>
            <a:xfrm>
              <a:off x="1939091" y="5497333"/>
              <a:ext cx="1595052" cy="1018879"/>
            </a:xfrm>
            <a:prstGeom prst="flowChartMagneticDisk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/>
                <a:t>Web service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063F3AF-981B-4724-3B40-9762DDEA5950}"/>
                </a:ext>
              </a:extLst>
            </p:cNvPr>
            <p:cNvSpPr/>
            <p:nvPr/>
          </p:nvSpPr>
          <p:spPr>
            <a:xfrm>
              <a:off x="3084266" y="4485340"/>
              <a:ext cx="1595052" cy="71051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Translate response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0B79F839-C59B-52E4-6712-B771212F8ADA}"/>
                </a:ext>
              </a:extLst>
            </p:cNvPr>
            <p:cNvSpPr/>
            <p:nvPr/>
          </p:nvSpPr>
          <p:spPr>
            <a:xfrm>
              <a:off x="736623" y="4485340"/>
              <a:ext cx="1595052" cy="71051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Translate</a:t>
              </a:r>
            </a:p>
            <a:p>
              <a:pPr algn="ctr"/>
              <a:r>
                <a:rPr lang="en-US" sz="2000" b="1" dirty="0">
                  <a:latin typeface="Calibri" panose="020F0502020204030204" pitchFamily="34" charset="0"/>
                  <a:cs typeface="Calibri" panose="020F0502020204030204" pitchFamily="34" charset="0"/>
                </a:rPr>
                <a:t>Send request</a:t>
              </a:r>
            </a:p>
          </p:txBody>
        </p:sp>
        <p:sp>
          <p:nvSpPr>
            <p:cNvPr id="10" name="Arrow: Bent 9">
              <a:extLst>
                <a:ext uri="{FF2B5EF4-FFF2-40B4-BE49-F238E27FC236}">
                  <a16:creationId xmlns:a16="http://schemas.microsoft.com/office/drawing/2014/main" id="{46BF83B3-DBE8-9713-6B99-9B4122B860E6}"/>
                </a:ext>
              </a:extLst>
            </p:cNvPr>
            <p:cNvSpPr/>
            <p:nvPr/>
          </p:nvSpPr>
          <p:spPr>
            <a:xfrm rot="16200000" flipH="1">
              <a:off x="1144722" y="2771913"/>
              <a:ext cx="1808212" cy="1618648"/>
            </a:xfrm>
            <a:prstGeom prst="bentArrow">
              <a:avLst>
                <a:gd name="adj1" fmla="val 13535"/>
                <a:gd name="adj2" fmla="val 18101"/>
                <a:gd name="adj3" fmla="val 18963"/>
                <a:gd name="adj4" fmla="val 4375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BEE960C-A4EF-DCC7-92C6-2F3BC089358A}"/>
                </a:ext>
              </a:extLst>
            </p:cNvPr>
            <p:cNvSpPr/>
            <p:nvPr/>
          </p:nvSpPr>
          <p:spPr>
            <a:xfrm>
              <a:off x="5770993" y="4476921"/>
              <a:ext cx="1595052" cy="71051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Translate return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4DD0163-9B61-8B3C-1518-87DC62E79A16}"/>
                </a:ext>
              </a:extLst>
            </p:cNvPr>
            <p:cNvSpPr/>
            <p:nvPr/>
          </p:nvSpPr>
          <p:spPr>
            <a:xfrm>
              <a:off x="7986016" y="4476921"/>
              <a:ext cx="1595052" cy="710511"/>
            </a:xfrm>
            <a:prstGeom prst="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latin typeface="Calibri" panose="020F0502020204030204" pitchFamily="34" charset="0"/>
                  <a:cs typeface="Calibri" panose="020F0502020204030204" pitchFamily="34" charset="0"/>
                </a:rPr>
                <a:t>Translate as needed</a:t>
              </a:r>
            </a:p>
          </p:txBody>
        </p:sp>
        <p:sp>
          <p:nvSpPr>
            <p:cNvPr id="13" name="Arrow: Up 12">
              <a:extLst>
                <a:ext uri="{FF2B5EF4-FFF2-40B4-BE49-F238E27FC236}">
                  <a16:creationId xmlns:a16="http://schemas.microsoft.com/office/drawing/2014/main" id="{B89B0287-021F-F7D5-A481-5065A268F877}"/>
                </a:ext>
              </a:extLst>
            </p:cNvPr>
            <p:cNvSpPr/>
            <p:nvPr/>
          </p:nvSpPr>
          <p:spPr>
            <a:xfrm>
              <a:off x="3680526" y="4067236"/>
              <a:ext cx="385535" cy="425513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Arrow: Up 13">
              <a:extLst>
                <a:ext uri="{FF2B5EF4-FFF2-40B4-BE49-F238E27FC236}">
                  <a16:creationId xmlns:a16="http://schemas.microsoft.com/office/drawing/2014/main" id="{35776BEC-6E37-49BF-AFFE-4FFF87BE8DEC}"/>
                </a:ext>
              </a:extLst>
            </p:cNvPr>
            <p:cNvSpPr/>
            <p:nvPr/>
          </p:nvSpPr>
          <p:spPr>
            <a:xfrm>
              <a:off x="6385513" y="4061704"/>
              <a:ext cx="385535" cy="425513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Arrow: Bent 14">
              <a:extLst>
                <a:ext uri="{FF2B5EF4-FFF2-40B4-BE49-F238E27FC236}">
                  <a16:creationId xmlns:a16="http://schemas.microsoft.com/office/drawing/2014/main" id="{8BC6D678-9AF3-4D17-1991-346219CCACF3}"/>
                </a:ext>
              </a:extLst>
            </p:cNvPr>
            <p:cNvSpPr/>
            <p:nvPr/>
          </p:nvSpPr>
          <p:spPr>
            <a:xfrm rot="10800000" flipH="1">
              <a:off x="1438854" y="5201637"/>
              <a:ext cx="500238" cy="944628"/>
            </a:xfrm>
            <a:prstGeom prst="bentArrow">
              <a:avLst>
                <a:gd name="adj1" fmla="val 37854"/>
                <a:gd name="adj2" fmla="val 39476"/>
                <a:gd name="adj3" fmla="val 38968"/>
                <a:gd name="adj4" fmla="val 4375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F5795DDB-7C06-6C4C-EDC6-53E8B814CD63}"/>
                </a:ext>
              </a:extLst>
            </p:cNvPr>
            <p:cNvSpPr/>
            <p:nvPr/>
          </p:nvSpPr>
          <p:spPr>
            <a:xfrm rot="5400000" flipH="1">
              <a:off x="3370101" y="5351473"/>
              <a:ext cx="858128" cy="530045"/>
            </a:xfrm>
            <a:prstGeom prst="bentArrow">
              <a:avLst>
                <a:gd name="adj1" fmla="val 37854"/>
                <a:gd name="adj2" fmla="val 39476"/>
                <a:gd name="adj3" fmla="val 38968"/>
                <a:gd name="adj4" fmla="val 4375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7" name="Arrow: Bent 16">
              <a:extLst>
                <a:ext uri="{FF2B5EF4-FFF2-40B4-BE49-F238E27FC236}">
                  <a16:creationId xmlns:a16="http://schemas.microsoft.com/office/drawing/2014/main" id="{7F409032-658D-7F84-8B69-E089F4C9FF17}"/>
                </a:ext>
              </a:extLst>
            </p:cNvPr>
            <p:cNvSpPr/>
            <p:nvPr/>
          </p:nvSpPr>
          <p:spPr>
            <a:xfrm rot="10800000">
              <a:off x="8391727" y="5185421"/>
              <a:ext cx="500238" cy="944628"/>
            </a:xfrm>
            <a:prstGeom prst="bentArrow">
              <a:avLst>
                <a:gd name="adj1" fmla="val 37854"/>
                <a:gd name="adj2" fmla="val 39476"/>
                <a:gd name="adj3" fmla="val 38968"/>
                <a:gd name="adj4" fmla="val 4375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Arrow: Bent 17">
              <a:extLst>
                <a:ext uri="{FF2B5EF4-FFF2-40B4-BE49-F238E27FC236}">
                  <a16:creationId xmlns:a16="http://schemas.microsoft.com/office/drawing/2014/main" id="{ACD5CA91-67A8-9BA3-23E9-FA3D111B6B56}"/>
                </a:ext>
              </a:extLst>
            </p:cNvPr>
            <p:cNvSpPr/>
            <p:nvPr/>
          </p:nvSpPr>
          <p:spPr>
            <a:xfrm rot="16200000">
              <a:off x="6196791" y="5363198"/>
              <a:ext cx="858128" cy="530045"/>
            </a:xfrm>
            <a:prstGeom prst="bentArrow">
              <a:avLst>
                <a:gd name="adj1" fmla="val 37854"/>
                <a:gd name="adj2" fmla="val 39476"/>
                <a:gd name="adj3" fmla="val 38968"/>
                <a:gd name="adj4" fmla="val 4375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FD63D5B-B7D9-321B-0542-25E4F4703FCF}"/>
                </a:ext>
              </a:extLst>
            </p:cNvPr>
            <p:cNvSpPr txBox="1"/>
            <p:nvPr/>
          </p:nvSpPr>
          <p:spPr>
            <a:xfrm>
              <a:off x="1179216" y="6675094"/>
              <a:ext cx="2949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tx2"/>
                  </a:solidFill>
                </a:rPr>
                <a:t>HedToolsService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53864D6E-ADFD-8021-B86B-9B43EAB9B32A}"/>
                </a:ext>
              </a:extLst>
            </p:cNvPr>
            <p:cNvSpPr txBox="1"/>
            <p:nvPr/>
          </p:nvSpPr>
          <p:spPr>
            <a:xfrm>
              <a:off x="6246516" y="6627895"/>
              <a:ext cx="294952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b="1" dirty="0" err="1">
                  <a:solidFill>
                    <a:schemeClr val="tx2"/>
                  </a:solidFill>
                </a:rPr>
                <a:t>HedToolsPython</a:t>
              </a:r>
              <a:endParaRPr lang="en-US" sz="2800" b="1" dirty="0">
                <a:solidFill>
                  <a:schemeClr val="tx2"/>
                </a:solidFill>
              </a:endParaRPr>
            </a:p>
          </p:txBody>
        </p:sp>
        <p:sp>
          <p:nvSpPr>
            <p:cNvPr id="21" name="Flowchart: Data 20">
              <a:extLst>
                <a:ext uri="{FF2B5EF4-FFF2-40B4-BE49-F238E27FC236}">
                  <a16:creationId xmlns:a16="http://schemas.microsoft.com/office/drawing/2014/main" id="{57A13C06-9255-F52E-808D-319AF17DE89F}"/>
                </a:ext>
              </a:extLst>
            </p:cNvPr>
            <p:cNvSpPr/>
            <p:nvPr/>
          </p:nvSpPr>
          <p:spPr>
            <a:xfrm>
              <a:off x="6472981" y="5532263"/>
              <a:ext cx="2126973" cy="790833"/>
            </a:xfrm>
            <a:prstGeom prst="flowChartInputOutpu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b="1" dirty="0">
                  <a:cs typeface="Calibri" panose="020F0502020204030204" pitchFamily="34" charset="0"/>
                </a:rPr>
                <a:t>Python </a:t>
              </a:r>
              <a:r>
                <a:rPr lang="en-US" sz="2000" b="1" dirty="0" err="1">
                  <a:cs typeface="Calibri" panose="020F0502020204030204" pitchFamily="34" charset="0"/>
                </a:rPr>
                <a:t>HedTools</a:t>
              </a:r>
              <a:endParaRPr lang="en-US" sz="2000" b="1" dirty="0">
                <a:cs typeface="Calibri" panose="020F0502020204030204" pitchFamily="34" charset="0"/>
              </a:endParaRPr>
            </a:p>
          </p:txBody>
        </p:sp>
        <p:sp>
          <p:nvSpPr>
            <p:cNvPr id="22" name="Arrow: Bent 21">
              <a:extLst>
                <a:ext uri="{FF2B5EF4-FFF2-40B4-BE49-F238E27FC236}">
                  <a16:creationId xmlns:a16="http://schemas.microsoft.com/office/drawing/2014/main" id="{1327D76A-1104-B319-4DEC-23F972FB6ACA}"/>
                </a:ext>
              </a:extLst>
            </p:cNvPr>
            <p:cNvSpPr/>
            <p:nvPr/>
          </p:nvSpPr>
          <p:spPr>
            <a:xfrm rot="5400000">
              <a:off x="7377070" y="2762328"/>
              <a:ext cx="1808212" cy="1618648"/>
            </a:xfrm>
            <a:prstGeom prst="bentArrow">
              <a:avLst>
                <a:gd name="adj1" fmla="val 13535"/>
                <a:gd name="adj2" fmla="val 18101"/>
                <a:gd name="adj3" fmla="val 18963"/>
                <a:gd name="adj4" fmla="val 43750"/>
              </a:avLst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1C0163E2-3845-1DA3-BFB2-D6938C999F6D}"/>
                </a:ext>
              </a:extLst>
            </p:cNvPr>
            <p:cNvSpPr/>
            <p:nvPr/>
          </p:nvSpPr>
          <p:spPr>
            <a:xfrm>
              <a:off x="2327578" y="1576548"/>
              <a:ext cx="5715762" cy="249366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b="1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annotations = </a:t>
              </a:r>
              <a:r>
                <a:rPr lang="en-US" b="1" i="0" dirty="0" err="1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hed.</a:t>
              </a:r>
              <a:r>
                <a:rPr lang="en-US" b="1" i="1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getHedAnnotations</a:t>
              </a:r>
              <a:r>
                <a:rPr lang="en-US" b="1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(events, sidecar);</a:t>
              </a:r>
            </a:p>
            <a:p>
              <a:endPara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b="1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factors = </a:t>
              </a:r>
              <a:r>
                <a:rPr lang="en-US" b="1" i="0" dirty="0" err="1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hed.</a:t>
              </a:r>
              <a:r>
                <a:rPr lang="en-US" b="1" i="1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getHedFactors</a:t>
              </a:r>
              <a:r>
                <a:rPr lang="en-US" b="1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(annotations, queries);</a:t>
              </a:r>
            </a:p>
            <a:p>
              <a:endPara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b="1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issues = </a:t>
              </a:r>
              <a:r>
                <a:rPr lang="en-US" b="1" i="0" dirty="0" err="1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hed.</a:t>
              </a:r>
              <a:r>
                <a:rPr lang="en-US" b="1" i="1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validateEvents</a:t>
              </a:r>
              <a:r>
                <a:rPr lang="en-US" b="1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(events, sidecar);</a:t>
              </a:r>
            </a:p>
            <a:p>
              <a:r>
                <a:rPr lang="en-US" sz="1200" b="1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</a:t>
              </a:r>
            </a:p>
            <a:p>
              <a:r>
                <a:rPr 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issues = </a:t>
              </a:r>
              <a:r>
                <a:rPr lang="en-US" b="1" dirty="0" err="1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hed.</a:t>
              </a:r>
              <a:r>
                <a:rPr lang="en-US" b="1" i="1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validateSidecar</a:t>
              </a:r>
              <a:r>
                <a:rPr lang="en-US" b="1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(sidecar);</a:t>
              </a:r>
            </a:p>
            <a:p>
              <a:endParaRPr lang="en-US" sz="1200" b="1" i="0" dirty="0">
                <a:effectLst/>
                <a:latin typeface="Calibri" panose="020F0502020204030204" pitchFamily="34" charset="0"/>
                <a:cs typeface="Calibri" panose="020F0502020204030204" pitchFamily="34" charset="0"/>
              </a:endParaRPr>
            </a:p>
            <a:p>
              <a:r>
                <a:rPr lang="en-US" b="1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issues = </a:t>
              </a:r>
              <a:r>
                <a:rPr lang="en-US" b="1" i="0" dirty="0" err="1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hed.</a:t>
              </a:r>
              <a:r>
                <a:rPr lang="en-US" b="1" i="1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validateTags</a:t>
              </a:r>
              <a:r>
                <a:rPr lang="en-US" b="1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b="1" i="0" dirty="0" err="1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hedtags</a:t>
              </a:r>
              <a:r>
                <a:rPr lang="en-US" b="1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);</a:t>
              </a:r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41929F29-2ECC-CD51-E8B2-7C9D5C2D5105}"/>
                </a:ext>
              </a:extLst>
            </p:cNvPr>
            <p:cNvSpPr/>
            <p:nvPr/>
          </p:nvSpPr>
          <p:spPr>
            <a:xfrm>
              <a:off x="2983378" y="481956"/>
              <a:ext cx="3995021" cy="668857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i="0" dirty="0" err="1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hed</a:t>
              </a:r>
              <a:r>
                <a:rPr lang="en-US" b="1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 = </a:t>
              </a:r>
              <a:r>
                <a:rPr lang="en-US" b="1" i="1" dirty="0" err="1">
                  <a:solidFill>
                    <a:schemeClr val="accent2">
                      <a:lumMod val="40000"/>
                      <a:lumOff val="60000"/>
                    </a:schemeClr>
                  </a:solidFill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getHedTools</a:t>
              </a:r>
              <a:r>
                <a:rPr lang="en-US" b="1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(</a:t>
              </a:r>
              <a:r>
                <a:rPr lang="en-US" b="1" i="0" dirty="0" err="1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hedVersion</a:t>
              </a:r>
              <a:r>
                <a:rPr lang="en-US" b="1" i="0" dirty="0">
                  <a:effectLst/>
                  <a:latin typeface="Calibri" panose="020F0502020204030204" pitchFamily="34" charset="0"/>
                  <a:cs typeface="Calibri" panose="020F0502020204030204" pitchFamily="34" charset="0"/>
                </a:rPr>
                <a:t>, [host]);</a:t>
              </a:r>
            </a:p>
          </p:txBody>
        </p:sp>
        <p:sp>
          <p:nvSpPr>
            <p:cNvPr id="25" name="Arrow: Up 24">
              <a:extLst>
                <a:ext uri="{FF2B5EF4-FFF2-40B4-BE49-F238E27FC236}">
                  <a16:creationId xmlns:a16="http://schemas.microsoft.com/office/drawing/2014/main" id="{1EFD1FF9-A47D-D7AC-5000-D81A51BEF5AC}"/>
                </a:ext>
              </a:extLst>
            </p:cNvPr>
            <p:cNvSpPr/>
            <p:nvPr/>
          </p:nvSpPr>
          <p:spPr>
            <a:xfrm flipV="1">
              <a:off x="4836432" y="1148542"/>
              <a:ext cx="385535" cy="425513"/>
            </a:xfrm>
            <a:prstGeom prst="upArrow">
              <a:avLst/>
            </a:prstGeom>
            <a:solidFill>
              <a:schemeClr val="accent6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6E87F7AA-65CF-856D-6440-3DCA9A8ADD1E}"/>
              </a:ext>
            </a:extLst>
          </p:cNvPr>
          <p:cNvSpPr txBox="1"/>
          <p:nvPr/>
        </p:nvSpPr>
        <p:spPr>
          <a:xfrm>
            <a:off x="3289076" y="161653"/>
            <a:ext cx="344554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</a:rPr>
              <a:t>MATLAB </a:t>
            </a:r>
            <a:r>
              <a:rPr lang="en-US" sz="2800" b="1" dirty="0" err="1">
                <a:solidFill>
                  <a:schemeClr val="tx2"/>
                </a:solidFill>
              </a:rPr>
              <a:t>HedTools</a:t>
            </a:r>
            <a:endParaRPr lang="en-US" sz="2800" b="1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3531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</TotalTime>
  <Words>74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Kay Robbins</dc:creator>
  <cp:lastModifiedBy>Kay Robbins</cp:lastModifiedBy>
  <cp:revision>1</cp:revision>
  <dcterms:created xsi:type="dcterms:W3CDTF">2024-08-15T15:08:59Z</dcterms:created>
  <dcterms:modified xsi:type="dcterms:W3CDTF">2024-08-15T15:24:50Z</dcterms:modified>
</cp:coreProperties>
</file>