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2089-A196-43EB-A056-42DAE44EBE09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7FE9-3FCF-4F77-94E7-B9D998472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37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2089-A196-43EB-A056-42DAE44EBE09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7FE9-3FCF-4F77-94E7-B9D998472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31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2089-A196-43EB-A056-42DAE44EBE09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7FE9-3FCF-4F77-94E7-B9D998472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643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2089-A196-43EB-A056-42DAE44EBE09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7FE9-3FCF-4F77-94E7-B9D998472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633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2089-A196-43EB-A056-42DAE44EBE09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7FE9-3FCF-4F77-94E7-B9D998472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309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2089-A196-43EB-A056-42DAE44EBE09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7FE9-3FCF-4F77-94E7-B9D998472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58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2089-A196-43EB-A056-42DAE44EBE09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7FE9-3FCF-4F77-94E7-B9D998472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174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2089-A196-43EB-A056-42DAE44EBE09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7FE9-3FCF-4F77-94E7-B9D998472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457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2089-A196-43EB-A056-42DAE44EBE09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7FE9-3FCF-4F77-94E7-B9D998472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713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2089-A196-43EB-A056-42DAE44EBE09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7FE9-3FCF-4F77-94E7-B9D998472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690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2089-A196-43EB-A056-42DAE44EBE09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7FE9-3FCF-4F77-94E7-B9D998472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882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F2089-A196-43EB-A056-42DAE44EBE09}" type="datetimeFigureOut">
              <a:rPr lang="hu-HU" smtClean="0"/>
              <a:t>2022. 02. 14.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E7FE9-3FCF-4F77-94E7-B9D9984721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703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351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2676698" y="0"/>
            <a:ext cx="611816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/>
          <p:cNvSpPr/>
          <p:nvPr/>
        </p:nvSpPr>
        <p:spPr>
          <a:xfrm>
            <a:off x="2676697" y="0"/>
            <a:ext cx="6118167" cy="6068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2676696" y="174567"/>
            <a:ext cx="1072343" cy="6068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Logó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4875413" y="-2"/>
            <a:ext cx="1138843" cy="60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Videók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010099" y="0"/>
            <a:ext cx="1130531" cy="60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Képek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7140631" y="-1"/>
            <a:ext cx="1654233" cy="60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Nyitva tartás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3749038" y="-3"/>
            <a:ext cx="1113904" cy="60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Rólunk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3428998" y="1429789"/>
            <a:ext cx="4613563" cy="11637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 terem bemutatása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3749039" y="872835"/>
            <a:ext cx="1679172" cy="3823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Ez a rólunk fül</a:t>
            </a:r>
            <a:endParaRPr lang="hu-HU" dirty="0"/>
          </a:p>
        </p:txBody>
      </p:sp>
      <p:cxnSp>
        <p:nvCxnSpPr>
          <p:cNvPr id="12" name="Egyenes összekötő nyíllal 11"/>
          <p:cNvCxnSpPr>
            <a:stCxn id="8" idx="2"/>
            <a:endCxn id="10" idx="0"/>
          </p:cNvCxnSpPr>
          <p:nvPr/>
        </p:nvCxnSpPr>
        <p:spPr>
          <a:xfrm>
            <a:off x="4305990" y="606826"/>
            <a:ext cx="282635" cy="26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églalap 12"/>
          <p:cNvSpPr/>
          <p:nvPr/>
        </p:nvSpPr>
        <p:spPr>
          <a:xfrm>
            <a:off x="3428998" y="2967644"/>
            <a:ext cx="4613563" cy="1388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Az oldal célja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508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2809702" y="0"/>
            <a:ext cx="589372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Lekerekített téglalap 2"/>
          <p:cNvSpPr/>
          <p:nvPr/>
        </p:nvSpPr>
        <p:spPr>
          <a:xfrm>
            <a:off x="2809702" y="0"/>
            <a:ext cx="5893723" cy="7813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/>
          <p:cNvSpPr/>
          <p:nvPr/>
        </p:nvSpPr>
        <p:spPr>
          <a:xfrm>
            <a:off x="2809702" y="241069"/>
            <a:ext cx="1039091" cy="7813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Logó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3848793" y="0"/>
            <a:ext cx="1147156" cy="78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Rólunk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995949" y="0"/>
            <a:ext cx="1205346" cy="78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Videók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6201295" y="0"/>
            <a:ext cx="1230283" cy="78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Képek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7431578" y="0"/>
            <a:ext cx="1271847" cy="78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Nyitva tartás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4738256" y="1022465"/>
            <a:ext cx="2094806" cy="3990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Ez itt a videó fül</a:t>
            </a:r>
            <a:endParaRPr lang="hu-HU" dirty="0"/>
          </a:p>
        </p:txBody>
      </p:sp>
      <p:cxnSp>
        <p:nvCxnSpPr>
          <p:cNvPr id="14" name="Egyenes összekötő nyíllal 13"/>
          <p:cNvCxnSpPr>
            <a:stCxn id="6" idx="2"/>
            <a:endCxn id="9" idx="0"/>
          </p:cNvCxnSpPr>
          <p:nvPr/>
        </p:nvCxnSpPr>
        <p:spPr>
          <a:xfrm>
            <a:off x="5598622" y="781396"/>
            <a:ext cx="187037" cy="24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églalap 16"/>
          <p:cNvSpPr/>
          <p:nvPr/>
        </p:nvSpPr>
        <p:spPr>
          <a:xfrm>
            <a:off x="2984269" y="1679172"/>
            <a:ext cx="1753987" cy="104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Első gyakorlat</a:t>
            </a:r>
            <a:endParaRPr lang="hu-HU" dirty="0"/>
          </a:p>
        </p:txBody>
      </p:sp>
      <p:sp>
        <p:nvSpPr>
          <p:cNvPr id="18" name="Téglalap 17"/>
          <p:cNvSpPr/>
          <p:nvPr/>
        </p:nvSpPr>
        <p:spPr>
          <a:xfrm>
            <a:off x="4829695" y="1679172"/>
            <a:ext cx="1837112" cy="104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Második gyakorlat</a:t>
            </a:r>
            <a:endParaRPr lang="hu-HU" dirty="0"/>
          </a:p>
        </p:txBody>
      </p:sp>
      <p:sp>
        <p:nvSpPr>
          <p:cNvPr id="19" name="Téglalap 18"/>
          <p:cNvSpPr/>
          <p:nvPr/>
        </p:nvSpPr>
        <p:spPr>
          <a:xfrm>
            <a:off x="6833062" y="1679172"/>
            <a:ext cx="1770611" cy="104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Harmadik gyakorlat</a:t>
            </a:r>
            <a:endParaRPr lang="hu-HU" dirty="0"/>
          </a:p>
        </p:txBody>
      </p:sp>
      <p:sp>
        <p:nvSpPr>
          <p:cNvPr id="20" name="Téglalap 19"/>
          <p:cNvSpPr/>
          <p:nvPr/>
        </p:nvSpPr>
        <p:spPr>
          <a:xfrm>
            <a:off x="2984269" y="2959331"/>
            <a:ext cx="1753987" cy="110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Negyedik gyakorlat</a:t>
            </a:r>
            <a:endParaRPr lang="hu-HU" dirty="0"/>
          </a:p>
        </p:txBody>
      </p:sp>
      <p:sp>
        <p:nvSpPr>
          <p:cNvPr id="21" name="Téglalap 20"/>
          <p:cNvSpPr/>
          <p:nvPr/>
        </p:nvSpPr>
        <p:spPr>
          <a:xfrm>
            <a:off x="4829695" y="2959331"/>
            <a:ext cx="1837112" cy="110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Ötödik gyakorlat</a:t>
            </a:r>
            <a:endParaRPr lang="hu-HU" dirty="0"/>
          </a:p>
        </p:txBody>
      </p:sp>
      <p:sp>
        <p:nvSpPr>
          <p:cNvPr id="22" name="Téglalap 21"/>
          <p:cNvSpPr/>
          <p:nvPr/>
        </p:nvSpPr>
        <p:spPr>
          <a:xfrm>
            <a:off x="6833062" y="2959331"/>
            <a:ext cx="1770611" cy="110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Hatodik gyakorlat</a:t>
            </a:r>
            <a:endParaRPr lang="hu-HU" dirty="0"/>
          </a:p>
        </p:txBody>
      </p:sp>
      <p:sp>
        <p:nvSpPr>
          <p:cNvPr id="23" name="Téglalap 22"/>
          <p:cNvSpPr/>
          <p:nvPr/>
        </p:nvSpPr>
        <p:spPr>
          <a:xfrm>
            <a:off x="2984269" y="4206240"/>
            <a:ext cx="1753987" cy="105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Hetedik gyakorlat</a:t>
            </a:r>
            <a:endParaRPr lang="hu-HU" dirty="0"/>
          </a:p>
        </p:txBody>
      </p:sp>
      <p:sp>
        <p:nvSpPr>
          <p:cNvPr id="24" name="Téglalap 23"/>
          <p:cNvSpPr/>
          <p:nvPr/>
        </p:nvSpPr>
        <p:spPr>
          <a:xfrm>
            <a:off x="4829695" y="4222865"/>
            <a:ext cx="1837112" cy="1055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Nyolcadik gyakorlat</a:t>
            </a:r>
            <a:endParaRPr lang="hu-HU" dirty="0"/>
          </a:p>
        </p:txBody>
      </p:sp>
      <p:sp>
        <p:nvSpPr>
          <p:cNvPr id="25" name="Téglalap 24"/>
          <p:cNvSpPr/>
          <p:nvPr/>
        </p:nvSpPr>
        <p:spPr>
          <a:xfrm>
            <a:off x="6833062" y="4222865"/>
            <a:ext cx="1770611" cy="1055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Kilencedik gyakorlat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87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2951018" y="0"/>
            <a:ext cx="560277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/>
          <p:cNvSpPr/>
          <p:nvPr/>
        </p:nvSpPr>
        <p:spPr>
          <a:xfrm>
            <a:off x="2942705" y="0"/>
            <a:ext cx="5611091" cy="673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/>
          <p:cNvSpPr/>
          <p:nvPr/>
        </p:nvSpPr>
        <p:spPr>
          <a:xfrm>
            <a:off x="2942705" y="174567"/>
            <a:ext cx="1039091" cy="6234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Logó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3981796" y="0"/>
            <a:ext cx="1064029" cy="67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Rólunk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045825" y="0"/>
            <a:ext cx="1138844" cy="67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Videók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6184669" y="0"/>
            <a:ext cx="1080655" cy="67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Képek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7265324" y="0"/>
            <a:ext cx="1288472" cy="67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Nyitva tartás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3108960" y="1064029"/>
            <a:ext cx="5203767" cy="45387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Képek</a:t>
            </a:r>
            <a:endParaRPr lang="hu-HU" dirty="0"/>
          </a:p>
        </p:txBody>
      </p:sp>
      <p:cxnSp>
        <p:nvCxnSpPr>
          <p:cNvPr id="11" name="Egyenes összekötő nyíllal 10"/>
          <p:cNvCxnSpPr>
            <a:stCxn id="7" idx="2"/>
          </p:cNvCxnSpPr>
          <p:nvPr/>
        </p:nvCxnSpPr>
        <p:spPr>
          <a:xfrm flipH="1">
            <a:off x="6708371" y="673331"/>
            <a:ext cx="16626" cy="39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2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050772" y="0"/>
            <a:ext cx="601010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/>
          <p:cNvSpPr/>
          <p:nvPr/>
        </p:nvSpPr>
        <p:spPr>
          <a:xfrm>
            <a:off x="3050772" y="0"/>
            <a:ext cx="6010102" cy="7065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/>
          <p:cNvSpPr/>
          <p:nvPr/>
        </p:nvSpPr>
        <p:spPr>
          <a:xfrm>
            <a:off x="3050772" y="182880"/>
            <a:ext cx="864523" cy="673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Logó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3906982" y="0"/>
            <a:ext cx="1105593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Rólunk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012575" y="0"/>
            <a:ext cx="1180407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Videók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6192982" y="0"/>
            <a:ext cx="1130531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Képek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7323513" y="0"/>
            <a:ext cx="1737361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Nyitva tartás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3433156" y="1413164"/>
            <a:ext cx="5095702" cy="11804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Szerda 7.-8. óra</a:t>
            </a:r>
          </a:p>
          <a:p>
            <a:pPr algn="ctr"/>
            <a:r>
              <a:rPr lang="hu-HU" dirty="0" smtClean="0"/>
              <a:t>Péntek 7.-8. óra</a:t>
            </a:r>
            <a:endParaRPr lang="hu-HU" dirty="0"/>
          </a:p>
        </p:txBody>
      </p:sp>
      <p:cxnSp>
        <p:nvCxnSpPr>
          <p:cNvPr id="11" name="Egyenes összekötő nyíllal 10"/>
          <p:cNvCxnSpPr>
            <a:stCxn id="8" idx="2"/>
          </p:cNvCxnSpPr>
          <p:nvPr/>
        </p:nvCxnSpPr>
        <p:spPr>
          <a:xfrm flipH="1">
            <a:off x="8013469" y="706582"/>
            <a:ext cx="178725" cy="70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20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70</Words>
  <Application>Microsoft Office PowerPoint</Application>
  <PresentationFormat>Szélesvásznú</PresentationFormat>
  <Paragraphs>36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Kelemen Gábor</dc:creator>
  <cp:lastModifiedBy>Kelemen Gábor</cp:lastModifiedBy>
  <cp:revision>4</cp:revision>
  <dcterms:created xsi:type="dcterms:W3CDTF">2022-02-14T12:28:28Z</dcterms:created>
  <dcterms:modified xsi:type="dcterms:W3CDTF">2022-02-14T12:54:44Z</dcterms:modified>
</cp:coreProperties>
</file>