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5425-FBAB-4FA2-8112-F018DE283A48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135-A39C-45F8-B7C2-A1ED371127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794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5425-FBAB-4FA2-8112-F018DE283A48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135-A39C-45F8-B7C2-A1ED371127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95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5425-FBAB-4FA2-8112-F018DE283A48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135-A39C-45F8-B7C2-A1ED371127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65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5425-FBAB-4FA2-8112-F018DE283A48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135-A39C-45F8-B7C2-A1ED371127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890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5425-FBAB-4FA2-8112-F018DE283A48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135-A39C-45F8-B7C2-A1ED371127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829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5425-FBAB-4FA2-8112-F018DE283A48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135-A39C-45F8-B7C2-A1ED371127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844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5425-FBAB-4FA2-8112-F018DE283A48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135-A39C-45F8-B7C2-A1ED371127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34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5425-FBAB-4FA2-8112-F018DE283A48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135-A39C-45F8-B7C2-A1ED371127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38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5425-FBAB-4FA2-8112-F018DE283A48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135-A39C-45F8-B7C2-A1ED371127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62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5425-FBAB-4FA2-8112-F018DE283A48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135-A39C-45F8-B7C2-A1ED371127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864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5425-FBAB-4FA2-8112-F018DE283A48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2135-A39C-45F8-B7C2-A1ED371127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904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5425-FBAB-4FA2-8112-F018DE283A48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2135-A39C-45F8-B7C2-A1ED371127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45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0"/>
            <a:ext cx="12192000" cy="7813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2854037" y="8312"/>
            <a:ext cx="1205345" cy="7813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Rólunk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4267200" y="8312"/>
            <a:ext cx="1205345" cy="7813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Videók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771803" y="8312"/>
            <a:ext cx="1205345" cy="7813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Galéria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7276406" y="-8312"/>
            <a:ext cx="1205345" cy="7813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Nyitva tartás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223952" y="944878"/>
            <a:ext cx="5095702" cy="7813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 </a:t>
            </a:r>
            <a:r>
              <a:rPr lang="hu-HU" dirty="0" err="1" smtClean="0"/>
              <a:t>Gym</a:t>
            </a:r>
            <a:r>
              <a:rPr lang="hu-HU" dirty="0" smtClean="0"/>
              <a:t> neve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3456709" y="1881444"/>
            <a:ext cx="4763193" cy="238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Üdvözlünk a ……. weboldalán</a:t>
            </a:r>
            <a:endParaRPr lang="hu-HU" dirty="0"/>
          </a:p>
        </p:txBody>
      </p:sp>
      <p:sp>
        <p:nvSpPr>
          <p:cNvPr id="10" name="Ellipszis 9"/>
          <p:cNvSpPr/>
          <p:nvPr/>
        </p:nvSpPr>
        <p:spPr>
          <a:xfrm>
            <a:off x="8977744" y="61652"/>
            <a:ext cx="2635135" cy="641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Elérhetőségeink</a:t>
            </a:r>
            <a:endParaRPr lang="hu-HU" dirty="0"/>
          </a:p>
        </p:txBody>
      </p:sp>
      <p:sp>
        <p:nvSpPr>
          <p:cNvPr id="11" name="Ellipszis 10"/>
          <p:cNvSpPr/>
          <p:nvPr/>
        </p:nvSpPr>
        <p:spPr>
          <a:xfrm>
            <a:off x="101138" y="252153"/>
            <a:ext cx="1055718" cy="9019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Logó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3456709" y="2263826"/>
            <a:ext cx="4763193" cy="238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Gyakorlatok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3484418" y="2646208"/>
            <a:ext cx="1205345" cy="7813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 1</a:t>
            </a:r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5087387" y="2646208"/>
            <a:ext cx="1205345" cy="7813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 2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6718065" y="2624045"/>
            <a:ext cx="1205345" cy="7813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Gyakorlat 3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3223952" y="3638198"/>
            <a:ext cx="5095702" cy="7813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19" name="Téglalap 18"/>
          <p:cNvSpPr/>
          <p:nvPr/>
        </p:nvSpPr>
        <p:spPr>
          <a:xfrm>
            <a:off x="5065218" y="4480534"/>
            <a:ext cx="1205345" cy="7813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Szöveg</a:t>
            </a:r>
            <a:endParaRPr lang="hu-HU" dirty="0"/>
          </a:p>
        </p:txBody>
      </p:sp>
      <p:sp>
        <p:nvSpPr>
          <p:cNvPr id="20" name="Téglalap 19"/>
          <p:cNvSpPr/>
          <p:nvPr/>
        </p:nvSpPr>
        <p:spPr>
          <a:xfrm>
            <a:off x="3142208" y="5339528"/>
            <a:ext cx="5095702" cy="7813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Miért ezt a </a:t>
            </a:r>
            <a:r>
              <a:rPr lang="hu-HU" dirty="0" err="1" smtClean="0"/>
              <a:t>Gym</a:t>
            </a:r>
            <a:r>
              <a:rPr lang="hu-HU" dirty="0" smtClean="0"/>
              <a:t>-et </a:t>
            </a:r>
            <a:r>
              <a:rPr lang="hu-HU" dirty="0" err="1" smtClean="0"/>
              <a:t>válasszam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21" name="Téglalap 20"/>
          <p:cNvSpPr/>
          <p:nvPr/>
        </p:nvSpPr>
        <p:spPr>
          <a:xfrm>
            <a:off x="5065218" y="6198522"/>
            <a:ext cx="1205345" cy="554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Szöveg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582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532909" y="124691"/>
            <a:ext cx="5195455" cy="839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 termék helyes használata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5428211" y="1113905"/>
            <a:ext cx="1388225" cy="7065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Szöveg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3524595" y="1881448"/>
            <a:ext cx="5195455" cy="839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Elérhetőségeink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3718560" y="2931623"/>
            <a:ext cx="1388225" cy="7065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Cím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342312" y="2931623"/>
            <a:ext cx="1388225" cy="7065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Telefon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6966064" y="2931623"/>
            <a:ext cx="1388225" cy="7065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E-mail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524594" y="3848795"/>
            <a:ext cx="5195455" cy="839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Nyitva tartás: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342311" y="4783979"/>
            <a:ext cx="1388225" cy="7065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Szöveg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666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655127" y="149629"/>
            <a:ext cx="2718262" cy="922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Képek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468284" y="1623753"/>
            <a:ext cx="2718262" cy="922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 1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3912524" y="1623752"/>
            <a:ext cx="2718262" cy="922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Kép2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7356764" y="1555864"/>
            <a:ext cx="2718262" cy="922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17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655127" y="149629"/>
            <a:ext cx="2718262" cy="922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Videók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1255221" y="1233053"/>
            <a:ext cx="2718262" cy="922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9 gyakorlat neve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3973483" y="2414153"/>
            <a:ext cx="2718262" cy="922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Hozzájuk tartozó videók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776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</Words>
  <Application>Microsoft Office PowerPoint</Application>
  <PresentationFormat>Szélesvásznú</PresentationFormat>
  <Paragraphs>31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Visegrádi Tamás</dc:creator>
  <cp:lastModifiedBy>Visegrádi Tamás</cp:lastModifiedBy>
  <cp:revision>3</cp:revision>
  <dcterms:created xsi:type="dcterms:W3CDTF">2022-02-14T12:33:27Z</dcterms:created>
  <dcterms:modified xsi:type="dcterms:W3CDTF">2022-02-14T12:55:02Z</dcterms:modified>
</cp:coreProperties>
</file>