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7"/>
    <p:restoredTop sz="94631"/>
  </p:normalViewPr>
  <p:slideViewPr>
    <p:cSldViewPr snapToGrid="0" snapToObjects="1">
      <p:cViewPr>
        <p:scale>
          <a:sx n="60" d="100"/>
          <a:sy n="60" d="100"/>
        </p:scale>
        <p:origin x="5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6877-83DA-7947-B1C0-FE8B27D3E1E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0B25-60E3-EC4B-98CA-7F2E1F51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127051"/>
            <a:ext cx="12192000" cy="2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447" y="297710"/>
            <a:ext cx="3444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Donald Smith</a:t>
            </a:r>
            <a:endParaRPr lang="en-US" sz="45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0251" y="297710"/>
            <a:ext cx="45932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127051"/>
            <a:ext cx="12192000" cy="2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7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127051"/>
            <a:ext cx="12192000" cy="2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Extra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2018-06-01T15:47:15Z</dcterms:created>
  <dcterms:modified xsi:type="dcterms:W3CDTF">2018-06-01T22:17:14Z</dcterms:modified>
</cp:coreProperties>
</file>