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s/slide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21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56A78-79A6-408F-8148-4F87BB81602D}" type="datetimeFigureOut">
              <a:rPr lang="en-IN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E254F1-4415-47BF-9E91-C5D4B9A33350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DD9658-8B15-023F-98C1-76CFD5FF591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C51D34-055B-0C49-7352-51140D5755D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3064DC-6165-89A0-0750-E49923CF5FE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4E5FCD-0074-7581-009E-AFCF7D8FE17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CC8CBC-A2D7-3464-B924-569D075D6BF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483C5-5B9E-1179-B6FF-6ABC95BCF56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8BC2FC-2D26-54E2-B264-BF952D96ADD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7E903D-D335-2C32-955A-A381D7E6CE1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4F0F33-DB35-BF64-B809-0D0CFD172F3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553964-7096-A47A-C80A-F4AF058A5CA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F89B9A-C0D7-9F4B-604D-2D894634313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2/21/2025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1013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ED4963-E985-44C4-B8C4-FDD613B7C2F8}" type="datetime1">
              <a:rPr lang="en-US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058151" y="599725"/>
            <a:ext cx="3687315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204200" y="863599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74923" y="863599"/>
            <a:ext cx="7161625" cy="4807326"/>
          </a:xfrm>
        </p:spPr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Rectangle 7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2/21/2025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5302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81192" y="1302026"/>
            <a:ext cx="11029615" cy="46733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DD82B9-B8EE-4375-B6FF-88FA6ABB15D9}" type="datetime1">
              <a:rPr lang="en-US"/>
              <a:t>2/21/2025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497495-0637-405E-AE64-5CC7506D51F5}" type="datetime1">
              <a:rPr lang="en-US"/>
              <a:t>2/21/2025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49285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BFFD690-9426-415D-8B65-26881E07B2D4}" type="datetime1">
              <a:rPr lang="en-US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4C4989A-474C-40DE-95B9-011C28B71673}" type="datetime1">
              <a:rPr lang="en-US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575894" y="729658"/>
            <a:ext cx="11029616" cy="59224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DB4ED54-5B5E-4A04-93D3-5772E3CE3818}" type="datetime1">
              <a:rPr lang="en-US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DE50D6-574B-40AF-946F-D52A04ADE379}" type="datetime1">
              <a:rPr lang="en-US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>
          <a:xfrm>
            <a:off x="7605951" y="6456916"/>
            <a:ext cx="2844798" cy="365125"/>
          </a:xfrm>
        </p:spPr>
        <p:txBody>
          <a:bodyPr/>
          <a:lstStyle/>
          <a:p>
            <a:pPr>
              <a:defRPr/>
            </a:pPr>
            <a:fld id="{D82884F1-FFEA-405F-9602-3DCA865EDA4E}" type="datetime1">
              <a:rPr lang="en-US"/>
              <a:t>2/21/2025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>
          <a:xfrm>
            <a:off x="10558300" y="6456916"/>
            <a:ext cx="1052510" cy="365125"/>
          </a:xfrm>
        </p:spPr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18DB4A-8810-4A10-AD5C-D5E2C667F5B3}" type="datetime1">
              <a:rPr lang="en-US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81192" y="705123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605951" y="6423914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291B17-9318-49DB-B28B-6E5994AE9581}" type="datetime1">
              <a:rPr lang="en-US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VisaalP/secure_data_hiding_in_images_using_steganoraphy-master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b="1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-329782" y="1034321"/>
            <a:ext cx="1272664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/>
          </a:p>
        </p:txBody>
      </p:sp>
      <p:sp>
        <p:nvSpPr>
          <p:cNvPr id="4" name="TextBox 3"/>
          <p:cNvSpPr txBox="1"/>
          <p:nvPr/>
        </p:nvSpPr>
        <p:spPr bwMode="auto">
          <a:xfrm>
            <a:off x="3117528" y="4586364"/>
            <a:ext cx="7993862" cy="19206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VISHAL P</a:t>
            </a:r>
            <a:endParaRPr/>
          </a:p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VISHAL P</a:t>
            </a:r>
            <a:endParaRPr/>
          </a:p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Adhiyamaan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Engineering(Autonomous), Department of Information Technology</a:t>
            </a:r>
            <a:endParaRPr/>
          </a:p>
          <a:p>
            <a:pPr>
              <a:defRPr/>
            </a:pPr>
            <a:endParaRPr lang="en-US" sz="20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Future Scope in Cybersecurity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As cyber threats continue to evolve, enhancing cybersecurity knowledge is crucial for 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personal protection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and 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identity security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The future scope in this field includes: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Learning Advanced Cybersecurity Measures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Understanding ethical hacking, penetration testing, and secure communication techniques.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Identity Protection Strategies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Implementing strong authentication, encryption, and secure browsing practices to prevent identity theft.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Threat Detection &amp; Prevention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Gaining expertise in malware analysis, phishing detection, and cybersecurity frameworks to stay ahead of attackers.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Privacy &amp; Data Security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Exploring encryption, steganography, and secure networking to safeguard personal and professional data.</a:t>
            </a:r>
            <a:endParaRPr sz="1800"/>
          </a:p>
        </p:txBody>
      </p:sp>
      <p:sp>
        <p:nvSpPr>
          <p:cNvPr id="5" name="Title 4"/>
          <p:cNvSpPr txBox="1"/>
          <p:nvPr/>
        </p:nvSpPr>
        <p:spPr bwMode="auto"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1463040" y="2766218"/>
            <a:ext cx="9298744" cy="1325563"/>
          </a:xfrm>
        </p:spPr>
        <p:txBody>
          <a:bodyPr/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49573" y="55846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OUTLINE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  <a:endParaRPr/>
          </a:p>
          <a:p>
            <a:pPr marL="0" indent="0">
              <a:buNone/>
              <a:defRPr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ChangeArrowheads="1" noGrp="1"/>
          </p:cNvSpPr>
          <p:nvPr>
            <p:ph idx="1"/>
          </p:nvPr>
        </p:nvSpPr>
        <p:spPr bwMode="auto">
          <a:xfrm>
            <a:off x="471487" y="1304977"/>
            <a:ext cx="11457831" cy="4982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endParaRPr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Growing Security Needs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With the increasing demand for secure data transfer, traditional encryption techniques are becoming more vulnerable to interception and unauthorized decryption.</a:t>
            </a:r>
            <a:endParaRPr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Limitations of Conventional Methods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Existing data protection techniques often attract attention, making them susceptible to attacks and compromising security.</a:t>
            </a:r>
            <a:endParaRPr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 Need for an Advanced Approach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 more discreet and robust method is required to integrate sensitive information into digital media while maintaining perceptual quality and ensuring security.</a:t>
            </a:r>
            <a:endParaRPr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Key Focus Areas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 solution will emphasize: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Enhancing embedding efficiency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for optimal data concealment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Improving resistance to attacks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to prevent unauthorized extraction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Preserving the visual quality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of the carrier image to avoid suspicion</a:t>
            </a:r>
            <a:endParaRPr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Project Objective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 objective of this project is to develop 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Steganography-based Secure Data Hiding in Images system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that ensures: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Private data is securely embedded within images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 hidden information remains undetectable to the human eye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 system is highly resilient to steganalysis techniques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Technology  used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  <a:defRPr/>
            </a:pPr>
            <a:endParaRPr lang="en-IN"/>
          </a:p>
          <a:p>
            <a:pPr marL="0" indent="0">
              <a:buNone/>
              <a:defRPr/>
            </a:pPr>
            <a:r>
              <a:rPr lang="en-IN"/>
              <a:t> </a:t>
            </a:r>
            <a:endParaRPr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80242" y="1614633"/>
            <a:ext cx="8184994" cy="37213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>
              <a:defRPr/>
            </a:pP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Libraries Used in the Program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OpenCV (cv2)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Handles image processing tasks such as reading, modifying, and saving images.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OS Module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Executes system commands (e.g., opening the encrypted image).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String Module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Provides character manipulation utilities (though not explicitly required in this program).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Platform Compatibility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Primarily designed for 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Windows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(uses </a:t>
            </a:r>
            <a:r>
              <a:rPr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os.system("start encryptedImage.jpg")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to open the image).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Can be adapted for 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Linux/macOS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with minor modifications.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Requires 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Python 3.x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with OpenCV installed (</a:t>
            </a:r>
            <a:r>
              <a:rPr sz="18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pip install opencv-python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).</a:t>
            </a:r>
            <a:endParaRPr sz="1800"/>
          </a:p>
          <a:p>
            <a:pPr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1247940" y="1628775"/>
            <a:ext cx="6657808" cy="315595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Unique Factors: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Advanced Encryption with Secure Data Hiding in Images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Real-Time Image Steganography with Passkey Protection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Innovative Approach: Custom Encryption and Passkey-Based Decryption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597191" y="1654628"/>
            <a:ext cx="5514808" cy="3199493"/>
          </a:xfrm>
        </p:spPr>
        <p:txBody>
          <a:bodyPr/>
          <a:lstStyle/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End Users of the Project: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Cybersecurity Experts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Utilize the system for secure communication and data protection.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Businesses &amp; Enterprises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Safeguard confidential corporate information.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Privacy-Focused Individuals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Protect personal data from unauthorized access.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🚀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7" name="Content Placeholder 6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501445" y="1301750"/>
            <a:ext cx="5525729" cy="3535721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12310" y="1301750"/>
            <a:ext cx="5083246" cy="35357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86954" y="4995386"/>
            <a:ext cx="10908602" cy="1415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Here’s the revised version with some changes for clarity and flow:</a:t>
            </a:r>
            <a:endParaRPr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>
              <a:defRPr/>
            </a:pPr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65212" y="1232451"/>
            <a:ext cx="9023611" cy="5029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Safeguarding Information Concealed in Images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The challenge of securely transmitting confidential data is effectively addressed by this 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Steganography-based solution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which embeds sensitive information within digital images while preserving their visual integrity.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Unlike traditional encryption methods that may draw attention and risk interception, this approach ensures 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covert communication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by making the hidden data imperceptible to unauthorized individuals.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Enhanced Security Features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Passkey-Protected Decryption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Ensures only authorized users can access the hidden information.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Direct Pixel Manipulation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Embeds data at the pixel level for enhanced stealth and security.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Lightweight Yet Robust Approach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Minimizes image distortion while maintaining strong data protection.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Ideal for Various Sectors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This steganographic system provides a secure communication channel suitable for: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Cybersecurity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Protecting sensitive digital assets.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Law Enforcement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Concealing critical intelligence data.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Corporate Data Protection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Securing confidential business communications.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The GitHub link</a:t>
            </a:r>
            <a:r>
              <a:rPr/>
              <a:t> : </a:t>
            </a:r>
            <a:r>
              <a:rPr lang="en-US" sz="1700" b="0" i="0" u="sng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/>
                <a:ea typeface="Franklin Gothic Book"/>
                <a:cs typeface="Franklin Gothic Book"/>
                <a:hlinkClick r:id="rId3" tooltip="https://github.com/VisaalP/secure_data_hiding_in_images_using_steganoraphy-master.git"/>
              </a:rPr>
              <a:t>https://github.com/VisaalP/secure_data_hiding_in_images_using_steganoraphy-master.git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fadb41d3-f9cb-40fb-903c-8cacaba95bb5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0</Words>
  <Application>ONLYOFFICE/8.3.0.97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/>
  <cp:revision>30</cp:revision>
  <dcterms:created xsi:type="dcterms:W3CDTF">2021-05-26T16:50:10Z</dcterms:created>
  <dcterms:modified xsi:type="dcterms:W3CDTF">2025-02-21T15:45:23Z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