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11"/>
  </p:notesMasterIdLst>
  <p:sldIdLst>
    <p:sldId id="318" r:id="rId3"/>
    <p:sldId id="257" r:id="rId4"/>
    <p:sldId id="259" r:id="rId5"/>
    <p:sldId id="261" r:id="rId6"/>
    <p:sldId id="260" r:id="rId7"/>
    <p:sldId id="262" r:id="rId8"/>
    <p:sldId id="263" r:id="rId9"/>
    <p:sldId id="31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1176"/>
    <p:restoredTop sz="94715"/>
  </p:normalViewPr>
  <p:slideViewPr>
    <p:cSldViewPr snapToGrid="0" snapToObjects="1">
      <p:cViewPr>
        <p:scale>
          <a:sx n="93" d="100"/>
          <a:sy n="93" d="100"/>
        </p:scale>
        <p:origin x="344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A9FCE0-4085-9645-B7B8-ED3CE349D534}" type="datetimeFigureOut">
              <a:rPr lang="en-US" smtClean="0"/>
              <a:t>5/24/21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787C01-1F2F-464C-85EF-4165C6092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0493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787C01-1F2F-464C-85EF-4165C6092B5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5395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787C01-1F2F-464C-85EF-4165C6092B5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950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33B64-7EC1-A846-8E9E-C48F9D7EEE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164440-95C2-0842-99EF-4D1D5CB0D3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400D53-60D8-6A47-AF42-E98239366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97578-3FEB-4743-9AA3-60BA2FA66921}" type="datetimeFigureOut">
              <a:rPr lang="en-US" smtClean="0"/>
              <a:t>5/24/21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6DB70F-604A-224B-974D-22B1515C1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FA40C0-3FDB-FB48-A2E3-113A38914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1A73D-DF6D-2B46-A6CA-2D942F3B7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976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F8C36-3E88-124C-85ED-A890195BE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007F3A-C711-BB4F-B892-52C851FD30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CCDF12-1B64-F741-876E-3667729A1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97578-3FEB-4743-9AA3-60BA2FA66921}" type="datetimeFigureOut">
              <a:rPr lang="en-US" smtClean="0"/>
              <a:t>5/24/21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D207E-F5D6-3646-B292-14E0B03F6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BEDA3-8C7B-984F-A80F-9869789A9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1A73D-DF6D-2B46-A6CA-2D942F3B7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254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4F61F0-CC2F-E740-9E34-5ADABF2D1E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BCEEAA-A157-7348-A065-A70E1BF8B4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56DD4E-63F8-9642-B685-0D9C025A3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97578-3FEB-4743-9AA3-60BA2FA66921}" type="datetimeFigureOut">
              <a:rPr lang="en-US" smtClean="0"/>
              <a:t>5/24/21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73BDAA-AAEE-204F-81A4-CB7600AD0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E2185-508F-3941-9BBE-4F840192D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1A73D-DF6D-2B46-A6CA-2D942F3B7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7017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74557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497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B6DE9-731A-8A4A-B454-19154506D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F8975-2BFE-7C4C-BA96-18EBE31CE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B4A181-EF87-D449-8AEE-1B1410E05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97578-3FEB-4743-9AA3-60BA2FA66921}" type="datetimeFigureOut">
              <a:rPr lang="en-US" smtClean="0"/>
              <a:t>5/24/21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528FB4-E5A7-9F4D-ABA7-B80309B87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62ADC-8E6B-DC40-8471-C7A6F60EC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1A73D-DF6D-2B46-A6CA-2D942F3B7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267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D3271-51F0-8341-8F9D-D9B7BCB70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AB4D0B-04BE-AA49-A8D8-535129BC92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75B5B8-0B5B-F14A-99AA-94B0117BF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97578-3FEB-4743-9AA3-60BA2FA66921}" type="datetimeFigureOut">
              <a:rPr lang="en-US" smtClean="0"/>
              <a:t>5/24/21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8D2B0-BD8D-2B4D-AF0F-35F835724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8684E-F913-9B4E-928F-6E6AB443E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1A73D-DF6D-2B46-A6CA-2D942F3B7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691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1DBF3-E214-B44F-B836-FCF76C67E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4A0CA-FE6B-6D4A-B87C-8D021C87FE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FA2981-E44B-8644-BD71-5D9230F15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4DD48D-E040-B74E-B885-9D6B05B72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97578-3FEB-4743-9AA3-60BA2FA66921}" type="datetimeFigureOut">
              <a:rPr lang="en-US" smtClean="0"/>
              <a:t>5/24/21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E0357C-C617-2B4B-AF61-DBD173A0C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2F54CC-1A43-AC42-873B-ED756249A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1A73D-DF6D-2B46-A6CA-2D942F3B7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232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C5EDE-1679-C243-8B0E-2DA9BF1FE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3D45E0-D25C-C04E-ACD4-57EE651BAA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2F469B-8976-6749-ADD9-3FA5989E70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B1FE7F-A9EF-494A-B4A4-ED82A95978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B6C368-479B-5F4A-B986-95B27B0A4E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7DD6FA-5E3E-D949-9B3C-0A570379C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97578-3FEB-4743-9AA3-60BA2FA66921}" type="datetimeFigureOut">
              <a:rPr lang="en-US" smtClean="0"/>
              <a:t>5/24/21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773409-3787-CB41-AFA4-82193EFAE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EFC113-AE46-0A42-9835-89C3AE384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1A73D-DF6D-2B46-A6CA-2D942F3B7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06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BAA21-F45B-3144-BC28-A6C636AC9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AB91AE-C540-9345-9D4D-A3DAD1A2D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97578-3FEB-4743-9AA3-60BA2FA66921}" type="datetimeFigureOut">
              <a:rPr lang="en-US" smtClean="0"/>
              <a:t>5/24/21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D7AA77-E5CA-DA4C-81E7-9F89522BE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7BD454-9FF1-574D-A15F-AA5ECA0D6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1A73D-DF6D-2B46-A6CA-2D942F3B7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23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13150C-034B-4C45-B30F-5119DC3CA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97578-3FEB-4743-9AA3-60BA2FA66921}" type="datetimeFigureOut">
              <a:rPr lang="en-US" smtClean="0"/>
              <a:t>5/24/21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E86A8D-6684-CF4B-9946-70DE6911A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E8174A-1C55-0746-A11E-394AD0C68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1A73D-DF6D-2B46-A6CA-2D942F3B7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602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FF737-EC1B-D346-8F56-F073B76D5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28756-1CE0-D948-AB47-3E320BE354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4A0F08-942D-7049-80D4-FF99E6FDD2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60451-D8C4-3C47-B587-608219617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97578-3FEB-4743-9AA3-60BA2FA66921}" type="datetimeFigureOut">
              <a:rPr lang="en-US" smtClean="0"/>
              <a:t>5/24/21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1C8638-A64B-044A-BF3A-74116FAC1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649771-E557-F742-AF48-9DBD0FFF9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1A73D-DF6D-2B46-A6CA-2D942F3B7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832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0F3DB-7CD5-5A42-8EA0-465BC270B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1F0055-97E5-6E45-9C6A-5EDE1D5229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736FF6-86DB-AA4C-AB52-A6DFE68EC0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8DC972-FAFE-0A4A-B2A1-2A73DA96F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97578-3FEB-4743-9AA3-60BA2FA66921}" type="datetimeFigureOut">
              <a:rPr lang="en-US" smtClean="0"/>
              <a:t>5/24/21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EEAFB-E1A0-104E-8198-F14C2B6C6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C3494F-3461-2B42-BFBF-986452E04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1A73D-DF6D-2B46-A6CA-2D942F3B7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419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AB1C22-D638-1A44-B66E-B60E47C3F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19BEFD-1BE4-224A-8B8A-2FE771BBDA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B09FC5-7989-F445-8FF4-F298CD960F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E97578-3FEB-4743-9AA3-60BA2FA66921}" type="datetimeFigureOut">
              <a:rPr lang="en-US" smtClean="0"/>
              <a:t>5/24/21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0CCAFF-3C83-3943-BE64-6BA57FB750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6B42AE-444F-3849-A5FA-23FB3A545B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C1A73D-DF6D-2B46-A6CA-2D942F3B7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092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666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hyperlink" Target="https://www.kaggle.com/datasets" TargetMode="External"/><Relationship Id="rId7" Type="http://schemas.openxmlformats.org/officeDocument/2006/relationships/hyperlink" Target="https://www.quandl.com/search" TargetMode="External"/><Relationship Id="rId12" Type="http://schemas.openxmlformats.org/officeDocument/2006/relationships/image" Target="../media/image10.png"/><Relationship Id="rId2" Type="http://schemas.openxmlformats.org/officeDocument/2006/relationships/hyperlink" Target="https://community.ibm.com/accelerators/?context=analytics&amp;type=Dat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data.gov/" TargetMode="External"/><Relationship Id="rId11" Type="http://schemas.openxmlformats.org/officeDocument/2006/relationships/image" Target="../media/image9.png"/><Relationship Id="rId5" Type="http://schemas.openxmlformats.org/officeDocument/2006/relationships/hyperlink" Target="https://cloud.google.com/bigquery/public-data/" TargetMode="External"/><Relationship Id="rId10" Type="http://schemas.openxmlformats.org/officeDocument/2006/relationships/image" Target="../media/image8.png"/><Relationship Id="rId4" Type="http://schemas.openxmlformats.org/officeDocument/2006/relationships/hyperlink" Target="https://opendata.socrata.com/" TargetMode="External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F47AD865-09C0-465C-920B-8B5CBD771BA4}"/>
              </a:ext>
            </a:extLst>
          </p:cNvPr>
          <p:cNvSpPr/>
          <p:nvPr/>
        </p:nvSpPr>
        <p:spPr>
          <a:xfrm>
            <a:off x="1277279" y="3603315"/>
            <a:ext cx="7924440" cy="955870"/>
          </a:xfrm>
          <a:custGeom>
            <a:avLst/>
            <a:gdLst>
              <a:gd name="connsiteX0" fmla="*/ 0 w 8665700"/>
              <a:gd name="connsiteY0" fmla="*/ 477934 h 955870"/>
              <a:gd name="connsiteX1" fmla="*/ 0 w 8665700"/>
              <a:gd name="connsiteY1" fmla="*/ 477935 h 955870"/>
              <a:gd name="connsiteX2" fmla="*/ 0 w 8665700"/>
              <a:gd name="connsiteY2" fmla="*/ 477935 h 955870"/>
              <a:gd name="connsiteX3" fmla="*/ 484260 w 8665700"/>
              <a:gd name="connsiteY3" fmla="*/ 146075 h 955870"/>
              <a:gd name="connsiteX4" fmla="*/ 152401 w 8665700"/>
              <a:gd name="connsiteY4" fmla="*/ 477934 h 955870"/>
              <a:gd name="connsiteX5" fmla="*/ 484260 w 8665700"/>
              <a:gd name="connsiteY5" fmla="*/ 809793 h 955870"/>
              <a:gd name="connsiteX6" fmla="*/ 7417942 w 8665700"/>
              <a:gd name="connsiteY6" fmla="*/ 809793 h 955870"/>
              <a:gd name="connsiteX7" fmla="*/ 7749801 w 8665700"/>
              <a:gd name="connsiteY7" fmla="*/ 477934 h 955870"/>
              <a:gd name="connsiteX8" fmla="*/ 7417942 w 8665700"/>
              <a:gd name="connsiteY8" fmla="*/ 146075 h 955870"/>
              <a:gd name="connsiteX9" fmla="*/ 477935 w 8665700"/>
              <a:gd name="connsiteY9" fmla="*/ 0 h 955870"/>
              <a:gd name="connsiteX10" fmla="*/ 8187765 w 8665700"/>
              <a:gd name="connsiteY10" fmla="*/ 0 h 955870"/>
              <a:gd name="connsiteX11" fmla="*/ 8665700 w 8665700"/>
              <a:gd name="connsiteY11" fmla="*/ 477935 h 955870"/>
              <a:gd name="connsiteX12" fmla="*/ 8665699 w 8665700"/>
              <a:gd name="connsiteY12" fmla="*/ 477935 h 955870"/>
              <a:gd name="connsiteX13" fmla="*/ 8187764 w 8665700"/>
              <a:gd name="connsiteY13" fmla="*/ 955870 h 955870"/>
              <a:gd name="connsiteX14" fmla="*/ 477935 w 8665700"/>
              <a:gd name="connsiteY14" fmla="*/ 955869 h 955870"/>
              <a:gd name="connsiteX15" fmla="*/ 9710 w 8665700"/>
              <a:gd name="connsiteY15" fmla="*/ 574255 h 955870"/>
              <a:gd name="connsiteX16" fmla="*/ 0 w 8665700"/>
              <a:gd name="connsiteY16" fmla="*/ 477935 h 955870"/>
              <a:gd name="connsiteX17" fmla="*/ 9710 w 8665700"/>
              <a:gd name="connsiteY17" fmla="*/ 381615 h 955870"/>
              <a:gd name="connsiteX18" fmla="*/ 477935 w 8665700"/>
              <a:gd name="connsiteY18" fmla="*/ 0 h 955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665700" h="955870">
                <a:moveTo>
                  <a:pt x="0" y="477934"/>
                </a:moveTo>
                <a:lnTo>
                  <a:pt x="0" y="477935"/>
                </a:lnTo>
                <a:lnTo>
                  <a:pt x="0" y="477935"/>
                </a:lnTo>
                <a:close/>
                <a:moveTo>
                  <a:pt x="484260" y="146075"/>
                </a:moveTo>
                <a:cubicBezTo>
                  <a:pt x="300979" y="146075"/>
                  <a:pt x="152401" y="294653"/>
                  <a:pt x="152401" y="477934"/>
                </a:cubicBezTo>
                <a:cubicBezTo>
                  <a:pt x="152401" y="661215"/>
                  <a:pt x="300979" y="809793"/>
                  <a:pt x="484260" y="809793"/>
                </a:cubicBezTo>
                <a:lnTo>
                  <a:pt x="7417942" y="809793"/>
                </a:lnTo>
                <a:cubicBezTo>
                  <a:pt x="7601223" y="809793"/>
                  <a:pt x="7749801" y="661215"/>
                  <a:pt x="7749801" y="477934"/>
                </a:cubicBezTo>
                <a:cubicBezTo>
                  <a:pt x="7749801" y="294653"/>
                  <a:pt x="7601223" y="146075"/>
                  <a:pt x="7417942" y="146075"/>
                </a:cubicBezTo>
                <a:close/>
                <a:moveTo>
                  <a:pt x="477935" y="0"/>
                </a:moveTo>
                <a:lnTo>
                  <a:pt x="8187765" y="0"/>
                </a:lnTo>
                <a:cubicBezTo>
                  <a:pt x="8451721" y="0"/>
                  <a:pt x="8665700" y="213979"/>
                  <a:pt x="8665700" y="477935"/>
                </a:cubicBezTo>
                <a:lnTo>
                  <a:pt x="8665699" y="477935"/>
                </a:lnTo>
                <a:cubicBezTo>
                  <a:pt x="8665699" y="741891"/>
                  <a:pt x="8451720" y="955870"/>
                  <a:pt x="8187764" y="955870"/>
                </a:cubicBezTo>
                <a:lnTo>
                  <a:pt x="477935" y="955869"/>
                </a:lnTo>
                <a:cubicBezTo>
                  <a:pt x="246974" y="955869"/>
                  <a:pt x="54276" y="792041"/>
                  <a:pt x="9710" y="574255"/>
                </a:cubicBezTo>
                <a:lnTo>
                  <a:pt x="0" y="477935"/>
                </a:lnTo>
                <a:lnTo>
                  <a:pt x="9710" y="381615"/>
                </a:lnTo>
                <a:cubicBezTo>
                  <a:pt x="54276" y="163828"/>
                  <a:pt x="246974" y="0"/>
                  <a:pt x="477935" y="0"/>
                </a:cubicBezTo>
                <a:close/>
              </a:path>
            </a:pathLst>
          </a:custGeom>
          <a:gradFill flip="none" rotWithShape="1">
            <a:gsLst>
              <a:gs pos="0">
                <a:schemeClr val="tx1">
                  <a:alpha val="10000"/>
                </a:schemeClr>
              </a:gs>
              <a:gs pos="44000">
                <a:schemeClr val="accent1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10800000" scaled="1"/>
            <a:tileRect/>
          </a:gradFill>
          <a:ln w="6350">
            <a:solidFill>
              <a:schemeClr val="bg1"/>
            </a:solidFill>
          </a:ln>
          <a:effectLst>
            <a:outerShdw blurRad="50800" dist="25400" dir="10800000" algn="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0DCE396B-56CD-45D7-98D7-106617701172}"/>
              </a:ext>
            </a:extLst>
          </p:cNvPr>
          <p:cNvSpPr/>
          <p:nvPr/>
        </p:nvSpPr>
        <p:spPr>
          <a:xfrm rot="2700000">
            <a:off x="8542045" y="3832013"/>
            <a:ext cx="283417" cy="631394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AAAD01-9F91-4973-BE0D-123A9592116C}"/>
              </a:ext>
            </a:extLst>
          </p:cNvPr>
          <p:cNvSpPr txBox="1"/>
          <p:nvPr/>
        </p:nvSpPr>
        <p:spPr>
          <a:xfrm>
            <a:off x="1727475" y="3850418"/>
            <a:ext cx="6182647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60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Arial Unicode MS"/>
                <a:cs typeface="Arial" pitchFamily="34" charset="0"/>
              </a:rPr>
              <a:t>Excel Dashboard project</a:t>
            </a:r>
            <a:endParaRPr kumimoji="0" lang="ko-KR" altLang="en-US" sz="24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547E4F-5C76-4D91-B003-02F9BB5160BF}"/>
              </a:ext>
            </a:extLst>
          </p:cNvPr>
          <p:cNvSpPr txBox="1"/>
          <p:nvPr/>
        </p:nvSpPr>
        <p:spPr>
          <a:xfrm>
            <a:off x="589594" y="723682"/>
            <a:ext cx="6842564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  <a:cs typeface="Arial" pitchFamily="34" charset="0"/>
              </a:rPr>
              <a:t>Project Introduction</a:t>
            </a:r>
            <a:endParaRPr kumimoji="0" lang="ko-KR" altLang="en-US" sz="5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8693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tangle 88">
            <a:extLst>
              <a:ext uri="{FF2B5EF4-FFF2-40B4-BE49-F238E27FC236}">
                <a16:creationId xmlns:a16="http://schemas.microsoft.com/office/drawing/2014/main" id="{9E93A2B6-C9CF-8545-98DC-7718EC904684}"/>
              </a:ext>
            </a:extLst>
          </p:cNvPr>
          <p:cNvSpPr/>
          <p:nvPr/>
        </p:nvSpPr>
        <p:spPr>
          <a:xfrm>
            <a:off x="0" y="266700"/>
            <a:ext cx="12192000" cy="55245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E561FB43-8C93-5F40-AF26-530F6BBAAC21}"/>
              </a:ext>
            </a:extLst>
          </p:cNvPr>
          <p:cNvGrpSpPr/>
          <p:nvPr/>
        </p:nvGrpSpPr>
        <p:grpSpPr>
          <a:xfrm>
            <a:off x="271463" y="171450"/>
            <a:ext cx="790575" cy="742950"/>
            <a:chOff x="11182350" y="171450"/>
            <a:chExt cx="790575" cy="742950"/>
          </a:xfrm>
          <a:solidFill>
            <a:schemeClr val="tx1"/>
          </a:solidFill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029300AD-63BA-8B4F-9EF6-A0FE9AC684DA}"/>
                </a:ext>
              </a:extLst>
            </p:cNvPr>
            <p:cNvSpPr/>
            <p:nvPr/>
          </p:nvSpPr>
          <p:spPr>
            <a:xfrm>
              <a:off x="11182350" y="171450"/>
              <a:ext cx="742950" cy="742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Right Triangle 91">
              <a:extLst>
                <a:ext uri="{FF2B5EF4-FFF2-40B4-BE49-F238E27FC236}">
                  <a16:creationId xmlns:a16="http://schemas.microsoft.com/office/drawing/2014/main" id="{A8167005-1A58-E247-AE18-0375B7FC2C21}"/>
                </a:ext>
              </a:extLst>
            </p:cNvPr>
            <p:cNvSpPr/>
            <p:nvPr/>
          </p:nvSpPr>
          <p:spPr>
            <a:xfrm>
              <a:off x="11925300" y="171450"/>
              <a:ext cx="47625" cy="9525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ight Triangle 92">
              <a:extLst>
                <a:ext uri="{FF2B5EF4-FFF2-40B4-BE49-F238E27FC236}">
                  <a16:creationId xmlns:a16="http://schemas.microsoft.com/office/drawing/2014/main" id="{B20D495A-02AD-2C49-8157-FB3F97507CBA}"/>
                </a:ext>
              </a:extLst>
            </p:cNvPr>
            <p:cNvSpPr/>
            <p:nvPr/>
          </p:nvSpPr>
          <p:spPr>
            <a:xfrm flipV="1">
              <a:off x="11925300" y="819150"/>
              <a:ext cx="47625" cy="9525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6CBEFAB3-AEED-B148-B2DF-A91A4D785DE7}"/>
              </a:ext>
            </a:extLst>
          </p:cNvPr>
          <p:cNvGrpSpPr/>
          <p:nvPr/>
        </p:nvGrpSpPr>
        <p:grpSpPr>
          <a:xfrm>
            <a:off x="451715" y="377056"/>
            <a:ext cx="382447" cy="331736"/>
            <a:chOff x="304800" y="822325"/>
            <a:chExt cx="287338" cy="249238"/>
          </a:xfrm>
          <a:solidFill>
            <a:schemeClr val="bg1"/>
          </a:solidFill>
        </p:grpSpPr>
        <p:sp>
          <p:nvSpPr>
            <p:cNvPr id="95" name="Freeform 23">
              <a:extLst>
                <a:ext uri="{FF2B5EF4-FFF2-40B4-BE49-F238E27FC236}">
                  <a16:creationId xmlns:a16="http://schemas.microsoft.com/office/drawing/2014/main" id="{F4D09825-20FB-5C42-852F-8A8ABC0FE8E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3375" y="957263"/>
              <a:ext cx="76200" cy="57150"/>
            </a:xfrm>
            <a:custGeom>
              <a:avLst/>
              <a:gdLst>
                <a:gd name="T0" fmla="*/ 211 w 241"/>
                <a:gd name="T1" fmla="*/ 151 h 181"/>
                <a:gd name="T2" fmla="*/ 30 w 241"/>
                <a:gd name="T3" fmla="*/ 151 h 181"/>
                <a:gd name="T4" fmla="*/ 30 w 241"/>
                <a:gd name="T5" fmla="*/ 30 h 181"/>
                <a:gd name="T6" fmla="*/ 211 w 241"/>
                <a:gd name="T7" fmla="*/ 30 h 181"/>
                <a:gd name="T8" fmla="*/ 211 w 241"/>
                <a:gd name="T9" fmla="*/ 151 h 181"/>
                <a:gd name="T10" fmla="*/ 226 w 241"/>
                <a:gd name="T11" fmla="*/ 0 h 181"/>
                <a:gd name="T12" fmla="*/ 15 w 241"/>
                <a:gd name="T13" fmla="*/ 0 h 181"/>
                <a:gd name="T14" fmla="*/ 12 w 241"/>
                <a:gd name="T15" fmla="*/ 0 h 181"/>
                <a:gd name="T16" fmla="*/ 9 w 241"/>
                <a:gd name="T17" fmla="*/ 1 h 181"/>
                <a:gd name="T18" fmla="*/ 7 w 241"/>
                <a:gd name="T19" fmla="*/ 2 h 181"/>
                <a:gd name="T20" fmla="*/ 4 w 241"/>
                <a:gd name="T21" fmla="*/ 4 h 181"/>
                <a:gd name="T22" fmla="*/ 2 w 241"/>
                <a:gd name="T23" fmla="*/ 6 h 181"/>
                <a:gd name="T24" fmla="*/ 1 w 241"/>
                <a:gd name="T25" fmla="*/ 8 h 181"/>
                <a:gd name="T26" fmla="*/ 0 w 241"/>
                <a:gd name="T27" fmla="*/ 12 h 181"/>
                <a:gd name="T28" fmla="*/ 0 w 241"/>
                <a:gd name="T29" fmla="*/ 15 h 181"/>
                <a:gd name="T30" fmla="*/ 0 w 241"/>
                <a:gd name="T31" fmla="*/ 166 h 181"/>
                <a:gd name="T32" fmla="*/ 0 w 241"/>
                <a:gd name="T33" fmla="*/ 169 h 181"/>
                <a:gd name="T34" fmla="*/ 1 w 241"/>
                <a:gd name="T35" fmla="*/ 171 h 181"/>
                <a:gd name="T36" fmla="*/ 2 w 241"/>
                <a:gd name="T37" fmla="*/ 175 h 181"/>
                <a:gd name="T38" fmla="*/ 4 w 241"/>
                <a:gd name="T39" fmla="*/ 177 h 181"/>
                <a:gd name="T40" fmla="*/ 7 w 241"/>
                <a:gd name="T41" fmla="*/ 179 h 181"/>
                <a:gd name="T42" fmla="*/ 9 w 241"/>
                <a:gd name="T43" fmla="*/ 180 h 181"/>
                <a:gd name="T44" fmla="*/ 12 w 241"/>
                <a:gd name="T45" fmla="*/ 181 h 181"/>
                <a:gd name="T46" fmla="*/ 15 w 241"/>
                <a:gd name="T47" fmla="*/ 181 h 181"/>
                <a:gd name="T48" fmla="*/ 226 w 241"/>
                <a:gd name="T49" fmla="*/ 181 h 181"/>
                <a:gd name="T50" fmla="*/ 230 w 241"/>
                <a:gd name="T51" fmla="*/ 181 h 181"/>
                <a:gd name="T52" fmla="*/ 233 w 241"/>
                <a:gd name="T53" fmla="*/ 180 h 181"/>
                <a:gd name="T54" fmla="*/ 235 w 241"/>
                <a:gd name="T55" fmla="*/ 178 h 181"/>
                <a:gd name="T56" fmla="*/ 237 w 241"/>
                <a:gd name="T57" fmla="*/ 177 h 181"/>
                <a:gd name="T58" fmla="*/ 239 w 241"/>
                <a:gd name="T59" fmla="*/ 175 h 181"/>
                <a:gd name="T60" fmla="*/ 240 w 241"/>
                <a:gd name="T61" fmla="*/ 171 h 181"/>
                <a:gd name="T62" fmla="*/ 241 w 241"/>
                <a:gd name="T63" fmla="*/ 169 h 181"/>
                <a:gd name="T64" fmla="*/ 241 w 241"/>
                <a:gd name="T65" fmla="*/ 166 h 181"/>
                <a:gd name="T66" fmla="*/ 241 w 241"/>
                <a:gd name="T67" fmla="*/ 15 h 181"/>
                <a:gd name="T68" fmla="*/ 241 w 241"/>
                <a:gd name="T69" fmla="*/ 12 h 181"/>
                <a:gd name="T70" fmla="*/ 240 w 241"/>
                <a:gd name="T71" fmla="*/ 8 h 181"/>
                <a:gd name="T72" fmla="*/ 239 w 241"/>
                <a:gd name="T73" fmla="*/ 6 h 181"/>
                <a:gd name="T74" fmla="*/ 237 w 241"/>
                <a:gd name="T75" fmla="*/ 4 h 181"/>
                <a:gd name="T76" fmla="*/ 235 w 241"/>
                <a:gd name="T77" fmla="*/ 2 h 181"/>
                <a:gd name="T78" fmla="*/ 233 w 241"/>
                <a:gd name="T79" fmla="*/ 1 h 181"/>
                <a:gd name="T80" fmla="*/ 230 w 241"/>
                <a:gd name="T81" fmla="*/ 0 h 181"/>
                <a:gd name="T82" fmla="*/ 226 w 241"/>
                <a:gd name="T83" fmla="*/ 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1" h="181">
                  <a:moveTo>
                    <a:pt x="211" y="151"/>
                  </a:moveTo>
                  <a:lnTo>
                    <a:pt x="30" y="151"/>
                  </a:lnTo>
                  <a:lnTo>
                    <a:pt x="30" y="30"/>
                  </a:lnTo>
                  <a:lnTo>
                    <a:pt x="211" y="30"/>
                  </a:lnTo>
                  <a:lnTo>
                    <a:pt x="211" y="151"/>
                  </a:lnTo>
                  <a:close/>
                  <a:moveTo>
                    <a:pt x="226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166"/>
                  </a:lnTo>
                  <a:lnTo>
                    <a:pt x="0" y="169"/>
                  </a:lnTo>
                  <a:lnTo>
                    <a:pt x="1" y="171"/>
                  </a:lnTo>
                  <a:lnTo>
                    <a:pt x="2" y="175"/>
                  </a:lnTo>
                  <a:lnTo>
                    <a:pt x="4" y="177"/>
                  </a:lnTo>
                  <a:lnTo>
                    <a:pt x="7" y="179"/>
                  </a:lnTo>
                  <a:lnTo>
                    <a:pt x="9" y="180"/>
                  </a:lnTo>
                  <a:lnTo>
                    <a:pt x="12" y="181"/>
                  </a:lnTo>
                  <a:lnTo>
                    <a:pt x="15" y="181"/>
                  </a:lnTo>
                  <a:lnTo>
                    <a:pt x="226" y="181"/>
                  </a:lnTo>
                  <a:lnTo>
                    <a:pt x="230" y="181"/>
                  </a:lnTo>
                  <a:lnTo>
                    <a:pt x="233" y="180"/>
                  </a:lnTo>
                  <a:lnTo>
                    <a:pt x="235" y="178"/>
                  </a:lnTo>
                  <a:lnTo>
                    <a:pt x="237" y="177"/>
                  </a:lnTo>
                  <a:lnTo>
                    <a:pt x="239" y="175"/>
                  </a:lnTo>
                  <a:lnTo>
                    <a:pt x="240" y="171"/>
                  </a:lnTo>
                  <a:lnTo>
                    <a:pt x="241" y="169"/>
                  </a:lnTo>
                  <a:lnTo>
                    <a:pt x="241" y="166"/>
                  </a:lnTo>
                  <a:lnTo>
                    <a:pt x="241" y="15"/>
                  </a:lnTo>
                  <a:lnTo>
                    <a:pt x="241" y="12"/>
                  </a:lnTo>
                  <a:lnTo>
                    <a:pt x="240" y="8"/>
                  </a:lnTo>
                  <a:lnTo>
                    <a:pt x="239" y="6"/>
                  </a:lnTo>
                  <a:lnTo>
                    <a:pt x="237" y="4"/>
                  </a:lnTo>
                  <a:lnTo>
                    <a:pt x="235" y="2"/>
                  </a:lnTo>
                  <a:lnTo>
                    <a:pt x="233" y="1"/>
                  </a:lnTo>
                  <a:lnTo>
                    <a:pt x="230" y="0"/>
                  </a:lnTo>
                  <a:lnTo>
                    <a:pt x="22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24">
              <a:extLst>
                <a:ext uri="{FF2B5EF4-FFF2-40B4-BE49-F238E27FC236}">
                  <a16:creationId xmlns:a16="http://schemas.microsoft.com/office/drawing/2014/main" id="{F5C7A11C-32C5-5A4C-9C61-5C0F6CD8988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9575" y="841375"/>
              <a:ext cx="77788" cy="57150"/>
            </a:xfrm>
            <a:custGeom>
              <a:avLst/>
              <a:gdLst>
                <a:gd name="T0" fmla="*/ 213 w 243"/>
                <a:gd name="T1" fmla="*/ 152 h 182"/>
                <a:gd name="T2" fmla="*/ 32 w 243"/>
                <a:gd name="T3" fmla="*/ 152 h 182"/>
                <a:gd name="T4" fmla="*/ 32 w 243"/>
                <a:gd name="T5" fmla="*/ 30 h 182"/>
                <a:gd name="T6" fmla="*/ 213 w 243"/>
                <a:gd name="T7" fmla="*/ 30 h 182"/>
                <a:gd name="T8" fmla="*/ 213 w 243"/>
                <a:gd name="T9" fmla="*/ 152 h 182"/>
                <a:gd name="T10" fmla="*/ 228 w 243"/>
                <a:gd name="T11" fmla="*/ 0 h 182"/>
                <a:gd name="T12" fmla="*/ 15 w 243"/>
                <a:gd name="T13" fmla="*/ 0 h 182"/>
                <a:gd name="T14" fmla="*/ 13 w 243"/>
                <a:gd name="T15" fmla="*/ 0 h 182"/>
                <a:gd name="T16" fmla="*/ 10 w 243"/>
                <a:gd name="T17" fmla="*/ 1 h 182"/>
                <a:gd name="T18" fmla="*/ 8 w 243"/>
                <a:gd name="T19" fmla="*/ 3 h 182"/>
                <a:gd name="T20" fmla="*/ 6 w 243"/>
                <a:gd name="T21" fmla="*/ 5 h 182"/>
                <a:gd name="T22" fmla="*/ 4 w 243"/>
                <a:gd name="T23" fmla="*/ 7 h 182"/>
                <a:gd name="T24" fmla="*/ 2 w 243"/>
                <a:gd name="T25" fmla="*/ 10 h 182"/>
                <a:gd name="T26" fmla="*/ 2 w 243"/>
                <a:gd name="T27" fmla="*/ 12 h 182"/>
                <a:gd name="T28" fmla="*/ 0 w 243"/>
                <a:gd name="T29" fmla="*/ 15 h 182"/>
                <a:gd name="T30" fmla="*/ 0 w 243"/>
                <a:gd name="T31" fmla="*/ 167 h 182"/>
                <a:gd name="T32" fmla="*/ 2 w 243"/>
                <a:gd name="T33" fmla="*/ 170 h 182"/>
                <a:gd name="T34" fmla="*/ 2 w 243"/>
                <a:gd name="T35" fmla="*/ 173 h 182"/>
                <a:gd name="T36" fmla="*/ 4 w 243"/>
                <a:gd name="T37" fmla="*/ 175 h 182"/>
                <a:gd name="T38" fmla="*/ 6 w 243"/>
                <a:gd name="T39" fmla="*/ 177 h 182"/>
                <a:gd name="T40" fmla="*/ 8 w 243"/>
                <a:gd name="T41" fmla="*/ 179 h 182"/>
                <a:gd name="T42" fmla="*/ 10 w 243"/>
                <a:gd name="T43" fmla="*/ 180 h 182"/>
                <a:gd name="T44" fmla="*/ 13 w 243"/>
                <a:gd name="T45" fmla="*/ 182 h 182"/>
                <a:gd name="T46" fmla="*/ 15 w 243"/>
                <a:gd name="T47" fmla="*/ 182 h 182"/>
                <a:gd name="T48" fmla="*/ 228 w 243"/>
                <a:gd name="T49" fmla="*/ 182 h 182"/>
                <a:gd name="T50" fmla="*/ 231 w 243"/>
                <a:gd name="T51" fmla="*/ 182 h 182"/>
                <a:gd name="T52" fmla="*/ 233 w 243"/>
                <a:gd name="T53" fmla="*/ 180 h 182"/>
                <a:gd name="T54" fmla="*/ 236 w 243"/>
                <a:gd name="T55" fmla="*/ 179 h 182"/>
                <a:gd name="T56" fmla="*/ 239 w 243"/>
                <a:gd name="T57" fmla="*/ 177 h 182"/>
                <a:gd name="T58" fmla="*/ 241 w 243"/>
                <a:gd name="T59" fmla="*/ 175 h 182"/>
                <a:gd name="T60" fmla="*/ 242 w 243"/>
                <a:gd name="T61" fmla="*/ 173 h 182"/>
                <a:gd name="T62" fmla="*/ 243 w 243"/>
                <a:gd name="T63" fmla="*/ 170 h 182"/>
                <a:gd name="T64" fmla="*/ 243 w 243"/>
                <a:gd name="T65" fmla="*/ 167 h 182"/>
                <a:gd name="T66" fmla="*/ 243 w 243"/>
                <a:gd name="T67" fmla="*/ 15 h 182"/>
                <a:gd name="T68" fmla="*/ 243 w 243"/>
                <a:gd name="T69" fmla="*/ 12 h 182"/>
                <a:gd name="T70" fmla="*/ 242 w 243"/>
                <a:gd name="T71" fmla="*/ 10 h 182"/>
                <a:gd name="T72" fmla="*/ 241 w 243"/>
                <a:gd name="T73" fmla="*/ 7 h 182"/>
                <a:gd name="T74" fmla="*/ 239 w 243"/>
                <a:gd name="T75" fmla="*/ 5 h 182"/>
                <a:gd name="T76" fmla="*/ 236 w 243"/>
                <a:gd name="T77" fmla="*/ 4 h 182"/>
                <a:gd name="T78" fmla="*/ 233 w 243"/>
                <a:gd name="T79" fmla="*/ 1 h 182"/>
                <a:gd name="T80" fmla="*/ 231 w 243"/>
                <a:gd name="T81" fmla="*/ 0 h 182"/>
                <a:gd name="T82" fmla="*/ 228 w 243"/>
                <a:gd name="T83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3" h="182">
                  <a:moveTo>
                    <a:pt x="213" y="152"/>
                  </a:moveTo>
                  <a:lnTo>
                    <a:pt x="32" y="152"/>
                  </a:lnTo>
                  <a:lnTo>
                    <a:pt x="32" y="30"/>
                  </a:lnTo>
                  <a:lnTo>
                    <a:pt x="213" y="30"/>
                  </a:lnTo>
                  <a:lnTo>
                    <a:pt x="213" y="152"/>
                  </a:lnTo>
                  <a:close/>
                  <a:moveTo>
                    <a:pt x="228" y="0"/>
                  </a:moveTo>
                  <a:lnTo>
                    <a:pt x="15" y="0"/>
                  </a:lnTo>
                  <a:lnTo>
                    <a:pt x="13" y="0"/>
                  </a:lnTo>
                  <a:lnTo>
                    <a:pt x="10" y="1"/>
                  </a:lnTo>
                  <a:lnTo>
                    <a:pt x="8" y="3"/>
                  </a:lnTo>
                  <a:lnTo>
                    <a:pt x="6" y="5"/>
                  </a:lnTo>
                  <a:lnTo>
                    <a:pt x="4" y="7"/>
                  </a:lnTo>
                  <a:lnTo>
                    <a:pt x="2" y="10"/>
                  </a:lnTo>
                  <a:lnTo>
                    <a:pt x="2" y="12"/>
                  </a:lnTo>
                  <a:lnTo>
                    <a:pt x="0" y="15"/>
                  </a:lnTo>
                  <a:lnTo>
                    <a:pt x="0" y="167"/>
                  </a:lnTo>
                  <a:lnTo>
                    <a:pt x="2" y="170"/>
                  </a:lnTo>
                  <a:lnTo>
                    <a:pt x="2" y="173"/>
                  </a:lnTo>
                  <a:lnTo>
                    <a:pt x="4" y="175"/>
                  </a:lnTo>
                  <a:lnTo>
                    <a:pt x="6" y="177"/>
                  </a:lnTo>
                  <a:lnTo>
                    <a:pt x="8" y="179"/>
                  </a:lnTo>
                  <a:lnTo>
                    <a:pt x="10" y="180"/>
                  </a:lnTo>
                  <a:lnTo>
                    <a:pt x="13" y="182"/>
                  </a:lnTo>
                  <a:lnTo>
                    <a:pt x="15" y="182"/>
                  </a:lnTo>
                  <a:lnTo>
                    <a:pt x="228" y="182"/>
                  </a:lnTo>
                  <a:lnTo>
                    <a:pt x="231" y="182"/>
                  </a:lnTo>
                  <a:lnTo>
                    <a:pt x="233" y="180"/>
                  </a:lnTo>
                  <a:lnTo>
                    <a:pt x="236" y="179"/>
                  </a:lnTo>
                  <a:lnTo>
                    <a:pt x="239" y="177"/>
                  </a:lnTo>
                  <a:lnTo>
                    <a:pt x="241" y="175"/>
                  </a:lnTo>
                  <a:lnTo>
                    <a:pt x="242" y="173"/>
                  </a:lnTo>
                  <a:lnTo>
                    <a:pt x="243" y="170"/>
                  </a:lnTo>
                  <a:lnTo>
                    <a:pt x="243" y="167"/>
                  </a:lnTo>
                  <a:lnTo>
                    <a:pt x="243" y="15"/>
                  </a:lnTo>
                  <a:lnTo>
                    <a:pt x="243" y="12"/>
                  </a:lnTo>
                  <a:lnTo>
                    <a:pt x="242" y="10"/>
                  </a:lnTo>
                  <a:lnTo>
                    <a:pt x="241" y="7"/>
                  </a:lnTo>
                  <a:lnTo>
                    <a:pt x="239" y="5"/>
                  </a:lnTo>
                  <a:lnTo>
                    <a:pt x="236" y="4"/>
                  </a:lnTo>
                  <a:lnTo>
                    <a:pt x="233" y="1"/>
                  </a:lnTo>
                  <a:lnTo>
                    <a:pt x="231" y="0"/>
                  </a:lnTo>
                  <a:lnTo>
                    <a:pt x="22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25">
              <a:extLst>
                <a:ext uri="{FF2B5EF4-FFF2-40B4-BE49-F238E27FC236}">
                  <a16:creationId xmlns:a16="http://schemas.microsoft.com/office/drawing/2014/main" id="{43F2F90C-32AB-6640-BC79-C0CD4843133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4800" y="822325"/>
              <a:ext cx="287338" cy="249238"/>
            </a:xfrm>
            <a:custGeom>
              <a:avLst/>
              <a:gdLst>
                <a:gd name="T0" fmla="*/ 517 w 907"/>
                <a:gd name="T1" fmla="*/ 684 h 786"/>
                <a:gd name="T2" fmla="*/ 538 w 907"/>
                <a:gd name="T3" fmla="*/ 666 h 786"/>
                <a:gd name="T4" fmla="*/ 864 w 907"/>
                <a:gd name="T5" fmla="*/ 670 h 786"/>
                <a:gd name="T6" fmla="*/ 877 w 907"/>
                <a:gd name="T7" fmla="*/ 696 h 786"/>
                <a:gd name="T8" fmla="*/ 550 w 907"/>
                <a:gd name="T9" fmla="*/ 407 h 786"/>
                <a:gd name="T10" fmla="*/ 575 w 907"/>
                <a:gd name="T11" fmla="*/ 393 h 786"/>
                <a:gd name="T12" fmla="*/ 839 w 907"/>
                <a:gd name="T13" fmla="*/ 402 h 786"/>
                <a:gd name="T14" fmla="*/ 847 w 907"/>
                <a:gd name="T15" fmla="*/ 635 h 786"/>
                <a:gd name="T16" fmla="*/ 375 w 907"/>
                <a:gd name="T17" fmla="*/ 381 h 786"/>
                <a:gd name="T18" fmla="*/ 341 w 907"/>
                <a:gd name="T19" fmla="*/ 364 h 786"/>
                <a:gd name="T20" fmla="*/ 275 w 907"/>
                <a:gd name="T21" fmla="*/ 321 h 786"/>
                <a:gd name="T22" fmla="*/ 296 w 907"/>
                <a:gd name="T23" fmla="*/ 303 h 786"/>
                <a:gd name="T24" fmla="*/ 622 w 907"/>
                <a:gd name="T25" fmla="*/ 308 h 786"/>
                <a:gd name="T26" fmla="*/ 636 w 907"/>
                <a:gd name="T27" fmla="*/ 333 h 786"/>
                <a:gd name="T28" fmla="*/ 551 w 907"/>
                <a:gd name="T29" fmla="*/ 368 h 786"/>
                <a:gd name="T30" fmla="*/ 523 w 907"/>
                <a:gd name="T31" fmla="*/ 393 h 786"/>
                <a:gd name="T32" fmla="*/ 63 w 907"/>
                <a:gd name="T33" fmla="*/ 412 h 786"/>
                <a:gd name="T34" fmla="*/ 85 w 907"/>
                <a:gd name="T35" fmla="*/ 394 h 786"/>
                <a:gd name="T36" fmla="*/ 350 w 907"/>
                <a:gd name="T37" fmla="*/ 398 h 786"/>
                <a:gd name="T38" fmla="*/ 364 w 907"/>
                <a:gd name="T39" fmla="*/ 424 h 786"/>
                <a:gd name="T40" fmla="*/ 30 w 907"/>
                <a:gd name="T41" fmla="*/ 696 h 786"/>
                <a:gd name="T42" fmla="*/ 44 w 907"/>
                <a:gd name="T43" fmla="*/ 670 h 786"/>
                <a:gd name="T44" fmla="*/ 369 w 907"/>
                <a:gd name="T45" fmla="*/ 666 h 786"/>
                <a:gd name="T46" fmla="*/ 391 w 907"/>
                <a:gd name="T47" fmla="*/ 684 h 786"/>
                <a:gd name="T48" fmla="*/ 304 w 907"/>
                <a:gd name="T49" fmla="*/ 54 h 786"/>
                <a:gd name="T50" fmla="*/ 321 w 907"/>
                <a:gd name="T51" fmla="*/ 33 h 786"/>
                <a:gd name="T52" fmla="*/ 587 w 907"/>
                <a:gd name="T53" fmla="*/ 33 h 786"/>
                <a:gd name="T54" fmla="*/ 605 w 907"/>
                <a:gd name="T55" fmla="*/ 54 h 786"/>
                <a:gd name="T56" fmla="*/ 877 w 907"/>
                <a:gd name="T57" fmla="*/ 644 h 786"/>
                <a:gd name="T58" fmla="*/ 873 w 907"/>
                <a:gd name="T59" fmla="*/ 400 h 786"/>
                <a:gd name="T60" fmla="*/ 856 w 907"/>
                <a:gd name="T61" fmla="*/ 377 h 786"/>
                <a:gd name="T62" fmla="*/ 829 w 907"/>
                <a:gd name="T63" fmla="*/ 364 h 786"/>
                <a:gd name="T64" fmla="*/ 665 w 907"/>
                <a:gd name="T65" fmla="*/ 324 h 786"/>
                <a:gd name="T66" fmla="*/ 648 w 907"/>
                <a:gd name="T67" fmla="*/ 290 h 786"/>
                <a:gd name="T68" fmla="*/ 634 w 907"/>
                <a:gd name="T69" fmla="*/ 49 h 786"/>
                <a:gd name="T70" fmla="*/ 622 w 907"/>
                <a:gd name="T71" fmla="*/ 22 h 786"/>
                <a:gd name="T72" fmla="*/ 598 w 907"/>
                <a:gd name="T73" fmla="*/ 5 h 786"/>
                <a:gd name="T74" fmla="*/ 332 w 907"/>
                <a:gd name="T75" fmla="*/ 0 h 786"/>
                <a:gd name="T76" fmla="*/ 304 w 907"/>
                <a:gd name="T77" fmla="*/ 7 h 786"/>
                <a:gd name="T78" fmla="*/ 283 w 907"/>
                <a:gd name="T79" fmla="*/ 27 h 786"/>
                <a:gd name="T80" fmla="*/ 272 w 907"/>
                <a:gd name="T81" fmla="*/ 54 h 786"/>
                <a:gd name="T82" fmla="*/ 255 w 907"/>
                <a:gd name="T83" fmla="*/ 296 h 786"/>
                <a:gd name="T84" fmla="*/ 242 w 907"/>
                <a:gd name="T85" fmla="*/ 333 h 786"/>
                <a:gd name="T86" fmla="*/ 73 w 907"/>
                <a:gd name="T87" fmla="*/ 366 h 786"/>
                <a:gd name="T88" fmla="*/ 48 w 907"/>
                <a:gd name="T89" fmla="*/ 381 h 786"/>
                <a:gd name="T90" fmla="*/ 33 w 907"/>
                <a:gd name="T91" fmla="*/ 406 h 786"/>
                <a:gd name="T92" fmla="*/ 24 w 907"/>
                <a:gd name="T93" fmla="*/ 648 h 786"/>
                <a:gd name="T94" fmla="*/ 2 w 907"/>
                <a:gd name="T95" fmla="*/ 680 h 786"/>
                <a:gd name="T96" fmla="*/ 1 w 907"/>
                <a:gd name="T97" fmla="*/ 778 h 786"/>
                <a:gd name="T98" fmla="*/ 12 w 907"/>
                <a:gd name="T99" fmla="*/ 786 h 786"/>
                <a:gd name="T100" fmla="*/ 417 w 907"/>
                <a:gd name="T101" fmla="*/ 784 h 786"/>
                <a:gd name="T102" fmla="*/ 424 w 907"/>
                <a:gd name="T103" fmla="*/ 771 h 786"/>
                <a:gd name="T104" fmla="*/ 415 w 907"/>
                <a:gd name="T105" fmla="*/ 665 h 786"/>
                <a:gd name="T106" fmla="*/ 394 w 907"/>
                <a:gd name="T107" fmla="*/ 424 h 786"/>
                <a:gd name="T108" fmla="*/ 497 w 907"/>
                <a:gd name="T109" fmla="*/ 659 h 786"/>
                <a:gd name="T110" fmla="*/ 484 w 907"/>
                <a:gd name="T111" fmla="*/ 696 h 786"/>
                <a:gd name="T112" fmla="*/ 489 w 907"/>
                <a:gd name="T113" fmla="*/ 782 h 786"/>
                <a:gd name="T114" fmla="*/ 892 w 907"/>
                <a:gd name="T115" fmla="*/ 786 h 786"/>
                <a:gd name="T116" fmla="*/ 905 w 907"/>
                <a:gd name="T117" fmla="*/ 780 h 786"/>
                <a:gd name="T118" fmla="*/ 907 w 907"/>
                <a:gd name="T119" fmla="*/ 688 h 786"/>
                <a:gd name="T120" fmla="*/ 890 w 907"/>
                <a:gd name="T121" fmla="*/ 653 h 7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7" h="786">
                  <a:moveTo>
                    <a:pt x="877" y="756"/>
                  </a:moveTo>
                  <a:lnTo>
                    <a:pt x="515" y="756"/>
                  </a:lnTo>
                  <a:lnTo>
                    <a:pt x="515" y="696"/>
                  </a:lnTo>
                  <a:lnTo>
                    <a:pt x="515" y="690"/>
                  </a:lnTo>
                  <a:lnTo>
                    <a:pt x="517" y="684"/>
                  </a:lnTo>
                  <a:lnTo>
                    <a:pt x="520" y="679"/>
                  </a:lnTo>
                  <a:lnTo>
                    <a:pt x="523" y="675"/>
                  </a:lnTo>
                  <a:lnTo>
                    <a:pt x="528" y="670"/>
                  </a:lnTo>
                  <a:lnTo>
                    <a:pt x="533" y="668"/>
                  </a:lnTo>
                  <a:lnTo>
                    <a:pt x="538" y="666"/>
                  </a:lnTo>
                  <a:lnTo>
                    <a:pt x="545" y="665"/>
                  </a:lnTo>
                  <a:lnTo>
                    <a:pt x="847" y="665"/>
                  </a:lnTo>
                  <a:lnTo>
                    <a:pt x="854" y="666"/>
                  </a:lnTo>
                  <a:lnTo>
                    <a:pt x="859" y="668"/>
                  </a:lnTo>
                  <a:lnTo>
                    <a:pt x="864" y="670"/>
                  </a:lnTo>
                  <a:lnTo>
                    <a:pt x="869" y="675"/>
                  </a:lnTo>
                  <a:lnTo>
                    <a:pt x="872" y="679"/>
                  </a:lnTo>
                  <a:lnTo>
                    <a:pt x="875" y="684"/>
                  </a:lnTo>
                  <a:lnTo>
                    <a:pt x="877" y="690"/>
                  </a:lnTo>
                  <a:lnTo>
                    <a:pt x="877" y="696"/>
                  </a:lnTo>
                  <a:lnTo>
                    <a:pt x="877" y="756"/>
                  </a:lnTo>
                  <a:close/>
                  <a:moveTo>
                    <a:pt x="545" y="424"/>
                  </a:moveTo>
                  <a:lnTo>
                    <a:pt x="545" y="417"/>
                  </a:lnTo>
                  <a:lnTo>
                    <a:pt x="547" y="412"/>
                  </a:lnTo>
                  <a:lnTo>
                    <a:pt x="550" y="407"/>
                  </a:lnTo>
                  <a:lnTo>
                    <a:pt x="553" y="402"/>
                  </a:lnTo>
                  <a:lnTo>
                    <a:pt x="558" y="398"/>
                  </a:lnTo>
                  <a:lnTo>
                    <a:pt x="563" y="396"/>
                  </a:lnTo>
                  <a:lnTo>
                    <a:pt x="568" y="394"/>
                  </a:lnTo>
                  <a:lnTo>
                    <a:pt x="575" y="393"/>
                  </a:lnTo>
                  <a:lnTo>
                    <a:pt x="817" y="393"/>
                  </a:lnTo>
                  <a:lnTo>
                    <a:pt x="823" y="394"/>
                  </a:lnTo>
                  <a:lnTo>
                    <a:pt x="829" y="396"/>
                  </a:lnTo>
                  <a:lnTo>
                    <a:pt x="834" y="398"/>
                  </a:lnTo>
                  <a:lnTo>
                    <a:pt x="839" y="402"/>
                  </a:lnTo>
                  <a:lnTo>
                    <a:pt x="842" y="407"/>
                  </a:lnTo>
                  <a:lnTo>
                    <a:pt x="845" y="412"/>
                  </a:lnTo>
                  <a:lnTo>
                    <a:pt x="846" y="417"/>
                  </a:lnTo>
                  <a:lnTo>
                    <a:pt x="847" y="424"/>
                  </a:lnTo>
                  <a:lnTo>
                    <a:pt x="847" y="635"/>
                  </a:lnTo>
                  <a:lnTo>
                    <a:pt x="545" y="635"/>
                  </a:lnTo>
                  <a:lnTo>
                    <a:pt x="545" y="424"/>
                  </a:lnTo>
                  <a:close/>
                  <a:moveTo>
                    <a:pt x="385" y="393"/>
                  </a:moveTo>
                  <a:lnTo>
                    <a:pt x="381" y="386"/>
                  </a:lnTo>
                  <a:lnTo>
                    <a:pt x="375" y="381"/>
                  </a:lnTo>
                  <a:lnTo>
                    <a:pt x="370" y="376"/>
                  </a:lnTo>
                  <a:lnTo>
                    <a:pt x="364" y="371"/>
                  </a:lnTo>
                  <a:lnTo>
                    <a:pt x="356" y="368"/>
                  </a:lnTo>
                  <a:lnTo>
                    <a:pt x="349" y="365"/>
                  </a:lnTo>
                  <a:lnTo>
                    <a:pt x="341" y="364"/>
                  </a:lnTo>
                  <a:lnTo>
                    <a:pt x="332" y="363"/>
                  </a:lnTo>
                  <a:lnTo>
                    <a:pt x="272" y="363"/>
                  </a:lnTo>
                  <a:lnTo>
                    <a:pt x="272" y="333"/>
                  </a:lnTo>
                  <a:lnTo>
                    <a:pt x="273" y="326"/>
                  </a:lnTo>
                  <a:lnTo>
                    <a:pt x="275" y="321"/>
                  </a:lnTo>
                  <a:lnTo>
                    <a:pt x="278" y="316"/>
                  </a:lnTo>
                  <a:lnTo>
                    <a:pt x="281" y="311"/>
                  </a:lnTo>
                  <a:lnTo>
                    <a:pt x="285" y="308"/>
                  </a:lnTo>
                  <a:lnTo>
                    <a:pt x="291" y="305"/>
                  </a:lnTo>
                  <a:lnTo>
                    <a:pt x="296" y="303"/>
                  </a:lnTo>
                  <a:lnTo>
                    <a:pt x="302" y="303"/>
                  </a:lnTo>
                  <a:lnTo>
                    <a:pt x="605" y="303"/>
                  </a:lnTo>
                  <a:lnTo>
                    <a:pt x="611" y="303"/>
                  </a:lnTo>
                  <a:lnTo>
                    <a:pt x="617" y="305"/>
                  </a:lnTo>
                  <a:lnTo>
                    <a:pt x="622" y="308"/>
                  </a:lnTo>
                  <a:lnTo>
                    <a:pt x="626" y="311"/>
                  </a:lnTo>
                  <a:lnTo>
                    <a:pt x="631" y="316"/>
                  </a:lnTo>
                  <a:lnTo>
                    <a:pt x="633" y="321"/>
                  </a:lnTo>
                  <a:lnTo>
                    <a:pt x="635" y="326"/>
                  </a:lnTo>
                  <a:lnTo>
                    <a:pt x="636" y="333"/>
                  </a:lnTo>
                  <a:lnTo>
                    <a:pt x="636" y="363"/>
                  </a:lnTo>
                  <a:lnTo>
                    <a:pt x="575" y="363"/>
                  </a:lnTo>
                  <a:lnTo>
                    <a:pt x="566" y="364"/>
                  </a:lnTo>
                  <a:lnTo>
                    <a:pt x="559" y="365"/>
                  </a:lnTo>
                  <a:lnTo>
                    <a:pt x="551" y="368"/>
                  </a:lnTo>
                  <a:lnTo>
                    <a:pt x="545" y="371"/>
                  </a:lnTo>
                  <a:lnTo>
                    <a:pt x="538" y="376"/>
                  </a:lnTo>
                  <a:lnTo>
                    <a:pt x="532" y="381"/>
                  </a:lnTo>
                  <a:lnTo>
                    <a:pt x="528" y="386"/>
                  </a:lnTo>
                  <a:lnTo>
                    <a:pt x="523" y="393"/>
                  </a:lnTo>
                  <a:lnTo>
                    <a:pt x="385" y="393"/>
                  </a:lnTo>
                  <a:close/>
                  <a:moveTo>
                    <a:pt x="60" y="635"/>
                  </a:moveTo>
                  <a:lnTo>
                    <a:pt x="60" y="424"/>
                  </a:lnTo>
                  <a:lnTo>
                    <a:pt x="61" y="417"/>
                  </a:lnTo>
                  <a:lnTo>
                    <a:pt x="63" y="412"/>
                  </a:lnTo>
                  <a:lnTo>
                    <a:pt x="65" y="407"/>
                  </a:lnTo>
                  <a:lnTo>
                    <a:pt x="70" y="402"/>
                  </a:lnTo>
                  <a:lnTo>
                    <a:pt x="74" y="398"/>
                  </a:lnTo>
                  <a:lnTo>
                    <a:pt x="79" y="396"/>
                  </a:lnTo>
                  <a:lnTo>
                    <a:pt x="85" y="394"/>
                  </a:lnTo>
                  <a:lnTo>
                    <a:pt x="91" y="393"/>
                  </a:lnTo>
                  <a:lnTo>
                    <a:pt x="332" y="393"/>
                  </a:lnTo>
                  <a:lnTo>
                    <a:pt x="339" y="394"/>
                  </a:lnTo>
                  <a:lnTo>
                    <a:pt x="344" y="396"/>
                  </a:lnTo>
                  <a:lnTo>
                    <a:pt x="350" y="398"/>
                  </a:lnTo>
                  <a:lnTo>
                    <a:pt x="354" y="402"/>
                  </a:lnTo>
                  <a:lnTo>
                    <a:pt x="358" y="407"/>
                  </a:lnTo>
                  <a:lnTo>
                    <a:pt x="360" y="412"/>
                  </a:lnTo>
                  <a:lnTo>
                    <a:pt x="363" y="417"/>
                  </a:lnTo>
                  <a:lnTo>
                    <a:pt x="364" y="424"/>
                  </a:lnTo>
                  <a:lnTo>
                    <a:pt x="364" y="635"/>
                  </a:lnTo>
                  <a:lnTo>
                    <a:pt x="60" y="635"/>
                  </a:lnTo>
                  <a:close/>
                  <a:moveTo>
                    <a:pt x="394" y="756"/>
                  </a:moveTo>
                  <a:lnTo>
                    <a:pt x="30" y="756"/>
                  </a:lnTo>
                  <a:lnTo>
                    <a:pt x="30" y="696"/>
                  </a:lnTo>
                  <a:lnTo>
                    <a:pt x="31" y="690"/>
                  </a:lnTo>
                  <a:lnTo>
                    <a:pt x="32" y="684"/>
                  </a:lnTo>
                  <a:lnTo>
                    <a:pt x="35" y="679"/>
                  </a:lnTo>
                  <a:lnTo>
                    <a:pt x="40" y="675"/>
                  </a:lnTo>
                  <a:lnTo>
                    <a:pt x="44" y="670"/>
                  </a:lnTo>
                  <a:lnTo>
                    <a:pt x="48" y="668"/>
                  </a:lnTo>
                  <a:lnTo>
                    <a:pt x="55" y="666"/>
                  </a:lnTo>
                  <a:lnTo>
                    <a:pt x="60" y="665"/>
                  </a:lnTo>
                  <a:lnTo>
                    <a:pt x="364" y="665"/>
                  </a:lnTo>
                  <a:lnTo>
                    <a:pt x="369" y="666"/>
                  </a:lnTo>
                  <a:lnTo>
                    <a:pt x="375" y="668"/>
                  </a:lnTo>
                  <a:lnTo>
                    <a:pt x="380" y="670"/>
                  </a:lnTo>
                  <a:lnTo>
                    <a:pt x="385" y="675"/>
                  </a:lnTo>
                  <a:lnTo>
                    <a:pt x="388" y="679"/>
                  </a:lnTo>
                  <a:lnTo>
                    <a:pt x="391" y="684"/>
                  </a:lnTo>
                  <a:lnTo>
                    <a:pt x="393" y="690"/>
                  </a:lnTo>
                  <a:lnTo>
                    <a:pt x="394" y="696"/>
                  </a:lnTo>
                  <a:lnTo>
                    <a:pt x="394" y="756"/>
                  </a:lnTo>
                  <a:close/>
                  <a:moveTo>
                    <a:pt x="302" y="60"/>
                  </a:moveTo>
                  <a:lnTo>
                    <a:pt x="304" y="54"/>
                  </a:lnTo>
                  <a:lnTo>
                    <a:pt x="305" y="49"/>
                  </a:lnTo>
                  <a:lnTo>
                    <a:pt x="308" y="43"/>
                  </a:lnTo>
                  <a:lnTo>
                    <a:pt x="311" y="39"/>
                  </a:lnTo>
                  <a:lnTo>
                    <a:pt x="316" y="36"/>
                  </a:lnTo>
                  <a:lnTo>
                    <a:pt x="321" y="33"/>
                  </a:lnTo>
                  <a:lnTo>
                    <a:pt x="327" y="30"/>
                  </a:lnTo>
                  <a:lnTo>
                    <a:pt x="332" y="30"/>
                  </a:lnTo>
                  <a:lnTo>
                    <a:pt x="575" y="30"/>
                  </a:lnTo>
                  <a:lnTo>
                    <a:pt x="581" y="30"/>
                  </a:lnTo>
                  <a:lnTo>
                    <a:pt x="587" y="33"/>
                  </a:lnTo>
                  <a:lnTo>
                    <a:pt x="592" y="36"/>
                  </a:lnTo>
                  <a:lnTo>
                    <a:pt x="596" y="39"/>
                  </a:lnTo>
                  <a:lnTo>
                    <a:pt x="600" y="43"/>
                  </a:lnTo>
                  <a:lnTo>
                    <a:pt x="603" y="49"/>
                  </a:lnTo>
                  <a:lnTo>
                    <a:pt x="605" y="54"/>
                  </a:lnTo>
                  <a:lnTo>
                    <a:pt x="605" y="60"/>
                  </a:lnTo>
                  <a:lnTo>
                    <a:pt x="605" y="273"/>
                  </a:lnTo>
                  <a:lnTo>
                    <a:pt x="302" y="273"/>
                  </a:lnTo>
                  <a:lnTo>
                    <a:pt x="302" y="60"/>
                  </a:lnTo>
                  <a:close/>
                  <a:moveTo>
                    <a:pt x="877" y="644"/>
                  </a:moveTo>
                  <a:lnTo>
                    <a:pt x="877" y="424"/>
                  </a:lnTo>
                  <a:lnTo>
                    <a:pt x="877" y="417"/>
                  </a:lnTo>
                  <a:lnTo>
                    <a:pt x="876" y="411"/>
                  </a:lnTo>
                  <a:lnTo>
                    <a:pt x="875" y="406"/>
                  </a:lnTo>
                  <a:lnTo>
                    <a:pt x="873" y="400"/>
                  </a:lnTo>
                  <a:lnTo>
                    <a:pt x="870" y="395"/>
                  </a:lnTo>
                  <a:lnTo>
                    <a:pt x="868" y="389"/>
                  </a:lnTo>
                  <a:lnTo>
                    <a:pt x="863" y="385"/>
                  </a:lnTo>
                  <a:lnTo>
                    <a:pt x="860" y="381"/>
                  </a:lnTo>
                  <a:lnTo>
                    <a:pt x="856" y="377"/>
                  </a:lnTo>
                  <a:lnTo>
                    <a:pt x="850" y="373"/>
                  </a:lnTo>
                  <a:lnTo>
                    <a:pt x="846" y="370"/>
                  </a:lnTo>
                  <a:lnTo>
                    <a:pt x="841" y="368"/>
                  </a:lnTo>
                  <a:lnTo>
                    <a:pt x="835" y="366"/>
                  </a:lnTo>
                  <a:lnTo>
                    <a:pt x="829" y="364"/>
                  </a:lnTo>
                  <a:lnTo>
                    <a:pt x="824" y="364"/>
                  </a:lnTo>
                  <a:lnTo>
                    <a:pt x="817" y="363"/>
                  </a:lnTo>
                  <a:lnTo>
                    <a:pt x="666" y="363"/>
                  </a:lnTo>
                  <a:lnTo>
                    <a:pt x="666" y="333"/>
                  </a:lnTo>
                  <a:lnTo>
                    <a:pt x="665" y="324"/>
                  </a:lnTo>
                  <a:lnTo>
                    <a:pt x="664" y="317"/>
                  </a:lnTo>
                  <a:lnTo>
                    <a:pt x="661" y="309"/>
                  </a:lnTo>
                  <a:lnTo>
                    <a:pt x="657" y="303"/>
                  </a:lnTo>
                  <a:lnTo>
                    <a:pt x="653" y="296"/>
                  </a:lnTo>
                  <a:lnTo>
                    <a:pt x="648" y="290"/>
                  </a:lnTo>
                  <a:lnTo>
                    <a:pt x="642" y="284"/>
                  </a:lnTo>
                  <a:lnTo>
                    <a:pt x="636" y="280"/>
                  </a:lnTo>
                  <a:lnTo>
                    <a:pt x="636" y="60"/>
                  </a:lnTo>
                  <a:lnTo>
                    <a:pt x="635" y="54"/>
                  </a:lnTo>
                  <a:lnTo>
                    <a:pt x="634" y="49"/>
                  </a:lnTo>
                  <a:lnTo>
                    <a:pt x="633" y="42"/>
                  </a:lnTo>
                  <a:lnTo>
                    <a:pt x="631" y="37"/>
                  </a:lnTo>
                  <a:lnTo>
                    <a:pt x="628" y="31"/>
                  </a:lnTo>
                  <a:lnTo>
                    <a:pt x="625" y="27"/>
                  </a:lnTo>
                  <a:lnTo>
                    <a:pt x="622" y="22"/>
                  </a:lnTo>
                  <a:lnTo>
                    <a:pt x="618" y="18"/>
                  </a:lnTo>
                  <a:lnTo>
                    <a:pt x="613" y="14"/>
                  </a:lnTo>
                  <a:lnTo>
                    <a:pt x="609" y="10"/>
                  </a:lnTo>
                  <a:lnTo>
                    <a:pt x="604" y="7"/>
                  </a:lnTo>
                  <a:lnTo>
                    <a:pt x="598" y="5"/>
                  </a:lnTo>
                  <a:lnTo>
                    <a:pt x="593" y="3"/>
                  </a:lnTo>
                  <a:lnTo>
                    <a:pt x="587" y="1"/>
                  </a:lnTo>
                  <a:lnTo>
                    <a:pt x="581" y="0"/>
                  </a:lnTo>
                  <a:lnTo>
                    <a:pt x="575" y="0"/>
                  </a:lnTo>
                  <a:lnTo>
                    <a:pt x="332" y="0"/>
                  </a:lnTo>
                  <a:lnTo>
                    <a:pt x="327" y="0"/>
                  </a:lnTo>
                  <a:lnTo>
                    <a:pt x="321" y="1"/>
                  </a:lnTo>
                  <a:lnTo>
                    <a:pt x="315" y="3"/>
                  </a:lnTo>
                  <a:lnTo>
                    <a:pt x="309" y="5"/>
                  </a:lnTo>
                  <a:lnTo>
                    <a:pt x="304" y="7"/>
                  </a:lnTo>
                  <a:lnTo>
                    <a:pt x="299" y="10"/>
                  </a:lnTo>
                  <a:lnTo>
                    <a:pt x="294" y="14"/>
                  </a:lnTo>
                  <a:lnTo>
                    <a:pt x="290" y="18"/>
                  </a:lnTo>
                  <a:lnTo>
                    <a:pt x="286" y="22"/>
                  </a:lnTo>
                  <a:lnTo>
                    <a:pt x="283" y="27"/>
                  </a:lnTo>
                  <a:lnTo>
                    <a:pt x="280" y="31"/>
                  </a:lnTo>
                  <a:lnTo>
                    <a:pt x="277" y="37"/>
                  </a:lnTo>
                  <a:lnTo>
                    <a:pt x="275" y="42"/>
                  </a:lnTo>
                  <a:lnTo>
                    <a:pt x="273" y="49"/>
                  </a:lnTo>
                  <a:lnTo>
                    <a:pt x="272" y="54"/>
                  </a:lnTo>
                  <a:lnTo>
                    <a:pt x="272" y="60"/>
                  </a:lnTo>
                  <a:lnTo>
                    <a:pt x="272" y="280"/>
                  </a:lnTo>
                  <a:lnTo>
                    <a:pt x="266" y="284"/>
                  </a:lnTo>
                  <a:lnTo>
                    <a:pt x="260" y="290"/>
                  </a:lnTo>
                  <a:lnTo>
                    <a:pt x="255" y="296"/>
                  </a:lnTo>
                  <a:lnTo>
                    <a:pt x="251" y="303"/>
                  </a:lnTo>
                  <a:lnTo>
                    <a:pt x="247" y="309"/>
                  </a:lnTo>
                  <a:lnTo>
                    <a:pt x="245" y="317"/>
                  </a:lnTo>
                  <a:lnTo>
                    <a:pt x="242" y="324"/>
                  </a:lnTo>
                  <a:lnTo>
                    <a:pt x="242" y="333"/>
                  </a:lnTo>
                  <a:lnTo>
                    <a:pt x="242" y="363"/>
                  </a:lnTo>
                  <a:lnTo>
                    <a:pt x="91" y="363"/>
                  </a:lnTo>
                  <a:lnTo>
                    <a:pt x="85" y="364"/>
                  </a:lnTo>
                  <a:lnTo>
                    <a:pt x="78" y="364"/>
                  </a:lnTo>
                  <a:lnTo>
                    <a:pt x="73" y="366"/>
                  </a:lnTo>
                  <a:lnTo>
                    <a:pt x="68" y="368"/>
                  </a:lnTo>
                  <a:lnTo>
                    <a:pt x="62" y="370"/>
                  </a:lnTo>
                  <a:lnTo>
                    <a:pt x="57" y="373"/>
                  </a:lnTo>
                  <a:lnTo>
                    <a:pt x="53" y="377"/>
                  </a:lnTo>
                  <a:lnTo>
                    <a:pt x="48" y="381"/>
                  </a:lnTo>
                  <a:lnTo>
                    <a:pt x="44" y="385"/>
                  </a:lnTo>
                  <a:lnTo>
                    <a:pt x="41" y="389"/>
                  </a:lnTo>
                  <a:lnTo>
                    <a:pt x="38" y="395"/>
                  </a:lnTo>
                  <a:lnTo>
                    <a:pt x="35" y="400"/>
                  </a:lnTo>
                  <a:lnTo>
                    <a:pt x="33" y="406"/>
                  </a:lnTo>
                  <a:lnTo>
                    <a:pt x="31" y="411"/>
                  </a:lnTo>
                  <a:lnTo>
                    <a:pt x="31" y="417"/>
                  </a:lnTo>
                  <a:lnTo>
                    <a:pt x="30" y="424"/>
                  </a:lnTo>
                  <a:lnTo>
                    <a:pt x="30" y="644"/>
                  </a:lnTo>
                  <a:lnTo>
                    <a:pt x="24" y="648"/>
                  </a:lnTo>
                  <a:lnTo>
                    <a:pt x="18" y="653"/>
                  </a:lnTo>
                  <a:lnTo>
                    <a:pt x="13" y="659"/>
                  </a:lnTo>
                  <a:lnTo>
                    <a:pt x="9" y="665"/>
                  </a:lnTo>
                  <a:lnTo>
                    <a:pt x="4" y="672"/>
                  </a:lnTo>
                  <a:lnTo>
                    <a:pt x="2" y="680"/>
                  </a:lnTo>
                  <a:lnTo>
                    <a:pt x="1" y="688"/>
                  </a:lnTo>
                  <a:lnTo>
                    <a:pt x="0" y="696"/>
                  </a:lnTo>
                  <a:lnTo>
                    <a:pt x="0" y="771"/>
                  </a:lnTo>
                  <a:lnTo>
                    <a:pt x="0" y="774"/>
                  </a:lnTo>
                  <a:lnTo>
                    <a:pt x="1" y="778"/>
                  </a:lnTo>
                  <a:lnTo>
                    <a:pt x="2" y="780"/>
                  </a:lnTo>
                  <a:lnTo>
                    <a:pt x="4" y="782"/>
                  </a:lnTo>
                  <a:lnTo>
                    <a:pt x="6" y="784"/>
                  </a:lnTo>
                  <a:lnTo>
                    <a:pt x="10" y="785"/>
                  </a:lnTo>
                  <a:lnTo>
                    <a:pt x="12" y="786"/>
                  </a:lnTo>
                  <a:lnTo>
                    <a:pt x="15" y="786"/>
                  </a:lnTo>
                  <a:lnTo>
                    <a:pt x="409" y="786"/>
                  </a:lnTo>
                  <a:lnTo>
                    <a:pt x="412" y="786"/>
                  </a:lnTo>
                  <a:lnTo>
                    <a:pt x="414" y="785"/>
                  </a:lnTo>
                  <a:lnTo>
                    <a:pt x="417" y="784"/>
                  </a:lnTo>
                  <a:lnTo>
                    <a:pt x="419" y="782"/>
                  </a:lnTo>
                  <a:lnTo>
                    <a:pt x="421" y="780"/>
                  </a:lnTo>
                  <a:lnTo>
                    <a:pt x="423" y="778"/>
                  </a:lnTo>
                  <a:lnTo>
                    <a:pt x="424" y="774"/>
                  </a:lnTo>
                  <a:lnTo>
                    <a:pt x="424" y="771"/>
                  </a:lnTo>
                  <a:lnTo>
                    <a:pt x="424" y="696"/>
                  </a:lnTo>
                  <a:lnTo>
                    <a:pt x="423" y="688"/>
                  </a:lnTo>
                  <a:lnTo>
                    <a:pt x="421" y="680"/>
                  </a:lnTo>
                  <a:lnTo>
                    <a:pt x="419" y="672"/>
                  </a:lnTo>
                  <a:lnTo>
                    <a:pt x="415" y="665"/>
                  </a:lnTo>
                  <a:lnTo>
                    <a:pt x="411" y="659"/>
                  </a:lnTo>
                  <a:lnTo>
                    <a:pt x="405" y="653"/>
                  </a:lnTo>
                  <a:lnTo>
                    <a:pt x="400" y="648"/>
                  </a:lnTo>
                  <a:lnTo>
                    <a:pt x="394" y="644"/>
                  </a:lnTo>
                  <a:lnTo>
                    <a:pt x="394" y="424"/>
                  </a:lnTo>
                  <a:lnTo>
                    <a:pt x="515" y="424"/>
                  </a:lnTo>
                  <a:lnTo>
                    <a:pt x="515" y="644"/>
                  </a:lnTo>
                  <a:lnTo>
                    <a:pt x="508" y="648"/>
                  </a:lnTo>
                  <a:lnTo>
                    <a:pt x="502" y="653"/>
                  </a:lnTo>
                  <a:lnTo>
                    <a:pt x="497" y="659"/>
                  </a:lnTo>
                  <a:lnTo>
                    <a:pt x="492" y="665"/>
                  </a:lnTo>
                  <a:lnTo>
                    <a:pt x="489" y="672"/>
                  </a:lnTo>
                  <a:lnTo>
                    <a:pt x="486" y="680"/>
                  </a:lnTo>
                  <a:lnTo>
                    <a:pt x="485" y="688"/>
                  </a:lnTo>
                  <a:lnTo>
                    <a:pt x="484" y="696"/>
                  </a:lnTo>
                  <a:lnTo>
                    <a:pt x="484" y="771"/>
                  </a:lnTo>
                  <a:lnTo>
                    <a:pt x="485" y="774"/>
                  </a:lnTo>
                  <a:lnTo>
                    <a:pt x="486" y="778"/>
                  </a:lnTo>
                  <a:lnTo>
                    <a:pt x="487" y="780"/>
                  </a:lnTo>
                  <a:lnTo>
                    <a:pt x="489" y="782"/>
                  </a:lnTo>
                  <a:lnTo>
                    <a:pt x="491" y="784"/>
                  </a:lnTo>
                  <a:lnTo>
                    <a:pt x="493" y="785"/>
                  </a:lnTo>
                  <a:lnTo>
                    <a:pt x="497" y="786"/>
                  </a:lnTo>
                  <a:lnTo>
                    <a:pt x="500" y="786"/>
                  </a:lnTo>
                  <a:lnTo>
                    <a:pt x="892" y="786"/>
                  </a:lnTo>
                  <a:lnTo>
                    <a:pt x="896" y="786"/>
                  </a:lnTo>
                  <a:lnTo>
                    <a:pt x="899" y="785"/>
                  </a:lnTo>
                  <a:lnTo>
                    <a:pt x="901" y="784"/>
                  </a:lnTo>
                  <a:lnTo>
                    <a:pt x="903" y="782"/>
                  </a:lnTo>
                  <a:lnTo>
                    <a:pt x="905" y="780"/>
                  </a:lnTo>
                  <a:lnTo>
                    <a:pt x="906" y="778"/>
                  </a:lnTo>
                  <a:lnTo>
                    <a:pt x="907" y="774"/>
                  </a:lnTo>
                  <a:lnTo>
                    <a:pt x="907" y="771"/>
                  </a:lnTo>
                  <a:lnTo>
                    <a:pt x="907" y="696"/>
                  </a:lnTo>
                  <a:lnTo>
                    <a:pt x="907" y="688"/>
                  </a:lnTo>
                  <a:lnTo>
                    <a:pt x="905" y="680"/>
                  </a:lnTo>
                  <a:lnTo>
                    <a:pt x="903" y="672"/>
                  </a:lnTo>
                  <a:lnTo>
                    <a:pt x="900" y="665"/>
                  </a:lnTo>
                  <a:lnTo>
                    <a:pt x="896" y="659"/>
                  </a:lnTo>
                  <a:lnTo>
                    <a:pt x="890" y="653"/>
                  </a:lnTo>
                  <a:lnTo>
                    <a:pt x="884" y="648"/>
                  </a:lnTo>
                  <a:lnTo>
                    <a:pt x="877" y="6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26">
              <a:extLst>
                <a:ext uri="{FF2B5EF4-FFF2-40B4-BE49-F238E27FC236}">
                  <a16:creationId xmlns:a16="http://schemas.microsoft.com/office/drawing/2014/main" id="{B058D62A-0C02-4741-851A-DBEE0BA17C6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7363" y="957263"/>
              <a:ext cx="76200" cy="57150"/>
            </a:xfrm>
            <a:custGeom>
              <a:avLst/>
              <a:gdLst>
                <a:gd name="T0" fmla="*/ 212 w 242"/>
                <a:gd name="T1" fmla="*/ 151 h 181"/>
                <a:gd name="T2" fmla="*/ 30 w 242"/>
                <a:gd name="T3" fmla="*/ 151 h 181"/>
                <a:gd name="T4" fmla="*/ 30 w 242"/>
                <a:gd name="T5" fmla="*/ 30 h 181"/>
                <a:gd name="T6" fmla="*/ 212 w 242"/>
                <a:gd name="T7" fmla="*/ 30 h 181"/>
                <a:gd name="T8" fmla="*/ 212 w 242"/>
                <a:gd name="T9" fmla="*/ 151 h 181"/>
                <a:gd name="T10" fmla="*/ 227 w 242"/>
                <a:gd name="T11" fmla="*/ 0 h 181"/>
                <a:gd name="T12" fmla="*/ 15 w 242"/>
                <a:gd name="T13" fmla="*/ 0 h 181"/>
                <a:gd name="T14" fmla="*/ 12 w 242"/>
                <a:gd name="T15" fmla="*/ 0 h 181"/>
                <a:gd name="T16" fmla="*/ 10 w 242"/>
                <a:gd name="T17" fmla="*/ 1 h 181"/>
                <a:gd name="T18" fmla="*/ 6 w 242"/>
                <a:gd name="T19" fmla="*/ 2 h 181"/>
                <a:gd name="T20" fmla="*/ 4 w 242"/>
                <a:gd name="T21" fmla="*/ 4 h 181"/>
                <a:gd name="T22" fmla="*/ 3 w 242"/>
                <a:gd name="T23" fmla="*/ 6 h 181"/>
                <a:gd name="T24" fmla="*/ 1 w 242"/>
                <a:gd name="T25" fmla="*/ 8 h 181"/>
                <a:gd name="T26" fmla="*/ 0 w 242"/>
                <a:gd name="T27" fmla="*/ 12 h 181"/>
                <a:gd name="T28" fmla="*/ 0 w 242"/>
                <a:gd name="T29" fmla="*/ 15 h 181"/>
                <a:gd name="T30" fmla="*/ 0 w 242"/>
                <a:gd name="T31" fmla="*/ 166 h 181"/>
                <a:gd name="T32" fmla="*/ 0 w 242"/>
                <a:gd name="T33" fmla="*/ 169 h 181"/>
                <a:gd name="T34" fmla="*/ 1 w 242"/>
                <a:gd name="T35" fmla="*/ 171 h 181"/>
                <a:gd name="T36" fmla="*/ 3 w 242"/>
                <a:gd name="T37" fmla="*/ 175 h 181"/>
                <a:gd name="T38" fmla="*/ 4 w 242"/>
                <a:gd name="T39" fmla="*/ 177 h 181"/>
                <a:gd name="T40" fmla="*/ 6 w 242"/>
                <a:gd name="T41" fmla="*/ 179 h 181"/>
                <a:gd name="T42" fmla="*/ 10 w 242"/>
                <a:gd name="T43" fmla="*/ 180 h 181"/>
                <a:gd name="T44" fmla="*/ 12 w 242"/>
                <a:gd name="T45" fmla="*/ 181 h 181"/>
                <a:gd name="T46" fmla="*/ 15 w 242"/>
                <a:gd name="T47" fmla="*/ 181 h 181"/>
                <a:gd name="T48" fmla="*/ 227 w 242"/>
                <a:gd name="T49" fmla="*/ 181 h 181"/>
                <a:gd name="T50" fmla="*/ 230 w 242"/>
                <a:gd name="T51" fmla="*/ 181 h 181"/>
                <a:gd name="T52" fmla="*/ 233 w 242"/>
                <a:gd name="T53" fmla="*/ 180 h 181"/>
                <a:gd name="T54" fmla="*/ 236 w 242"/>
                <a:gd name="T55" fmla="*/ 178 h 181"/>
                <a:gd name="T56" fmla="*/ 238 w 242"/>
                <a:gd name="T57" fmla="*/ 177 h 181"/>
                <a:gd name="T58" fmla="*/ 239 w 242"/>
                <a:gd name="T59" fmla="*/ 175 h 181"/>
                <a:gd name="T60" fmla="*/ 241 w 242"/>
                <a:gd name="T61" fmla="*/ 171 h 181"/>
                <a:gd name="T62" fmla="*/ 242 w 242"/>
                <a:gd name="T63" fmla="*/ 169 h 181"/>
                <a:gd name="T64" fmla="*/ 242 w 242"/>
                <a:gd name="T65" fmla="*/ 166 h 181"/>
                <a:gd name="T66" fmla="*/ 242 w 242"/>
                <a:gd name="T67" fmla="*/ 15 h 181"/>
                <a:gd name="T68" fmla="*/ 242 w 242"/>
                <a:gd name="T69" fmla="*/ 12 h 181"/>
                <a:gd name="T70" fmla="*/ 241 w 242"/>
                <a:gd name="T71" fmla="*/ 8 h 181"/>
                <a:gd name="T72" fmla="*/ 239 w 242"/>
                <a:gd name="T73" fmla="*/ 6 h 181"/>
                <a:gd name="T74" fmla="*/ 238 w 242"/>
                <a:gd name="T75" fmla="*/ 4 h 181"/>
                <a:gd name="T76" fmla="*/ 236 w 242"/>
                <a:gd name="T77" fmla="*/ 2 h 181"/>
                <a:gd name="T78" fmla="*/ 233 w 242"/>
                <a:gd name="T79" fmla="*/ 1 h 181"/>
                <a:gd name="T80" fmla="*/ 230 w 242"/>
                <a:gd name="T81" fmla="*/ 0 h 181"/>
                <a:gd name="T82" fmla="*/ 227 w 242"/>
                <a:gd name="T83" fmla="*/ 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2" h="181">
                  <a:moveTo>
                    <a:pt x="212" y="151"/>
                  </a:moveTo>
                  <a:lnTo>
                    <a:pt x="30" y="151"/>
                  </a:lnTo>
                  <a:lnTo>
                    <a:pt x="30" y="30"/>
                  </a:lnTo>
                  <a:lnTo>
                    <a:pt x="212" y="30"/>
                  </a:lnTo>
                  <a:lnTo>
                    <a:pt x="212" y="151"/>
                  </a:lnTo>
                  <a:close/>
                  <a:moveTo>
                    <a:pt x="227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6" y="2"/>
                  </a:lnTo>
                  <a:lnTo>
                    <a:pt x="4" y="4"/>
                  </a:lnTo>
                  <a:lnTo>
                    <a:pt x="3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166"/>
                  </a:lnTo>
                  <a:lnTo>
                    <a:pt x="0" y="169"/>
                  </a:lnTo>
                  <a:lnTo>
                    <a:pt x="1" y="171"/>
                  </a:lnTo>
                  <a:lnTo>
                    <a:pt x="3" y="175"/>
                  </a:lnTo>
                  <a:lnTo>
                    <a:pt x="4" y="177"/>
                  </a:lnTo>
                  <a:lnTo>
                    <a:pt x="6" y="179"/>
                  </a:lnTo>
                  <a:lnTo>
                    <a:pt x="10" y="180"/>
                  </a:lnTo>
                  <a:lnTo>
                    <a:pt x="12" y="181"/>
                  </a:lnTo>
                  <a:lnTo>
                    <a:pt x="15" y="181"/>
                  </a:lnTo>
                  <a:lnTo>
                    <a:pt x="227" y="181"/>
                  </a:lnTo>
                  <a:lnTo>
                    <a:pt x="230" y="181"/>
                  </a:lnTo>
                  <a:lnTo>
                    <a:pt x="233" y="180"/>
                  </a:lnTo>
                  <a:lnTo>
                    <a:pt x="236" y="178"/>
                  </a:lnTo>
                  <a:lnTo>
                    <a:pt x="238" y="177"/>
                  </a:lnTo>
                  <a:lnTo>
                    <a:pt x="239" y="175"/>
                  </a:lnTo>
                  <a:lnTo>
                    <a:pt x="241" y="171"/>
                  </a:lnTo>
                  <a:lnTo>
                    <a:pt x="242" y="169"/>
                  </a:lnTo>
                  <a:lnTo>
                    <a:pt x="242" y="166"/>
                  </a:lnTo>
                  <a:lnTo>
                    <a:pt x="242" y="15"/>
                  </a:lnTo>
                  <a:lnTo>
                    <a:pt x="242" y="12"/>
                  </a:lnTo>
                  <a:lnTo>
                    <a:pt x="241" y="8"/>
                  </a:lnTo>
                  <a:lnTo>
                    <a:pt x="239" y="6"/>
                  </a:lnTo>
                  <a:lnTo>
                    <a:pt x="238" y="4"/>
                  </a:lnTo>
                  <a:lnTo>
                    <a:pt x="236" y="2"/>
                  </a:lnTo>
                  <a:lnTo>
                    <a:pt x="233" y="1"/>
                  </a:lnTo>
                  <a:lnTo>
                    <a:pt x="230" y="0"/>
                  </a:lnTo>
                  <a:lnTo>
                    <a:pt x="22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4" name="Picture Placeholder 7">
            <a:extLst>
              <a:ext uri="{FF2B5EF4-FFF2-40B4-BE49-F238E27FC236}">
                <a16:creationId xmlns:a16="http://schemas.microsoft.com/office/drawing/2014/main" id="{DB56F5A3-FEFF-C740-AD50-983444C464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003" r="9401"/>
          <a:stretch/>
        </p:blipFill>
        <p:spPr>
          <a:xfrm>
            <a:off x="0" y="1003300"/>
            <a:ext cx="3952764" cy="5537200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2C48E17C-B398-324A-8081-26FE238C88D1}"/>
              </a:ext>
            </a:extLst>
          </p:cNvPr>
          <p:cNvGrpSpPr/>
          <p:nvPr/>
        </p:nvGrpSpPr>
        <p:grpSpPr>
          <a:xfrm>
            <a:off x="12052300" y="0"/>
            <a:ext cx="139700" cy="6375400"/>
            <a:chOff x="12052300" y="0"/>
            <a:chExt cx="139700" cy="6375400"/>
          </a:xfrm>
          <a:solidFill>
            <a:srgbClr val="002060"/>
          </a:solidFill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8E46A96-6683-684C-B108-CF17C96CF5B3}"/>
                </a:ext>
              </a:extLst>
            </p:cNvPr>
            <p:cNvSpPr/>
            <p:nvPr/>
          </p:nvSpPr>
          <p:spPr>
            <a:xfrm>
              <a:off x="12052300" y="0"/>
              <a:ext cx="139700" cy="4152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8E071D4-D47F-854E-B316-D904631F58DD}"/>
                </a:ext>
              </a:extLst>
            </p:cNvPr>
            <p:cNvSpPr/>
            <p:nvPr/>
          </p:nvSpPr>
          <p:spPr>
            <a:xfrm>
              <a:off x="12052300" y="4419600"/>
              <a:ext cx="139700" cy="1955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3661CEB6-81BC-784C-84F7-462B524F73D2}"/>
              </a:ext>
            </a:extLst>
          </p:cNvPr>
          <p:cNvSpPr txBox="1"/>
          <p:nvPr/>
        </p:nvSpPr>
        <p:spPr>
          <a:xfrm>
            <a:off x="1052446" y="241300"/>
            <a:ext cx="99976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+mj-lt"/>
              </a:rPr>
              <a:t>Excel project dashboard introduction content</a:t>
            </a:r>
            <a:endParaRPr lang="en-US" sz="3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DD817087-B336-2D43-91FD-FC528A7D7ABE}"/>
              </a:ext>
            </a:extLst>
          </p:cNvPr>
          <p:cNvSpPr/>
          <p:nvPr/>
        </p:nvSpPr>
        <p:spPr>
          <a:xfrm rot="8969045">
            <a:off x="-1739900" y="561200"/>
            <a:ext cx="6296801" cy="6296800"/>
          </a:xfrm>
          <a:prstGeom prst="arc">
            <a:avLst>
              <a:gd name="adj1" fmla="val 9670968"/>
              <a:gd name="adj2" fmla="val 15660902"/>
            </a:avLst>
          </a:prstGeom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623FF2E-4A9A-CA41-8C6B-6492F9B62A2B}"/>
              </a:ext>
            </a:extLst>
          </p:cNvPr>
          <p:cNvSpPr/>
          <p:nvPr/>
        </p:nvSpPr>
        <p:spPr>
          <a:xfrm>
            <a:off x="4016264" y="5226538"/>
            <a:ext cx="7559931" cy="7753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04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BE2DE93-8B52-3D4F-8323-924B35EF561C}"/>
              </a:ext>
            </a:extLst>
          </p:cNvPr>
          <p:cNvSpPr/>
          <p:nvPr/>
        </p:nvSpPr>
        <p:spPr>
          <a:xfrm>
            <a:off x="4535946" y="4006035"/>
            <a:ext cx="7033753" cy="7753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04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70FBB80-3ACF-BC4C-A34B-3FD5CA24D93C}"/>
              </a:ext>
            </a:extLst>
          </p:cNvPr>
          <p:cNvSpPr/>
          <p:nvPr/>
        </p:nvSpPr>
        <p:spPr>
          <a:xfrm>
            <a:off x="4535946" y="2785532"/>
            <a:ext cx="7033753" cy="7753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04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1C377D8-E31B-CB40-93E1-302D370217E1}"/>
              </a:ext>
            </a:extLst>
          </p:cNvPr>
          <p:cNvSpPr/>
          <p:nvPr/>
        </p:nvSpPr>
        <p:spPr>
          <a:xfrm>
            <a:off x="4016264" y="1553465"/>
            <a:ext cx="7559931" cy="7753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04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697A3D5-8355-B841-AF9F-923B1D27EEE7}"/>
              </a:ext>
            </a:extLst>
          </p:cNvPr>
          <p:cNvSpPr/>
          <p:nvPr/>
        </p:nvSpPr>
        <p:spPr>
          <a:xfrm>
            <a:off x="3640148" y="5238104"/>
            <a:ext cx="752232" cy="75223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EEB975A-2B2D-6D48-8A64-BAF1F624BF02}"/>
              </a:ext>
            </a:extLst>
          </p:cNvPr>
          <p:cNvSpPr/>
          <p:nvPr/>
        </p:nvSpPr>
        <p:spPr>
          <a:xfrm>
            <a:off x="3640148" y="1553465"/>
            <a:ext cx="752232" cy="75223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51AEB44-470C-2644-AC79-3E1FEACA9E22}"/>
              </a:ext>
            </a:extLst>
          </p:cNvPr>
          <p:cNvSpPr/>
          <p:nvPr/>
        </p:nvSpPr>
        <p:spPr>
          <a:xfrm>
            <a:off x="4113943" y="2797098"/>
            <a:ext cx="752232" cy="75223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16DB656-7AA7-DD4C-9B7F-8F6CD4F94A23}"/>
              </a:ext>
            </a:extLst>
          </p:cNvPr>
          <p:cNvSpPr/>
          <p:nvPr/>
        </p:nvSpPr>
        <p:spPr>
          <a:xfrm>
            <a:off x="4113943" y="4017601"/>
            <a:ext cx="752232" cy="75223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18" name="Freeform: Shape 220">
            <a:extLst>
              <a:ext uri="{FF2B5EF4-FFF2-40B4-BE49-F238E27FC236}">
                <a16:creationId xmlns:a16="http://schemas.microsoft.com/office/drawing/2014/main" id="{9968A629-8C5C-2643-A65E-362C1D70A40B}"/>
              </a:ext>
            </a:extLst>
          </p:cNvPr>
          <p:cNvSpPr/>
          <p:nvPr/>
        </p:nvSpPr>
        <p:spPr>
          <a:xfrm>
            <a:off x="0" y="1117489"/>
            <a:ext cx="3838575" cy="5308822"/>
          </a:xfrm>
          <a:custGeom>
            <a:avLst/>
            <a:gdLst>
              <a:gd name="connsiteX0" fmla="*/ 1184164 w 3838575"/>
              <a:gd name="connsiteY0" fmla="*/ 0 h 5308822"/>
              <a:gd name="connsiteX1" fmla="*/ 3838575 w 3838575"/>
              <a:gd name="connsiteY1" fmla="*/ 2654411 h 5308822"/>
              <a:gd name="connsiteX2" fmla="*/ 1184164 w 3838575"/>
              <a:gd name="connsiteY2" fmla="*/ 5308822 h 5308822"/>
              <a:gd name="connsiteX3" fmla="*/ 150947 w 3838575"/>
              <a:gd name="connsiteY3" fmla="*/ 5100225 h 5308822"/>
              <a:gd name="connsiteX4" fmla="*/ 0 w 3838575"/>
              <a:gd name="connsiteY4" fmla="*/ 5027510 h 5308822"/>
              <a:gd name="connsiteX5" fmla="*/ 0 w 3838575"/>
              <a:gd name="connsiteY5" fmla="*/ 281312 h 5308822"/>
              <a:gd name="connsiteX6" fmla="*/ 150947 w 3838575"/>
              <a:gd name="connsiteY6" fmla="*/ 208597 h 5308822"/>
              <a:gd name="connsiteX7" fmla="*/ 1184164 w 3838575"/>
              <a:gd name="connsiteY7" fmla="*/ 0 h 5308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38575" h="5308822">
                <a:moveTo>
                  <a:pt x="1184164" y="0"/>
                </a:moveTo>
                <a:cubicBezTo>
                  <a:pt x="2650155" y="0"/>
                  <a:pt x="3838575" y="1188420"/>
                  <a:pt x="3838575" y="2654411"/>
                </a:cubicBezTo>
                <a:cubicBezTo>
                  <a:pt x="3838575" y="4120402"/>
                  <a:pt x="2650155" y="5308822"/>
                  <a:pt x="1184164" y="5308822"/>
                </a:cubicBezTo>
                <a:cubicBezTo>
                  <a:pt x="817666" y="5308822"/>
                  <a:pt x="468517" y="5234546"/>
                  <a:pt x="150947" y="5100225"/>
                </a:cubicBezTo>
                <a:lnTo>
                  <a:pt x="0" y="5027510"/>
                </a:lnTo>
                <a:lnTo>
                  <a:pt x="0" y="281312"/>
                </a:lnTo>
                <a:lnTo>
                  <a:pt x="150947" y="208597"/>
                </a:lnTo>
                <a:cubicBezTo>
                  <a:pt x="468517" y="74276"/>
                  <a:pt x="817666" y="0"/>
                  <a:pt x="1184164" y="0"/>
                </a:cubicBezTo>
                <a:close/>
              </a:path>
            </a:pathLst>
          </a:custGeom>
          <a:solidFill>
            <a:schemeClr val="accent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76414B1-07E6-B14D-A7B2-56EDE96D7133}"/>
              </a:ext>
            </a:extLst>
          </p:cNvPr>
          <p:cNvGrpSpPr/>
          <p:nvPr/>
        </p:nvGrpSpPr>
        <p:grpSpPr>
          <a:xfrm>
            <a:off x="195307" y="2925230"/>
            <a:ext cx="2348479" cy="1693340"/>
            <a:chOff x="195307" y="2933328"/>
            <a:chExt cx="2348479" cy="1693340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48F74441-FC02-ED47-BE15-47B5154B6EE2}"/>
                </a:ext>
              </a:extLst>
            </p:cNvPr>
            <p:cNvGrpSpPr/>
            <p:nvPr/>
          </p:nvGrpSpPr>
          <p:grpSpPr>
            <a:xfrm>
              <a:off x="1027531" y="2933328"/>
              <a:ext cx="684030" cy="616002"/>
              <a:chOff x="879475" y="817563"/>
              <a:chExt cx="287338" cy="258762"/>
            </a:xfrm>
            <a:solidFill>
              <a:schemeClr val="bg1"/>
            </a:solidFill>
          </p:grpSpPr>
          <p:sp>
            <p:nvSpPr>
              <p:cNvPr id="22" name="Freeform 1593">
                <a:extLst>
                  <a:ext uri="{FF2B5EF4-FFF2-40B4-BE49-F238E27FC236}">
                    <a16:creationId xmlns:a16="http://schemas.microsoft.com/office/drawing/2014/main" id="{399E25BA-7BB0-424D-BDFD-EF1CBB2CD1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9475" y="817563"/>
                <a:ext cx="287338" cy="171450"/>
              </a:xfrm>
              <a:custGeom>
                <a:avLst/>
                <a:gdLst>
                  <a:gd name="T0" fmla="*/ 829 w 904"/>
                  <a:gd name="T1" fmla="*/ 0 h 544"/>
                  <a:gd name="T2" fmla="*/ 75 w 904"/>
                  <a:gd name="T3" fmla="*/ 0 h 544"/>
                  <a:gd name="T4" fmla="*/ 67 w 904"/>
                  <a:gd name="T5" fmla="*/ 2 h 544"/>
                  <a:gd name="T6" fmla="*/ 59 w 904"/>
                  <a:gd name="T7" fmla="*/ 3 h 544"/>
                  <a:gd name="T8" fmla="*/ 53 w 904"/>
                  <a:gd name="T9" fmla="*/ 4 h 544"/>
                  <a:gd name="T10" fmla="*/ 46 w 904"/>
                  <a:gd name="T11" fmla="*/ 7 h 544"/>
                  <a:gd name="T12" fmla="*/ 40 w 904"/>
                  <a:gd name="T13" fmla="*/ 10 h 544"/>
                  <a:gd name="T14" fmla="*/ 33 w 904"/>
                  <a:gd name="T15" fmla="*/ 14 h 544"/>
                  <a:gd name="T16" fmla="*/ 27 w 904"/>
                  <a:gd name="T17" fmla="*/ 18 h 544"/>
                  <a:gd name="T18" fmla="*/ 22 w 904"/>
                  <a:gd name="T19" fmla="*/ 23 h 544"/>
                  <a:gd name="T20" fmla="*/ 16 w 904"/>
                  <a:gd name="T21" fmla="*/ 28 h 544"/>
                  <a:gd name="T22" fmla="*/ 12 w 904"/>
                  <a:gd name="T23" fmla="*/ 34 h 544"/>
                  <a:gd name="T24" fmla="*/ 9 w 904"/>
                  <a:gd name="T25" fmla="*/ 40 h 544"/>
                  <a:gd name="T26" fmla="*/ 5 w 904"/>
                  <a:gd name="T27" fmla="*/ 47 h 544"/>
                  <a:gd name="T28" fmla="*/ 3 w 904"/>
                  <a:gd name="T29" fmla="*/ 54 h 544"/>
                  <a:gd name="T30" fmla="*/ 1 w 904"/>
                  <a:gd name="T31" fmla="*/ 61 h 544"/>
                  <a:gd name="T32" fmla="*/ 0 w 904"/>
                  <a:gd name="T33" fmla="*/ 69 h 544"/>
                  <a:gd name="T34" fmla="*/ 0 w 904"/>
                  <a:gd name="T35" fmla="*/ 77 h 544"/>
                  <a:gd name="T36" fmla="*/ 0 w 904"/>
                  <a:gd name="T37" fmla="*/ 544 h 544"/>
                  <a:gd name="T38" fmla="*/ 904 w 904"/>
                  <a:gd name="T39" fmla="*/ 544 h 544"/>
                  <a:gd name="T40" fmla="*/ 904 w 904"/>
                  <a:gd name="T41" fmla="*/ 77 h 544"/>
                  <a:gd name="T42" fmla="*/ 904 w 904"/>
                  <a:gd name="T43" fmla="*/ 69 h 544"/>
                  <a:gd name="T44" fmla="*/ 903 w 904"/>
                  <a:gd name="T45" fmla="*/ 61 h 544"/>
                  <a:gd name="T46" fmla="*/ 901 w 904"/>
                  <a:gd name="T47" fmla="*/ 54 h 544"/>
                  <a:gd name="T48" fmla="*/ 899 w 904"/>
                  <a:gd name="T49" fmla="*/ 47 h 544"/>
                  <a:gd name="T50" fmla="*/ 896 w 904"/>
                  <a:gd name="T51" fmla="*/ 40 h 544"/>
                  <a:gd name="T52" fmla="*/ 892 w 904"/>
                  <a:gd name="T53" fmla="*/ 34 h 544"/>
                  <a:gd name="T54" fmla="*/ 888 w 904"/>
                  <a:gd name="T55" fmla="*/ 28 h 544"/>
                  <a:gd name="T56" fmla="*/ 882 w 904"/>
                  <a:gd name="T57" fmla="*/ 23 h 544"/>
                  <a:gd name="T58" fmla="*/ 877 w 904"/>
                  <a:gd name="T59" fmla="*/ 18 h 544"/>
                  <a:gd name="T60" fmla="*/ 871 w 904"/>
                  <a:gd name="T61" fmla="*/ 14 h 544"/>
                  <a:gd name="T62" fmla="*/ 866 w 904"/>
                  <a:gd name="T63" fmla="*/ 10 h 544"/>
                  <a:gd name="T64" fmla="*/ 859 w 904"/>
                  <a:gd name="T65" fmla="*/ 7 h 544"/>
                  <a:gd name="T66" fmla="*/ 851 w 904"/>
                  <a:gd name="T67" fmla="*/ 4 h 544"/>
                  <a:gd name="T68" fmla="*/ 845 w 904"/>
                  <a:gd name="T69" fmla="*/ 3 h 544"/>
                  <a:gd name="T70" fmla="*/ 837 w 904"/>
                  <a:gd name="T71" fmla="*/ 2 h 544"/>
                  <a:gd name="T72" fmla="*/ 829 w 904"/>
                  <a:gd name="T73" fmla="*/ 0 h 5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04" h="544">
                    <a:moveTo>
                      <a:pt x="829" y="0"/>
                    </a:moveTo>
                    <a:lnTo>
                      <a:pt x="75" y="0"/>
                    </a:lnTo>
                    <a:lnTo>
                      <a:pt x="67" y="2"/>
                    </a:lnTo>
                    <a:lnTo>
                      <a:pt x="59" y="3"/>
                    </a:lnTo>
                    <a:lnTo>
                      <a:pt x="53" y="4"/>
                    </a:lnTo>
                    <a:lnTo>
                      <a:pt x="46" y="7"/>
                    </a:lnTo>
                    <a:lnTo>
                      <a:pt x="40" y="10"/>
                    </a:lnTo>
                    <a:lnTo>
                      <a:pt x="33" y="14"/>
                    </a:lnTo>
                    <a:lnTo>
                      <a:pt x="27" y="18"/>
                    </a:lnTo>
                    <a:lnTo>
                      <a:pt x="22" y="23"/>
                    </a:lnTo>
                    <a:lnTo>
                      <a:pt x="16" y="28"/>
                    </a:lnTo>
                    <a:lnTo>
                      <a:pt x="12" y="34"/>
                    </a:lnTo>
                    <a:lnTo>
                      <a:pt x="9" y="40"/>
                    </a:lnTo>
                    <a:lnTo>
                      <a:pt x="5" y="47"/>
                    </a:lnTo>
                    <a:lnTo>
                      <a:pt x="3" y="54"/>
                    </a:lnTo>
                    <a:lnTo>
                      <a:pt x="1" y="61"/>
                    </a:lnTo>
                    <a:lnTo>
                      <a:pt x="0" y="69"/>
                    </a:lnTo>
                    <a:lnTo>
                      <a:pt x="0" y="77"/>
                    </a:lnTo>
                    <a:lnTo>
                      <a:pt x="0" y="544"/>
                    </a:lnTo>
                    <a:lnTo>
                      <a:pt x="904" y="544"/>
                    </a:lnTo>
                    <a:lnTo>
                      <a:pt x="904" y="77"/>
                    </a:lnTo>
                    <a:lnTo>
                      <a:pt x="904" y="69"/>
                    </a:lnTo>
                    <a:lnTo>
                      <a:pt x="903" y="61"/>
                    </a:lnTo>
                    <a:lnTo>
                      <a:pt x="901" y="54"/>
                    </a:lnTo>
                    <a:lnTo>
                      <a:pt x="899" y="47"/>
                    </a:lnTo>
                    <a:lnTo>
                      <a:pt x="896" y="40"/>
                    </a:lnTo>
                    <a:lnTo>
                      <a:pt x="892" y="34"/>
                    </a:lnTo>
                    <a:lnTo>
                      <a:pt x="888" y="28"/>
                    </a:lnTo>
                    <a:lnTo>
                      <a:pt x="882" y="23"/>
                    </a:lnTo>
                    <a:lnTo>
                      <a:pt x="877" y="18"/>
                    </a:lnTo>
                    <a:lnTo>
                      <a:pt x="871" y="14"/>
                    </a:lnTo>
                    <a:lnTo>
                      <a:pt x="866" y="10"/>
                    </a:lnTo>
                    <a:lnTo>
                      <a:pt x="859" y="7"/>
                    </a:lnTo>
                    <a:lnTo>
                      <a:pt x="851" y="4"/>
                    </a:lnTo>
                    <a:lnTo>
                      <a:pt x="845" y="3"/>
                    </a:lnTo>
                    <a:lnTo>
                      <a:pt x="837" y="2"/>
                    </a:lnTo>
                    <a:lnTo>
                      <a:pt x="82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1594">
                <a:extLst>
                  <a:ext uri="{FF2B5EF4-FFF2-40B4-BE49-F238E27FC236}">
                    <a16:creationId xmlns:a16="http://schemas.microsoft.com/office/drawing/2014/main" id="{EA1E042D-E222-6A4A-AA9C-497C1BA3591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79475" y="1000125"/>
                <a:ext cx="287338" cy="76200"/>
              </a:xfrm>
              <a:custGeom>
                <a:avLst/>
                <a:gdLst>
                  <a:gd name="T0" fmla="*/ 459 w 904"/>
                  <a:gd name="T1" fmla="*/ 29 h 241"/>
                  <a:gd name="T2" fmla="*/ 469 w 904"/>
                  <a:gd name="T3" fmla="*/ 35 h 241"/>
                  <a:gd name="T4" fmla="*/ 478 w 904"/>
                  <a:gd name="T5" fmla="*/ 43 h 241"/>
                  <a:gd name="T6" fmla="*/ 482 w 904"/>
                  <a:gd name="T7" fmla="*/ 54 h 241"/>
                  <a:gd name="T8" fmla="*/ 482 w 904"/>
                  <a:gd name="T9" fmla="*/ 66 h 241"/>
                  <a:gd name="T10" fmla="*/ 478 w 904"/>
                  <a:gd name="T11" fmla="*/ 77 h 241"/>
                  <a:gd name="T12" fmla="*/ 469 w 904"/>
                  <a:gd name="T13" fmla="*/ 85 h 241"/>
                  <a:gd name="T14" fmla="*/ 459 w 904"/>
                  <a:gd name="T15" fmla="*/ 89 h 241"/>
                  <a:gd name="T16" fmla="*/ 447 w 904"/>
                  <a:gd name="T17" fmla="*/ 89 h 241"/>
                  <a:gd name="T18" fmla="*/ 436 w 904"/>
                  <a:gd name="T19" fmla="*/ 85 h 241"/>
                  <a:gd name="T20" fmla="*/ 427 w 904"/>
                  <a:gd name="T21" fmla="*/ 77 h 241"/>
                  <a:gd name="T22" fmla="*/ 422 w 904"/>
                  <a:gd name="T23" fmla="*/ 66 h 241"/>
                  <a:gd name="T24" fmla="*/ 422 w 904"/>
                  <a:gd name="T25" fmla="*/ 54 h 241"/>
                  <a:gd name="T26" fmla="*/ 427 w 904"/>
                  <a:gd name="T27" fmla="*/ 43 h 241"/>
                  <a:gd name="T28" fmla="*/ 436 w 904"/>
                  <a:gd name="T29" fmla="*/ 35 h 241"/>
                  <a:gd name="T30" fmla="*/ 447 w 904"/>
                  <a:gd name="T31" fmla="*/ 31 h 241"/>
                  <a:gd name="T32" fmla="*/ 452 w 904"/>
                  <a:gd name="T33" fmla="*/ 29 h 241"/>
                  <a:gd name="T34" fmla="*/ 0 w 904"/>
                  <a:gd name="T35" fmla="*/ 83 h 241"/>
                  <a:gd name="T36" fmla="*/ 3 w 904"/>
                  <a:gd name="T37" fmla="*/ 97 h 241"/>
                  <a:gd name="T38" fmla="*/ 9 w 904"/>
                  <a:gd name="T39" fmla="*/ 110 h 241"/>
                  <a:gd name="T40" fmla="*/ 16 w 904"/>
                  <a:gd name="T41" fmla="*/ 122 h 241"/>
                  <a:gd name="T42" fmla="*/ 27 w 904"/>
                  <a:gd name="T43" fmla="*/ 132 h 241"/>
                  <a:gd name="T44" fmla="*/ 40 w 904"/>
                  <a:gd name="T45" fmla="*/ 141 h 241"/>
                  <a:gd name="T46" fmla="*/ 53 w 904"/>
                  <a:gd name="T47" fmla="*/ 147 h 241"/>
                  <a:gd name="T48" fmla="*/ 67 w 904"/>
                  <a:gd name="T49" fmla="*/ 150 h 241"/>
                  <a:gd name="T50" fmla="*/ 437 w 904"/>
                  <a:gd name="T51" fmla="*/ 150 h 241"/>
                  <a:gd name="T52" fmla="*/ 195 w 904"/>
                  <a:gd name="T53" fmla="*/ 211 h 241"/>
                  <a:gd name="T54" fmla="*/ 190 w 904"/>
                  <a:gd name="T55" fmla="*/ 212 h 241"/>
                  <a:gd name="T56" fmla="*/ 186 w 904"/>
                  <a:gd name="T57" fmla="*/ 215 h 241"/>
                  <a:gd name="T58" fmla="*/ 182 w 904"/>
                  <a:gd name="T59" fmla="*/ 220 h 241"/>
                  <a:gd name="T60" fmla="*/ 181 w 904"/>
                  <a:gd name="T61" fmla="*/ 225 h 241"/>
                  <a:gd name="T62" fmla="*/ 182 w 904"/>
                  <a:gd name="T63" fmla="*/ 232 h 241"/>
                  <a:gd name="T64" fmla="*/ 186 w 904"/>
                  <a:gd name="T65" fmla="*/ 236 h 241"/>
                  <a:gd name="T66" fmla="*/ 190 w 904"/>
                  <a:gd name="T67" fmla="*/ 240 h 241"/>
                  <a:gd name="T68" fmla="*/ 195 w 904"/>
                  <a:gd name="T69" fmla="*/ 241 h 241"/>
                  <a:gd name="T70" fmla="*/ 742 w 904"/>
                  <a:gd name="T71" fmla="*/ 241 h 241"/>
                  <a:gd name="T72" fmla="*/ 747 w 904"/>
                  <a:gd name="T73" fmla="*/ 239 h 241"/>
                  <a:gd name="T74" fmla="*/ 752 w 904"/>
                  <a:gd name="T75" fmla="*/ 234 h 241"/>
                  <a:gd name="T76" fmla="*/ 754 w 904"/>
                  <a:gd name="T77" fmla="*/ 229 h 241"/>
                  <a:gd name="T78" fmla="*/ 754 w 904"/>
                  <a:gd name="T79" fmla="*/ 223 h 241"/>
                  <a:gd name="T80" fmla="*/ 752 w 904"/>
                  <a:gd name="T81" fmla="*/ 218 h 241"/>
                  <a:gd name="T82" fmla="*/ 747 w 904"/>
                  <a:gd name="T83" fmla="*/ 213 h 241"/>
                  <a:gd name="T84" fmla="*/ 742 w 904"/>
                  <a:gd name="T85" fmla="*/ 211 h 241"/>
                  <a:gd name="T86" fmla="*/ 468 w 904"/>
                  <a:gd name="T87" fmla="*/ 211 h 241"/>
                  <a:gd name="T88" fmla="*/ 829 w 904"/>
                  <a:gd name="T89" fmla="*/ 150 h 241"/>
                  <a:gd name="T90" fmla="*/ 845 w 904"/>
                  <a:gd name="T91" fmla="*/ 149 h 241"/>
                  <a:gd name="T92" fmla="*/ 859 w 904"/>
                  <a:gd name="T93" fmla="*/ 145 h 241"/>
                  <a:gd name="T94" fmla="*/ 871 w 904"/>
                  <a:gd name="T95" fmla="*/ 137 h 241"/>
                  <a:gd name="T96" fmla="*/ 882 w 904"/>
                  <a:gd name="T97" fmla="*/ 128 h 241"/>
                  <a:gd name="T98" fmla="*/ 892 w 904"/>
                  <a:gd name="T99" fmla="*/ 117 h 241"/>
                  <a:gd name="T100" fmla="*/ 899 w 904"/>
                  <a:gd name="T101" fmla="*/ 104 h 241"/>
                  <a:gd name="T102" fmla="*/ 903 w 904"/>
                  <a:gd name="T103" fmla="*/ 90 h 241"/>
                  <a:gd name="T104" fmla="*/ 904 w 904"/>
                  <a:gd name="T105" fmla="*/ 75 h 241"/>
                  <a:gd name="T106" fmla="*/ 0 w 904"/>
                  <a:gd name="T107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904" h="241">
                    <a:moveTo>
                      <a:pt x="452" y="29"/>
                    </a:moveTo>
                    <a:lnTo>
                      <a:pt x="459" y="29"/>
                    </a:lnTo>
                    <a:lnTo>
                      <a:pt x="464" y="32"/>
                    </a:lnTo>
                    <a:lnTo>
                      <a:pt x="469" y="35"/>
                    </a:lnTo>
                    <a:lnTo>
                      <a:pt x="473" y="38"/>
                    </a:lnTo>
                    <a:lnTo>
                      <a:pt x="478" y="43"/>
                    </a:lnTo>
                    <a:lnTo>
                      <a:pt x="480" y="48"/>
                    </a:lnTo>
                    <a:lnTo>
                      <a:pt x="482" y="54"/>
                    </a:lnTo>
                    <a:lnTo>
                      <a:pt x="482" y="59"/>
                    </a:lnTo>
                    <a:lnTo>
                      <a:pt x="482" y="66"/>
                    </a:lnTo>
                    <a:lnTo>
                      <a:pt x="480" y="71"/>
                    </a:lnTo>
                    <a:lnTo>
                      <a:pt x="478" y="77"/>
                    </a:lnTo>
                    <a:lnTo>
                      <a:pt x="473" y="81"/>
                    </a:lnTo>
                    <a:lnTo>
                      <a:pt x="469" y="85"/>
                    </a:lnTo>
                    <a:lnTo>
                      <a:pt x="464" y="87"/>
                    </a:lnTo>
                    <a:lnTo>
                      <a:pt x="459" y="89"/>
                    </a:lnTo>
                    <a:lnTo>
                      <a:pt x="452" y="90"/>
                    </a:lnTo>
                    <a:lnTo>
                      <a:pt x="447" y="89"/>
                    </a:lnTo>
                    <a:lnTo>
                      <a:pt x="440" y="87"/>
                    </a:lnTo>
                    <a:lnTo>
                      <a:pt x="436" y="85"/>
                    </a:lnTo>
                    <a:lnTo>
                      <a:pt x="431" y="81"/>
                    </a:lnTo>
                    <a:lnTo>
                      <a:pt x="427" y="77"/>
                    </a:lnTo>
                    <a:lnTo>
                      <a:pt x="424" y="71"/>
                    </a:lnTo>
                    <a:lnTo>
                      <a:pt x="422" y="66"/>
                    </a:lnTo>
                    <a:lnTo>
                      <a:pt x="422" y="59"/>
                    </a:lnTo>
                    <a:lnTo>
                      <a:pt x="422" y="54"/>
                    </a:lnTo>
                    <a:lnTo>
                      <a:pt x="424" y="48"/>
                    </a:lnTo>
                    <a:lnTo>
                      <a:pt x="427" y="43"/>
                    </a:lnTo>
                    <a:lnTo>
                      <a:pt x="431" y="38"/>
                    </a:lnTo>
                    <a:lnTo>
                      <a:pt x="436" y="35"/>
                    </a:lnTo>
                    <a:lnTo>
                      <a:pt x="440" y="32"/>
                    </a:lnTo>
                    <a:lnTo>
                      <a:pt x="447" y="31"/>
                    </a:lnTo>
                    <a:lnTo>
                      <a:pt x="452" y="29"/>
                    </a:lnTo>
                    <a:lnTo>
                      <a:pt x="452" y="29"/>
                    </a:lnTo>
                    <a:close/>
                    <a:moveTo>
                      <a:pt x="0" y="75"/>
                    </a:moveTo>
                    <a:lnTo>
                      <a:pt x="0" y="83"/>
                    </a:lnTo>
                    <a:lnTo>
                      <a:pt x="1" y="90"/>
                    </a:lnTo>
                    <a:lnTo>
                      <a:pt x="3" y="97"/>
                    </a:lnTo>
                    <a:lnTo>
                      <a:pt x="5" y="104"/>
                    </a:lnTo>
                    <a:lnTo>
                      <a:pt x="9" y="110"/>
                    </a:lnTo>
                    <a:lnTo>
                      <a:pt x="12" y="117"/>
                    </a:lnTo>
                    <a:lnTo>
                      <a:pt x="16" y="122"/>
                    </a:lnTo>
                    <a:lnTo>
                      <a:pt x="22" y="128"/>
                    </a:lnTo>
                    <a:lnTo>
                      <a:pt x="27" y="132"/>
                    </a:lnTo>
                    <a:lnTo>
                      <a:pt x="33" y="137"/>
                    </a:lnTo>
                    <a:lnTo>
                      <a:pt x="40" y="141"/>
                    </a:lnTo>
                    <a:lnTo>
                      <a:pt x="46" y="145"/>
                    </a:lnTo>
                    <a:lnTo>
                      <a:pt x="53" y="147"/>
                    </a:lnTo>
                    <a:lnTo>
                      <a:pt x="59" y="149"/>
                    </a:lnTo>
                    <a:lnTo>
                      <a:pt x="67" y="150"/>
                    </a:lnTo>
                    <a:lnTo>
                      <a:pt x="75" y="150"/>
                    </a:lnTo>
                    <a:lnTo>
                      <a:pt x="437" y="150"/>
                    </a:lnTo>
                    <a:lnTo>
                      <a:pt x="437" y="211"/>
                    </a:lnTo>
                    <a:lnTo>
                      <a:pt x="195" y="211"/>
                    </a:lnTo>
                    <a:lnTo>
                      <a:pt x="192" y="211"/>
                    </a:lnTo>
                    <a:lnTo>
                      <a:pt x="190" y="212"/>
                    </a:lnTo>
                    <a:lnTo>
                      <a:pt x="188" y="213"/>
                    </a:lnTo>
                    <a:lnTo>
                      <a:pt x="186" y="215"/>
                    </a:lnTo>
                    <a:lnTo>
                      <a:pt x="183" y="218"/>
                    </a:lnTo>
                    <a:lnTo>
                      <a:pt x="182" y="220"/>
                    </a:lnTo>
                    <a:lnTo>
                      <a:pt x="181" y="223"/>
                    </a:lnTo>
                    <a:lnTo>
                      <a:pt x="181" y="225"/>
                    </a:lnTo>
                    <a:lnTo>
                      <a:pt x="181" y="229"/>
                    </a:lnTo>
                    <a:lnTo>
                      <a:pt x="182" y="232"/>
                    </a:lnTo>
                    <a:lnTo>
                      <a:pt x="183" y="234"/>
                    </a:lnTo>
                    <a:lnTo>
                      <a:pt x="186" y="236"/>
                    </a:lnTo>
                    <a:lnTo>
                      <a:pt x="188" y="239"/>
                    </a:lnTo>
                    <a:lnTo>
                      <a:pt x="190" y="240"/>
                    </a:lnTo>
                    <a:lnTo>
                      <a:pt x="192" y="241"/>
                    </a:lnTo>
                    <a:lnTo>
                      <a:pt x="195" y="241"/>
                    </a:lnTo>
                    <a:lnTo>
                      <a:pt x="739" y="241"/>
                    </a:lnTo>
                    <a:lnTo>
                      <a:pt x="742" y="241"/>
                    </a:lnTo>
                    <a:lnTo>
                      <a:pt x="745" y="240"/>
                    </a:lnTo>
                    <a:lnTo>
                      <a:pt x="747" y="239"/>
                    </a:lnTo>
                    <a:lnTo>
                      <a:pt x="750" y="236"/>
                    </a:lnTo>
                    <a:lnTo>
                      <a:pt x="752" y="234"/>
                    </a:lnTo>
                    <a:lnTo>
                      <a:pt x="753" y="232"/>
                    </a:lnTo>
                    <a:lnTo>
                      <a:pt x="754" y="229"/>
                    </a:lnTo>
                    <a:lnTo>
                      <a:pt x="754" y="225"/>
                    </a:lnTo>
                    <a:lnTo>
                      <a:pt x="754" y="223"/>
                    </a:lnTo>
                    <a:lnTo>
                      <a:pt x="753" y="220"/>
                    </a:lnTo>
                    <a:lnTo>
                      <a:pt x="752" y="218"/>
                    </a:lnTo>
                    <a:lnTo>
                      <a:pt x="750" y="215"/>
                    </a:lnTo>
                    <a:lnTo>
                      <a:pt x="747" y="213"/>
                    </a:lnTo>
                    <a:lnTo>
                      <a:pt x="745" y="212"/>
                    </a:lnTo>
                    <a:lnTo>
                      <a:pt x="742" y="211"/>
                    </a:lnTo>
                    <a:lnTo>
                      <a:pt x="739" y="211"/>
                    </a:lnTo>
                    <a:lnTo>
                      <a:pt x="468" y="211"/>
                    </a:lnTo>
                    <a:lnTo>
                      <a:pt x="468" y="150"/>
                    </a:lnTo>
                    <a:lnTo>
                      <a:pt x="829" y="150"/>
                    </a:lnTo>
                    <a:lnTo>
                      <a:pt x="837" y="150"/>
                    </a:lnTo>
                    <a:lnTo>
                      <a:pt x="845" y="149"/>
                    </a:lnTo>
                    <a:lnTo>
                      <a:pt x="851" y="147"/>
                    </a:lnTo>
                    <a:lnTo>
                      <a:pt x="859" y="145"/>
                    </a:lnTo>
                    <a:lnTo>
                      <a:pt x="866" y="141"/>
                    </a:lnTo>
                    <a:lnTo>
                      <a:pt x="871" y="137"/>
                    </a:lnTo>
                    <a:lnTo>
                      <a:pt x="877" y="132"/>
                    </a:lnTo>
                    <a:lnTo>
                      <a:pt x="882" y="128"/>
                    </a:lnTo>
                    <a:lnTo>
                      <a:pt x="888" y="122"/>
                    </a:lnTo>
                    <a:lnTo>
                      <a:pt x="892" y="117"/>
                    </a:lnTo>
                    <a:lnTo>
                      <a:pt x="896" y="110"/>
                    </a:lnTo>
                    <a:lnTo>
                      <a:pt x="899" y="104"/>
                    </a:lnTo>
                    <a:lnTo>
                      <a:pt x="901" y="97"/>
                    </a:lnTo>
                    <a:lnTo>
                      <a:pt x="903" y="90"/>
                    </a:lnTo>
                    <a:lnTo>
                      <a:pt x="904" y="83"/>
                    </a:lnTo>
                    <a:lnTo>
                      <a:pt x="904" y="75"/>
                    </a:lnTo>
                    <a:lnTo>
                      <a:pt x="904" y="0"/>
                    </a:lnTo>
                    <a:lnTo>
                      <a:pt x="0" y="0"/>
                    </a:lnTo>
                    <a:lnTo>
                      <a:pt x="0" y="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1B91690-9D7D-0E4F-BABE-FB91FC2A04AA}"/>
                </a:ext>
              </a:extLst>
            </p:cNvPr>
            <p:cNvSpPr txBox="1"/>
            <p:nvPr/>
          </p:nvSpPr>
          <p:spPr>
            <a:xfrm>
              <a:off x="195307" y="3764894"/>
              <a:ext cx="2348479" cy="86177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</a:rPr>
                <a:t>Dashboard Project</a:t>
              </a:r>
            </a:p>
          </p:txBody>
        </p:sp>
      </p:grpSp>
      <p:sp>
        <p:nvSpPr>
          <p:cNvPr id="24" name="Freeform 3447">
            <a:extLst>
              <a:ext uri="{FF2B5EF4-FFF2-40B4-BE49-F238E27FC236}">
                <a16:creationId xmlns:a16="http://schemas.microsoft.com/office/drawing/2014/main" id="{D4CD0D67-8B52-AA49-BE5B-D376A866F534}"/>
              </a:ext>
            </a:extLst>
          </p:cNvPr>
          <p:cNvSpPr>
            <a:spLocks noEditPoints="1"/>
          </p:cNvSpPr>
          <p:nvPr/>
        </p:nvSpPr>
        <p:spPr bwMode="auto">
          <a:xfrm>
            <a:off x="3873389" y="1786706"/>
            <a:ext cx="285750" cy="285750"/>
          </a:xfrm>
          <a:custGeom>
            <a:avLst/>
            <a:gdLst>
              <a:gd name="T0" fmla="*/ 482 w 720"/>
              <a:gd name="T1" fmla="*/ 537 h 721"/>
              <a:gd name="T2" fmla="*/ 445 w 720"/>
              <a:gd name="T3" fmla="*/ 450 h 721"/>
              <a:gd name="T4" fmla="*/ 477 w 720"/>
              <a:gd name="T5" fmla="*/ 370 h 721"/>
              <a:gd name="T6" fmla="*/ 495 w 720"/>
              <a:gd name="T7" fmla="*/ 345 h 721"/>
              <a:gd name="T8" fmla="*/ 488 w 720"/>
              <a:gd name="T9" fmla="*/ 298 h 721"/>
              <a:gd name="T10" fmla="*/ 493 w 720"/>
              <a:gd name="T11" fmla="*/ 246 h 721"/>
              <a:gd name="T12" fmla="*/ 486 w 720"/>
              <a:gd name="T13" fmla="*/ 178 h 721"/>
              <a:gd name="T14" fmla="*/ 450 w 720"/>
              <a:gd name="T15" fmla="*/ 148 h 721"/>
              <a:gd name="T16" fmla="*/ 351 w 720"/>
              <a:gd name="T17" fmla="*/ 139 h 721"/>
              <a:gd name="T18" fmla="*/ 283 w 720"/>
              <a:gd name="T19" fmla="*/ 170 h 721"/>
              <a:gd name="T20" fmla="*/ 251 w 720"/>
              <a:gd name="T21" fmla="*/ 184 h 721"/>
              <a:gd name="T22" fmla="*/ 229 w 720"/>
              <a:gd name="T23" fmla="*/ 218 h 721"/>
              <a:gd name="T24" fmla="*/ 240 w 720"/>
              <a:gd name="T25" fmla="*/ 292 h 721"/>
              <a:gd name="T26" fmla="*/ 223 w 720"/>
              <a:gd name="T27" fmla="*/ 331 h 721"/>
              <a:gd name="T28" fmla="*/ 235 w 720"/>
              <a:gd name="T29" fmla="*/ 364 h 721"/>
              <a:gd name="T30" fmla="*/ 260 w 720"/>
              <a:gd name="T31" fmla="*/ 433 h 721"/>
              <a:gd name="T32" fmla="*/ 272 w 720"/>
              <a:gd name="T33" fmla="*/ 524 h 721"/>
              <a:gd name="T34" fmla="*/ 133 w 720"/>
              <a:gd name="T35" fmla="*/ 573 h 721"/>
              <a:gd name="T36" fmla="*/ 65 w 720"/>
              <a:gd name="T37" fmla="*/ 523 h 721"/>
              <a:gd name="T38" fmla="*/ 32 w 720"/>
              <a:gd name="T39" fmla="*/ 437 h 721"/>
              <a:gd name="T40" fmla="*/ 24 w 720"/>
              <a:gd name="T41" fmla="*/ 343 h 721"/>
              <a:gd name="T42" fmla="*/ 43 w 720"/>
              <a:gd name="T43" fmla="*/ 244 h 721"/>
              <a:gd name="T44" fmla="*/ 91 w 720"/>
              <a:gd name="T45" fmla="*/ 160 h 721"/>
              <a:gd name="T46" fmla="*/ 159 w 720"/>
              <a:gd name="T47" fmla="*/ 92 h 721"/>
              <a:gd name="T48" fmla="*/ 244 w 720"/>
              <a:gd name="T49" fmla="*/ 44 h 721"/>
              <a:gd name="T50" fmla="*/ 342 w 720"/>
              <a:gd name="T51" fmla="*/ 25 h 721"/>
              <a:gd name="T52" fmla="*/ 444 w 720"/>
              <a:gd name="T53" fmla="*/ 35 h 721"/>
              <a:gd name="T54" fmla="*/ 534 w 720"/>
              <a:gd name="T55" fmla="*/ 72 h 721"/>
              <a:gd name="T56" fmla="*/ 608 w 720"/>
              <a:gd name="T57" fmla="*/ 134 h 721"/>
              <a:gd name="T58" fmla="*/ 663 w 720"/>
              <a:gd name="T59" fmla="*/ 215 h 721"/>
              <a:gd name="T60" fmla="*/ 692 w 720"/>
              <a:gd name="T61" fmla="*/ 310 h 721"/>
              <a:gd name="T62" fmla="*/ 693 w 720"/>
              <a:gd name="T63" fmla="*/ 408 h 721"/>
              <a:gd name="T64" fmla="*/ 669 w 720"/>
              <a:gd name="T65" fmla="*/ 495 h 721"/>
              <a:gd name="T66" fmla="*/ 620 w 720"/>
              <a:gd name="T67" fmla="*/ 573 h 721"/>
              <a:gd name="T68" fmla="*/ 287 w 720"/>
              <a:gd name="T69" fmla="*/ 7 h 721"/>
              <a:gd name="T70" fmla="*/ 188 w 720"/>
              <a:gd name="T71" fmla="*/ 44 h 721"/>
              <a:gd name="T72" fmla="*/ 105 w 720"/>
              <a:gd name="T73" fmla="*/ 106 h 721"/>
              <a:gd name="T74" fmla="*/ 43 w 720"/>
              <a:gd name="T75" fmla="*/ 189 h 721"/>
              <a:gd name="T76" fmla="*/ 6 w 720"/>
              <a:gd name="T77" fmla="*/ 288 h 721"/>
              <a:gd name="T78" fmla="*/ 1 w 720"/>
              <a:gd name="T79" fmla="*/ 395 h 721"/>
              <a:gd name="T80" fmla="*/ 25 w 720"/>
              <a:gd name="T81" fmla="*/ 495 h 721"/>
              <a:gd name="T82" fmla="*/ 75 w 720"/>
              <a:gd name="T83" fmla="*/ 582 h 721"/>
              <a:gd name="T84" fmla="*/ 98 w 720"/>
              <a:gd name="T85" fmla="*/ 609 h 721"/>
              <a:gd name="T86" fmla="*/ 98 w 720"/>
              <a:gd name="T87" fmla="*/ 609 h 721"/>
              <a:gd name="T88" fmla="*/ 98 w 720"/>
              <a:gd name="T89" fmla="*/ 609 h 721"/>
              <a:gd name="T90" fmla="*/ 98 w 720"/>
              <a:gd name="T91" fmla="*/ 609 h 721"/>
              <a:gd name="T92" fmla="*/ 98 w 720"/>
              <a:gd name="T93" fmla="*/ 609 h 721"/>
              <a:gd name="T94" fmla="*/ 172 w 720"/>
              <a:gd name="T95" fmla="*/ 666 h 721"/>
              <a:gd name="T96" fmla="*/ 272 w 720"/>
              <a:gd name="T97" fmla="*/ 709 h 721"/>
              <a:gd name="T98" fmla="*/ 377 w 720"/>
              <a:gd name="T99" fmla="*/ 721 h 721"/>
              <a:gd name="T100" fmla="*/ 482 w 720"/>
              <a:gd name="T101" fmla="*/ 698 h 721"/>
              <a:gd name="T102" fmla="*/ 579 w 720"/>
              <a:gd name="T103" fmla="*/ 645 h 721"/>
              <a:gd name="T104" fmla="*/ 633 w 720"/>
              <a:gd name="T105" fmla="*/ 596 h 721"/>
              <a:gd name="T106" fmla="*/ 688 w 720"/>
              <a:gd name="T107" fmla="*/ 510 h 721"/>
              <a:gd name="T108" fmla="*/ 716 w 720"/>
              <a:gd name="T109" fmla="*/ 413 h 721"/>
              <a:gd name="T110" fmla="*/ 716 w 720"/>
              <a:gd name="T111" fmla="*/ 306 h 721"/>
              <a:gd name="T112" fmla="*/ 685 w 720"/>
              <a:gd name="T113" fmla="*/ 205 h 721"/>
              <a:gd name="T114" fmla="*/ 626 w 720"/>
              <a:gd name="T115" fmla="*/ 119 h 721"/>
              <a:gd name="T116" fmla="*/ 547 w 720"/>
              <a:gd name="T117" fmla="*/ 52 h 721"/>
              <a:gd name="T118" fmla="*/ 450 w 720"/>
              <a:gd name="T119" fmla="*/ 12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720" h="721">
                <a:moveTo>
                  <a:pt x="610" y="585"/>
                </a:moveTo>
                <a:lnTo>
                  <a:pt x="594" y="578"/>
                </a:lnTo>
                <a:lnTo>
                  <a:pt x="571" y="568"/>
                </a:lnTo>
                <a:lnTo>
                  <a:pt x="539" y="558"/>
                </a:lnTo>
                <a:lnTo>
                  <a:pt x="499" y="542"/>
                </a:lnTo>
                <a:lnTo>
                  <a:pt x="482" y="537"/>
                </a:lnTo>
                <a:lnTo>
                  <a:pt x="466" y="531"/>
                </a:lnTo>
                <a:lnTo>
                  <a:pt x="449" y="524"/>
                </a:lnTo>
                <a:lnTo>
                  <a:pt x="432" y="519"/>
                </a:lnTo>
                <a:lnTo>
                  <a:pt x="432" y="459"/>
                </a:lnTo>
                <a:lnTo>
                  <a:pt x="439" y="455"/>
                </a:lnTo>
                <a:lnTo>
                  <a:pt x="445" y="450"/>
                </a:lnTo>
                <a:lnTo>
                  <a:pt x="453" y="442"/>
                </a:lnTo>
                <a:lnTo>
                  <a:pt x="459" y="433"/>
                </a:lnTo>
                <a:lnTo>
                  <a:pt x="466" y="422"/>
                </a:lnTo>
                <a:lnTo>
                  <a:pt x="471" y="406"/>
                </a:lnTo>
                <a:lnTo>
                  <a:pt x="476" y="390"/>
                </a:lnTo>
                <a:lnTo>
                  <a:pt x="477" y="370"/>
                </a:lnTo>
                <a:lnTo>
                  <a:pt x="481" y="368"/>
                </a:lnTo>
                <a:lnTo>
                  <a:pt x="485" y="364"/>
                </a:lnTo>
                <a:lnTo>
                  <a:pt x="488" y="361"/>
                </a:lnTo>
                <a:lnTo>
                  <a:pt x="490" y="357"/>
                </a:lnTo>
                <a:lnTo>
                  <a:pt x="493" y="351"/>
                </a:lnTo>
                <a:lnTo>
                  <a:pt x="495" y="345"/>
                </a:lnTo>
                <a:lnTo>
                  <a:pt x="497" y="338"/>
                </a:lnTo>
                <a:lnTo>
                  <a:pt x="497" y="331"/>
                </a:lnTo>
                <a:lnTo>
                  <a:pt x="495" y="318"/>
                </a:lnTo>
                <a:lnTo>
                  <a:pt x="493" y="307"/>
                </a:lnTo>
                <a:lnTo>
                  <a:pt x="490" y="302"/>
                </a:lnTo>
                <a:lnTo>
                  <a:pt x="488" y="298"/>
                </a:lnTo>
                <a:lnTo>
                  <a:pt x="484" y="295"/>
                </a:lnTo>
                <a:lnTo>
                  <a:pt x="480" y="292"/>
                </a:lnTo>
                <a:lnTo>
                  <a:pt x="481" y="292"/>
                </a:lnTo>
                <a:lnTo>
                  <a:pt x="481" y="291"/>
                </a:lnTo>
                <a:lnTo>
                  <a:pt x="488" y="270"/>
                </a:lnTo>
                <a:lnTo>
                  <a:pt x="493" y="246"/>
                </a:lnTo>
                <a:lnTo>
                  <a:pt x="495" y="232"/>
                </a:lnTo>
                <a:lnTo>
                  <a:pt x="495" y="219"/>
                </a:lnTo>
                <a:lnTo>
                  <a:pt x="495" y="205"/>
                </a:lnTo>
                <a:lnTo>
                  <a:pt x="493" y="191"/>
                </a:lnTo>
                <a:lnTo>
                  <a:pt x="490" y="184"/>
                </a:lnTo>
                <a:lnTo>
                  <a:pt x="486" y="178"/>
                </a:lnTo>
                <a:lnTo>
                  <a:pt x="482" y="171"/>
                </a:lnTo>
                <a:lnTo>
                  <a:pt x="477" y="165"/>
                </a:lnTo>
                <a:lnTo>
                  <a:pt x="472" y="161"/>
                </a:lnTo>
                <a:lnTo>
                  <a:pt x="466" y="156"/>
                </a:lnTo>
                <a:lnTo>
                  <a:pt x="458" y="152"/>
                </a:lnTo>
                <a:lnTo>
                  <a:pt x="450" y="148"/>
                </a:lnTo>
                <a:lnTo>
                  <a:pt x="434" y="143"/>
                </a:lnTo>
                <a:lnTo>
                  <a:pt x="417" y="139"/>
                </a:lnTo>
                <a:lnTo>
                  <a:pt x="400" y="137"/>
                </a:lnTo>
                <a:lnTo>
                  <a:pt x="382" y="137"/>
                </a:lnTo>
                <a:lnTo>
                  <a:pt x="367" y="137"/>
                </a:lnTo>
                <a:lnTo>
                  <a:pt x="351" y="139"/>
                </a:lnTo>
                <a:lnTo>
                  <a:pt x="335" y="142"/>
                </a:lnTo>
                <a:lnTo>
                  <a:pt x="321" y="147"/>
                </a:lnTo>
                <a:lnTo>
                  <a:pt x="306" y="152"/>
                </a:lnTo>
                <a:lnTo>
                  <a:pt x="294" y="160"/>
                </a:lnTo>
                <a:lnTo>
                  <a:pt x="288" y="165"/>
                </a:lnTo>
                <a:lnTo>
                  <a:pt x="283" y="170"/>
                </a:lnTo>
                <a:lnTo>
                  <a:pt x="279" y="175"/>
                </a:lnTo>
                <a:lnTo>
                  <a:pt x="276" y="180"/>
                </a:lnTo>
                <a:lnTo>
                  <a:pt x="269" y="180"/>
                </a:lnTo>
                <a:lnTo>
                  <a:pt x="262" y="182"/>
                </a:lnTo>
                <a:lnTo>
                  <a:pt x="256" y="183"/>
                </a:lnTo>
                <a:lnTo>
                  <a:pt x="251" y="184"/>
                </a:lnTo>
                <a:lnTo>
                  <a:pt x="244" y="189"/>
                </a:lnTo>
                <a:lnTo>
                  <a:pt x="237" y="196"/>
                </a:lnTo>
                <a:lnTo>
                  <a:pt x="235" y="201"/>
                </a:lnTo>
                <a:lnTo>
                  <a:pt x="232" y="206"/>
                </a:lnTo>
                <a:lnTo>
                  <a:pt x="231" y="211"/>
                </a:lnTo>
                <a:lnTo>
                  <a:pt x="229" y="218"/>
                </a:lnTo>
                <a:lnTo>
                  <a:pt x="228" y="230"/>
                </a:lnTo>
                <a:lnTo>
                  <a:pt x="229" y="243"/>
                </a:lnTo>
                <a:lnTo>
                  <a:pt x="233" y="269"/>
                </a:lnTo>
                <a:lnTo>
                  <a:pt x="240" y="291"/>
                </a:lnTo>
                <a:lnTo>
                  <a:pt x="240" y="292"/>
                </a:lnTo>
                <a:lnTo>
                  <a:pt x="240" y="292"/>
                </a:lnTo>
                <a:lnTo>
                  <a:pt x="236" y="295"/>
                </a:lnTo>
                <a:lnTo>
                  <a:pt x="232" y="298"/>
                </a:lnTo>
                <a:lnTo>
                  <a:pt x="229" y="302"/>
                </a:lnTo>
                <a:lnTo>
                  <a:pt x="227" y="307"/>
                </a:lnTo>
                <a:lnTo>
                  <a:pt x="224" y="318"/>
                </a:lnTo>
                <a:lnTo>
                  <a:pt x="223" y="331"/>
                </a:lnTo>
                <a:lnTo>
                  <a:pt x="223" y="337"/>
                </a:lnTo>
                <a:lnTo>
                  <a:pt x="224" y="343"/>
                </a:lnTo>
                <a:lnTo>
                  <a:pt x="226" y="350"/>
                </a:lnTo>
                <a:lnTo>
                  <a:pt x="228" y="355"/>
                </a:lnTo>
                <a:lnTo>
                  <a:pt x="231" y="360"/>
                </a:lnTo>
                <a:lnTo>
                  <a:pt x="235" y="364"/>
                </a:lnTo>
                <a:lnTo>
                  <a:pt x="237" y="368"/>
                </a:lnTo>
                <a:lnTo>
                  <a:pt x="242" y="370"/>
                </a:lnTo>
                <a:lnTo>
                  <a:pt x="244" y="390"/>
                </a:lnTo>
                <a:lnTo>
                  <a:pt x="249" y="406"/>
                </a:lnTo>
                <a:lnTo>
                  <a:pt x="254" y="422"/>
                </a:lnTo>
                <a:lnTo>
                  <a:pt x="260" y="433"/>
                </a:lnTo>
                <a:lnTo>
                  <a:pt x="267" y="442"/>
                </a:lnTo>
                <a:lnTo>
                  <a:pt x="274" y="450"/>
                </a:lnTo>
                <a:lnTo>
                  <a:pt x="281" y="455"/>
                </a:lnTo>
                <a:lnTo>
                  <a:pt x="287" y="459"/>
                </a:lnTo>
                <a:lnTo>
                  <a:pt x="287" y="519"/>
                </a:lnTo>
                <a:lnTo>
                  <a:pt x="272" y="524"/>
                </a:lnTo>
                <a:lnTo>
                  <a:pt x="256" y="530"/>
                </a:lnTo>
                <a:lnTo>
                  <a:pt x="241" y="535"/>
                </a:lnTo>
                <a:lnTo>
                  <a:pt x="226" y="540"/>
                </a:lnTo>
                <a:lnTo>
                  <a:pt x="193" y="550"/>
                </a:lnTo>
                <a:lnTo>
                  <a:pt x="161" y="562"/>
                </a:lnTo>
                <a:lnTo>
                  <a:pt x="133" y="573"/>
                </a:lnTo>
                <a:lnTo>
                  <a:pt x="110" y="586"/>
                </a:lnTo>
                <a:lnTo>
                  <a:pt x="100" y="573"/>
                </a:lnTo>
                <a:lnTo>
                  <a:pt x="89" y="562"/>
                </a:lnTo>
                <a:lnTo>
                  <a:pt x="80" y="549"/>
                </a:lnTo>
                <a:lnTo>
                  <a:pt x="73" y="536"/>
                </a:lnTo>
                <a:lnTo>
                  <a:pt x="65" y="523"/>
                </a:lnTo>
                <a:lnTo>
                  <a:pt x="57" y="509"/>
                </a:lnTo>
                <a:lnTo>
                  <a:pt x="51" y="495"/>
                </a:lnTo>
                <a:lnTo>
                  <a:pt x="46" y="481"/>
                </a:lnTo>
                <a:lnTo>
                  <a:pt x="41" y="467"/>
                </a:lnTo>
                <a:lnTo>
                  <a:pt x="35" y="453"/>
                </a:lnTo>
                <a:lnTo>
                  <a:pt x="32" y="437"/>
                </a:lnTo>
                <a:lnTo>
                  <a:pt x="29" y="422"/>
                </a:lnTo>
                <a:lnTo>
                  <a:pt x="26" y="408"/>
                </a:lnTo>
                <a:lnTo>
                  <a:pt x="25" y="392"/>
                </a:lnTo>
                <a:lnTo>
                  <a:pt x="24" y="377"/>
                </a:lnTo>
                <a:lnTo>
                  <a:pt x="23" y="360"/>
                </a:lnTo>
                <a:lnTo>
                  <a:pt x="24" y="343"/>
                </a:lnTo>
                <a:lnTo>
                  <a:pt x="25" y="327"/>
                </a:lnTo>
                <a:lnTo>
                  <a:pt x="26" y="310"/>
                </a:lnTo>
                <a:lnTo>
                  <a:pt x="30" y="293"/>
                </a:lnTo>
                <a:lnTo>
                  <a:pt x="34" y="277"/>
                </a:lnTo>
                <a:lnTo>
                  <a:pt x="38" y="261"/>
                </a:lnTo>
                <a:lnTo>
                  <a:pt x="43" y="244"/>
                </a:lnTo>
                <a:lnTo>
                  <a:pt x="50" y="230"/>
                </a:lnTo>
                <a:lnTo>
                  <a:pt x="56" y="215"/>
                </a:lnTo>
                <a:lnTo>
                  <a:pt x="64" y="201"/>
                </a:lnTo>
                <a:lnTo>
                  <a:pt x="71" y="187"/>
                </a:lnTo>
                <a:lnTo>
                  <a:pt x="80" y="173"/>
                </a:lnTo>
                <a:lnTo>
                  <a:pt x="91" y="160"/>
                </a:lnTo>
                <a:lnTo>
                  <a:pt x="100" y="147"/>
                </a:lnTo>
                <a:lnTo>
                  <a:pt x="111" y="134"/>
                </a:lnTo>
                <a:lnTo>
                  <a:pt x="122" y="122"/>
                </a:lnTo>
                <a:lnTo>
                  <a:pt x="133" y="112"/>
                </a:lnTo>
                <a:lnTo>
                  <a:pt x="146" y="101"/>
                </a:lnTo>
                <a:lnTo>
                  <a:pt x="159" y="92"/>
                </a:lnTo>
                <a:lnTo>
                  <a:pt x="172" y="81"/>
                </a:lnTo>
                <a:lnTo>
                  <a:pt x="186" y="72"/>
                </a:lnTo>
                <a:lnTo>
                  <a:pt x="200" y="65"/>
                </a:lnTo>
                <a:lnTo>
                  <a:pt x="214" y="57"/>
                </a:lnTo>
                <a:lnTo>
                  <a:pt x="229" y="51"/>
                </a:lnTo>
                <a:lnTo>
                  <a:pt x="244" y="44"/>
                </a:lnTo>
                <a:lnTo>
                  <a:pt x="260" y="39"/>
                </a:lnTo>
                <a:lnTo>
                  <a:pt x="276" y="35"/>
                </a:lnTo>
                <a:lnTo>
                  <a:pt x="292" y="31"/>
                </a:lnTo>
                <a:lnTo>
                  <a:pt x="309" y="27"/>
                </a:lnTo>
                <a:lnTo>
                  <a:pt x="326" y="26"/>
                </a:lnTo>
                <a:lnTo>
                  <a:pt x="342" y="25"/>
                </a:lnTo>
                <a:lnTo>
                  <a:pt x="359" y="24"/>
                </a:lnTo>
                <a:lnTo>
                  <a:pt x="377" y="25"/>
                </a:lnTo>
                <a:lnTo>
                  <a:pt x="394" y="26"/>
                </a:lnTo>
                <a:lnTo>
                  <a:pt x="410" y="27"/>
                </a:lnTo>
                <a:lnTo>
                  <a:pt x="427" y="31"/>
                </a:lnTo>
                <a:lnTo>
                  <a:pt x="444" y="35"/>
                </a:lnTo>
                <a:lnTo>
                  <a:pt x="459" y="39"/>
                </a:lnTo>
                <a:lnTo>
                  <a:pt x="475" y="44"/>
                </a:lnTo>
                <a:lnTo>
                  <a:pt x="490" y="51"/>
                </a:lnTo>
                <a:lnTo>
                  <a:pt x="506" y="57"/>
                </a:lnTo>
                <a:lnTo>
                  <a:pt x="520" y="65"/>
                </a:lnTo>
                <a:lnTo>
                  <a:pt x="534" y="72"/>
                </a:lnTo>
                <a:lnTo>
                  <a:pt x="548" y="81"/>
                </a:lnTo>
                <a:lnTo>
                  <a:pt x="561" y="92"/>
                </a:lnTo>
                <a:lnTo>
                  <a:pt x="574" y="101"/>
                </a:lnTo>
                <a:lnTo>
                  <a:pt x="586" y="112"/>
                </a:lnTo>
                <a:lnTo>
                  <a:pt x="598" y="122"/>
                </a:lnTo>
                <a:lnTo>
                  <a:pt x="608" y="134"/>
                </a:lnTo>
                <a:lnTo>
                  <a:pt x="620" y="147"/>
                </a:lnTo>
                <a:lnTo>
                  <a:pt x="629" y="160"/>
                </a:lnTo>
                <a:lnTo>
                  <a:pt x="639" y="173"/>
                </a:lnTo>
                <a:lnTo>
                  <a:pt x="648" y="187"/>
                </a:lnTo>
                <a:lnTo>
                  <a:pt x="656" y="201"/>
                </a:lnTo>
                <a:lnTo>
                  <a:pt x="663" y="215"/>
                </a:lnTo>
                <a:lnTo>
                  <a:pt x="670" y="230"/>
                </a:lnTo>
                <a:lnTo>
                  <a:pt x="676" y="244"/>
                </a:lnTo>
                <a:lnTo>
                  <a:pt x="681" y="261"/>
                </a:lnTo>
                <a:lnTo>
                  <a:pt x="685" y="277"/>
                </a:lnTo>
                <a:lnTo>
                  <a:pt x="689" y="293"/>
                </a:lnTo>
                <a:lnTo>
                  <a:pt x="692" y="310"/>
                </a:lnTo>
                <a:lnTo>
                  <a:pt x="694" y="327"/>
                </a:lnTo>
                <a:lnTo>
                  <a:pt x="696" y="343"/>
                </a:lnTo>
                <a:lnTo>
                  <a:pt x="697" y="360"/>
                </a:lnTo>
                <a:lnTo>
                  <a:pt x="696" y="377"/>
                </a:lnTo>
                <a:lnTo>
                  <a:pt x="694" y="392"/>
                </a:lnTo>
                <a:lnTo>
                  <a:pt x="693" y="408"/>
                </a:lnTo>
                <a:lnTo>
                  <a:pt x="690" y="422"/>
                </a:lnTo>
                <a:lnTo>
                  <a:pt x="688" y="437"/>
                </a:lnTo>
                <a:lnTo>
                  <a:pt x="684" y="453"/>
                </a:lnTo>
                <a:lnTo>
                  <a:pt x="679" y="467"/>
                </a:lnTo>
                <a:lnTo>
                  <a:pt x="674" y="481"/>
                </a:lnTo>
                <a:lnTo>
                  <a:pt x="669" y="495"/>
                </a:lnTo>
                <a:lnTo>
                  <a:pt x="662" y="509"/>
                </a:lnTo>
                <a:lnTo>
                  <a:pt x="654" y="523"/>
                </a:lnTo>
                <a:lnTo>
                  <a:pt x="647" y="536"/>
                </a:lnTo>
                <a:lnTo>
                  <a:pt x="639" y="549"/>
                </a:lnTo>
                <a:lnTo>
                  <a:pt x="630" y="562"/>
                </a:lnTo>
                <a:lnTo>
                  <a:pt x="620" y="573"/>
                </a:lnTo>
                <a:lnTo>
                  <a:pt x="610" y="585"/>
                </a:lnTo>
                <a:close/>
                <a:moveTo>
                  <a:pt x="359" y="0"/>
                </a:moveTo>
                <a:lnTo>
                  <a:pt x="341" y="0"/>
                </a:lnTo>
                <a:lnTo>
                  <a:pt x="323" y="2"/>
                </a:lnTo>
                <a:lnTo>
                  <a:pt x="305" y="4"/>
                </a:lnTo>
                <a:lnTo>
                  <a:pt x="287" y="7"/>
                </a:lnTo>
                <a:lnTo>
                  <a:pt x="269" y="12"/>
                </a:lnTo>
                <a:lnTo>
                  <a:pt x="253" y="16"/>
                </a:lnTo>
                <a:lnTo>
                  <a:pt x="236" y="22"/>
                </a:lnTo>
                <a:lnTo>
                  <a:pt x="219" y="29"/>
                </a:lnTo>
                <a:lnTo>
                  <a:pt x="204" y="35"/>
                </a:lnTo>
                <a:lnTo>
                  <a:pt x="188" y="44"/>
                </a:lnTo>
                <a:lnTo>
                  <a:pt x="173" y="52"/>
                </a:lnTo>
                <a:lnTo>
                  <a:pt x="159" y="62"/>
                </a:lnTo>
                <a:lnTo>
                  <a:pt x="145" y="72"/>
                </a:lnTo>
                <a:lnTo>
                  <a:pt x="131" y="83"/>
                </a:lnTo>
                <a:lnTo>
                  <a:pt x="118" y="94"/>
                </a:lnTo>
                <a:lnTo>
                  <a:pt x="105" y="106"/>
                </a:lnTo>
                <a:lnTo>
                  <a:pt x="93" y="119"/>
                </a:lnTo>
                <a:lnTo>
                  <a:pt x="82" y="131"/>
                </a:lnTo>
                <a:lnTo>
                  <a:pt x="71" y="146"/>
                </a:lnTo>
                <a:lnTo>
                  <a:pt x="61" y="160"/>
                </a:lnTo>
                <a:lnTo>
                  <a:pt x="51" y="174"/>
                </a:lnTo>
                <a:lnTo>
                  <a:pt x="43" y="189"/>
                </a:lnTo>
                <a:lnTo>
                  <a:pt x="34" y="205"/>
                </a:lnTo>
                <a:lnTo>
                  <a:pt x="28" y="220"/>
                </a:lnTo>
                <a:lnTo>
                  <a:pt x="21" y="237"/>
                </a:lnTo>
                <a:lnTo>
                  <a:pt x="15" y="253"/>
                </a:lnTo>
                <a:lnTo>
                  <a:pt x="11" y="270"/>
                </a:lnTo>
                <a:lnTo>
                  <a:pt x="6" y="288"/>
                </a:lnTo>
                <a:lnTo>
                  <a:pt x="3" y="306"/>
                </a:lnTo>
                <a:lnTo>
                  <a:pt x="1" y="324"/>
                </a:lnTo>
                <a:lnTo>
                  <a:pt x="0" y="342"/>
                </a:lnTo>
                <a:lnTo>
                  <a:pt x="0" y="360"/>
                </a:lnTo>
                <a:lnTo>
                  <a:pt x="0" y="378"/>
                </a:lnTo>
                <a:lnTo>
                  <a:pt x="1" y="395"/>
                </a:lnTo>
                <a:lnTo>
                  <a:pt x="3" y="413"/>
                </a:lnTo>
                <a:lnTo>
                  <a:pt x="6" y="429"/>
                </a:lnTo>
                <a:lnTo>
                  <a:pt x="10" y="446"/>
                </a:lnTo>
                <a:lnTo>
                  <a:pt x="14" y="463"/>
                </a:lnTo>
                <a:lnTo>
                  <a:pt x="19" y="478"/>
                </a:lnTo>
                <a:lnTo>
                  <a:pt x="25" y="495"/>
                </a:lnTo>
                <a:lnTo>
                  <a:pt x="32" y="510"/>
                </a:lnTo>
                <a:lnTo>
                  <a:pt x="39" y="526"/>
                </a:lnTo>
                <a:lnTo>
                  <a:pt x="47" y="540"/>
                </a:lnTo>
                <a:lnTo>
                  <a:pt x="56" y="555"/>
                </a:lnTo>
                <a:lnTo>
                  <a:pt x="65" y="569"/>
                </a:lnTo>
                <a:lnTo>
                  <a:pt x="75" y="582"/>
                </a:lnTo>
                <a:lnTo>
                  <a:pt x="87" y="596"/>
                </a:lnTo>
                <a:lnTo>
                  <a:pt x="98" y="609"/>
                </a:lnTo>
                <a:lnTo>
                  <a:pt x="98" y="609"/>
                </a:lnTo>
                <a:lnTo>
                  <a:pt x="98" y="609"/>
                </a:lnTo>
                <a:lnTo>
                  <a:pt x="98" y="609"/>
                </a:lnTo>
                <a:lnTo>
                  <a:pt x="98" y="609"/>
                </a:lnTo>
                <a:lnTo>
                  <a:pt x="98" y="609"/>
                </a:lnTo>
                <a:lnTo>
                  <a:pt x="98" y="609"/>
                </a:lnTo>
                <a:lnTo>
                  <a:pt x="98" y="609"/>
                </a:lnTo>
                <a:lnTo>
                  <a:pt x="98" y="609"/>
                </a:lnTo>
                <a:lnTo>
                  <a:pt x="98" y="609"/>
                </a:lnTo>
                <a:lnTo>
                  <a:pt x="98" y="609"/>
                </a:lnTo>
                <a:lnTo>
                  <a:pt x="98" y="609"/>
                </a:lnTo>
                <a:lnTo>
                  <a:pt x="98" y="609"/>
                </a:lnTo>
                <a:lnTo>
                  <a:pt x="98" y="609"/>
                </a:lnTo>
                <a:lnTo>
                  <a:pt x="98" y="609"/>
                </a:lnTo>
                <a:lnTo>
                  <a:pt x="98" y="609"/>
                </a:lnTo>
                <a:lnTo>
                  <a:pt x="98" y="609"/>
                </a:lnTo>
                <a:lnTo>
                  <a:pt x="98" y="609"/>
                </a:lnTo>
                <a:lnTo>
                  <a:pt x="98" y="609"/>
                </a:lnTo>
                <a:lnTo>
                  <a:pt x="98" y="609"/>
                </a:lnTo>
                <a:lnTo>
                  <a:pt x="98" y="609"/>
                </a:lnTo>
                <a:lnTo>
                  <a:pt x="98" y="609"/>
                </a:lnTo>
                <a:lnTo>
                  <a:pt x="98" y="609"/>
                </a:lnTo>
                <a:lnTo>
                  <a:pt x="98" y="609"/>
                </a:lnTo>
                <a:lnTo>
                  <a:pt x="98" y="609"/>
                </a:lnTo>
                <a:lnTo>
                  <a:pt x="98" y="609"/>
                </a:lnTo>
                <a:lnTo>
                  <a:pt x="98" y="609"/>
                </a:lnTo>
                <a:lnTo>
                  <a:pt x="98" y="609"/>
                </a:lnTo>
                <a:lnTo>
                  <a:pt x="98" y="609"/>
                </a:lnTo>
                <a:lnTo>
                  <a:pt x="98" y="609"/>
                </a:lnTo>
                <a:lnTo>
                  <a:pt x="113" y="622"/>
                </a:lnTo>
                <a:lnTo>
                  <a:pt x="127" y="635"/>
                </a:lnTo>
                <a:lnTo>
                  <a:pt x="141" y="645"/>
                </a:lnTo>
                <a:lnTo>
                  <a:pt x="156" y="657"/>
                </a:lnTo>
                <a:lnTo>
                  <a:pt x="172" y="666"/>
                </a:lnTo>
                <a:lnTo>
                  <a:pt x="187" y="676"/>
                </a:lnTo>
                <a:lnTo>
                  <a:pt x="204" y="684"/>
                </a:lnTo>
                <a:lnTo>
                  <a:pt x="220" y="691"/>
                </a:lnTo>
                <a:lnTo>
                  <a:pt x="237" y="698"/>
                </a:lnTo>
                <a:lnTo>
                  <a:pt x="254" y="704"/>
                </a:lnTo>
                <a:lnTo>
                  <a:pt x="272" y="709"/>
                </a:lnTo>
                <a:lnTo>
                  <a:pt x="288" y="713"/>
                </a:lnTo>
                <a:lnTo>
                  <a:pt x="306" y="717"/>
                </a:lnTo>
                <a:lnTo>
                  <a:pt x="324" y="720"/>
                </a:lnTo>
                <a:lnTo>
                  <a:pt x="342" y="721"/>
                </a:lnTo>
                <a:lnTo>
                  <a:pt x="359" y="721"/>
                </a:lnTo>
                <a:lnTo>
                  <a:pt x="377" y="721"/>
                </a:lnTo>
                <a:lnTo>
                  <a:pt x="395" y="720"/>
                </a:lnTo>
                <a:lnTo>
                  <a:pt x="413" y="717"/>
                </a:lnTo>
                <a:lnTo>
                  <a:pt x="431" y="713"/>
                </a:lnTo>
                <a:lnTo>
                  <a:pt x="448" y="709"/>
                </a:lnTo>
                <a:lnTo>
                  <a:pt x="466" y="704"/>
                </a:lnTo>
                <a:lnTo>
                  <a:pt x="482" y="698"/>
                </a:lnTo>
                <a:lnTo>
                  <a:pt x="499" y="691"/>
                </a:lnTo>
                <a:lnTo>
                  <a:pt x="516" y="684"/>
                </a:lnTo>
                <a:lnTo>
                  <a:pt x="532" y="676"/>
                </a:lnTo>
                <a:lnTo>
                  <a:pt x="549" y="666"/>
                </a:lnTo>
                <a:lnTo>
                  <a:pt x="565" y="657"/>
                </a:lnTo>
                <a:lnTo>
                  <a:pt x="579" y="645"/>
                </a:lnTo>
                <a:lnTo>
                  <a:pt x="594" y="635"/>
                </a:lnTo>
                <a:lnTo>
                  <a:pt x="607" y="622"/>
                </a:lnTo>
                <a:lnTo>
                  <a:pt x="621" y="609"/>
                </a:lnTo>
                <a:lnTo>
                  <a:pt x="621" y="609"/>
                </a:lnTo>
                <a:lnTo>
                  <a:pt x="621" y="609"/>
                </a:lnTo>
                <a:lnTo>
                  <a:pt x="633" y="596"/>
                </a:lnTo>
                <a:lnTo>
                  <a:pt x="643" y="584"/>
                </a:lnTo>
                <a:lnTo>
                  <a:pt x="653" y="569"/>
                </a:lnTo>
                <a:lnTo>
                  <a:pt x="663" y="555"/>
                </a:lnTo>
                <a:lnTo>
                  <a:pt x="672" y="540"/>
                </a:lnTo>
                <a:lnTo>
                  <a:pt x="680" y="526"/>
                </a:lnTo>
                <a:lnTo>
                  <a:pt x="688" y="510"/>
                </a:lnTo>
                <a:lnTo>
                  <a:pt x="694" y="495"/>
                </a:lnTo>
                <a:lnTo>
                  <a:pt x="701" y="478"/>
                </a:lnTo>
                <a:lnTo>
                  <a:pt x="706" y="463"/>
                </a:lnTo>
                <a:lnTo>
                  <a:pt x="710" y="446"/>
                </a:lnTo>
                <a:lnTo>
                  <a:pt x="714" y="429"/>
                </a:lnTo>
                <a:lnTo>
                  <a:pt x="716" y="413"/>
                </a:lnTo>
                <a:lnTo>
                  <a:pt x="719" y="395"/>
                </a:lnTo>
                <a:lnTo>
                  <a:pt x="720" y="378"/>
                </a:lnTo>
                <a:lnTo>
                  <a:pt x="720" y="360"/>
                </a:lnTo>
                <a:lnTo>
                  <a:pt x="720" y="342"/>
                </a:lnTo>
                <a:lnTo>
                  <a:pt x="719" y="324"/>
                </a:lnTo>
                <a:lnTo>
                  <a:pt x="716" y="306"/>
                </a:lnTo>
                <a:lnTo>
                  <a:pt x="714" y="288"/>
                </a:lnTo>
                <a:lnTo>
                  <a:pt x="708" y="270"/>
                </a:lnTo>
                <a:lnTo>
                  <a:pt x="705" y="253"/>
                </a:lnTo>
                <a:lnTo>
                  <a:pt x="698" y="237"/>
                </a:lnTo>
                <a:lnTo>
                  <a:pt x="692" y="220"/>
                </a:lnTo>
                <a:lnTo>
                  <a:pt x="685" y="205"/>
                </a:lnTo>
                <a:lnTo>
                  <a:pt x="676" y="189"/>
                </a:lnTo>
                <a:lnTo>
                  <a:pt x="669" y="174"/>
                </a:lnTo>
                <a:lnTo>
                  <a:pt x="658" y="160"/>
                </a:lnTo>
                <a:lnTo>
                  <a:pt x="648" y="146"/>
                </a:lnTo>
                <a:lnTo>
                  <a:pt x="638" y="131"/>
                </a:lnTo>
                <a:lnTo>
                  <a:pt x="626" y="119"/>
                </a:lnTo>
                <a:lnTo>
                  <a:pt x="615" y="106"/>
                </a:lnTo>
                <a:lnTo>
                  <a:pt x="602" y="94"/>
                </a:lnTo>
                <a:lnTo>
                  <a:pt x="589" y="83"/>
                </a:lnTo>
                <a:lnTo>
                  <a:pt x="575" y="72"/>
                </a:lnTo>
                <a:lnTo>
                  <a:pt x="561" y="62"/>
                </a:lnTo>
                <a:lnTo>
                  <a:pt x="547" y="52"/>
                </a:lnTo>
                <a:lnTo>
                  <a:pt x="531" y="44"/>
                </a:lnTo>
                <a:lnTo>
                  <a:pt x="516" y="35"/>
                </a:lnTo>
                <a:lnTo>
                  <a:pt x="500" y="29"/>
                </a:lnTo>
                <a:lnTo>
                  <a:pt x="484" y="22"/>
                </a:lnTo>
                <a:lnTo>
                  <a:pt x="467" y="16"/>
                </a:lnTo>
                <a:lnTo>
                  <a:pt x="450" y="12"/>
                </a:lnTo>
                <a:lnTo>
                  <a:pt x="432" y="7"/>
                </a:lnTo>
                <a:lnTo>
                  <a:pt x="414" y="4"/>
                </a:lnTo>
                <a:lnTo>
                  <a:pt x="396" y="2"/>
                </a:lnTo>
                <a:lnTo>
                  <a:pt x="378" y="0"/>
                </a:lnTo>
                <a:lnTo>
                  <a:pt x="359" y="0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3447">
            <a:extLst>
              <a:ext uri="{FF2B5EF4-FFF2-40B4-BE49-F238E27FC236}">
                <a16:creationId xmlns:a16="http://schemas.microsoft.com/office/drawing/2014/main" id="{9705CE4C-FAF2-2E42-BA7B-A6EE019388CD}"/>
              </a:ext>
            </a:extLst>
          </p:cNvPr>
          <p:cNvSpPr>
            <a:spLocks noEditPoints="1"/>
          </p:cNvSpPr>
          <p:nvPr/>
        </p:nvSpPr>
        <p:spPr bwMode="auto">
          <a:xfrm>
            <a:off x="4350261" y="3030339"/>
            <a:ext cx="285750" cy="285750"/>
          </a:xfrm>
          <a:custGeom>
            <a:avLst/>
            <a:gdLst>
              <a:gd name="T0" fmla="*/ 482 w 720"/>
              <a:gd name="T1" fmla="*/ 537 h 721"/>
              <a:gd name="T2" fmla="*/ 445 w 720"/>
              <a:gd name="T3" fmla="*/ 450 h 721"/>
              <a:gd name="T4" fmla="*/ 477 w 720"/>
              <a:gd name="T5" fmla="*/ 370 h 721"/>
              <a:gd name="T6" fmla="*/ 495 w 720"/>
              <a:gd name="T7" fmla="*/ 345 h 721"/>
              <a:gd name="T8" fmla="*/ 488 w 720"/>
              <a:gd name="T9" fmla="*/ 298 h 721"/>
              <a:gd name="T10" fmla="*/ 493 w 720"/>
              <a:gd name="T11" fmla="*/ 246 h 721"/>
              <a:gd name="T12" fmla="*/ 486 w 720"/>
              <a:gd name="T13" fmla="*/ 178 h 721"/>
              <a:gd name="T14" fmla="*/ 450 w 720"/>
              <a:gd name="T15" fmla="*/ 148 h 721"/>
              <a:gd name="T16" fmla="*/ 351 w 720"/>
              <a:gd name="T17" fmla="*/ 139 h 721"/>
              <a:gd name="T18" fmla="*/ 283 w 720"/>
              <a:gd name="T19" fmla="*/ 170 h 721"/>
              <a:gd name="T20" fmla="*/ 251 w 720"/>
              <a:gd name="T21" fmla="*/ 184 h 721"/>
              <a:gd name="T22" fmla="*/ 229 w 720"/>
              <a:gd name="T23" fmla="*/ 218 h 721"/>
              <a:gd name="T24" fmla="*/ 240 w 720"/>
              <a:gd name="T25" fmla="*/ 292 h 721"/>
              <a:gd name="T26" fmla="*/ 223 w 720"/>
              <a:gd name="T27" fmla="*/ 331 h 721"/>
              <a:gd name="T28" fmla="*/ 235 w 720"/>
              <a:gd name="T29" fmla="*/ 364 h 721"/>
              <a:gd name="T30" fmla="*/ 260 w 720"/>
              <a:gd name="T31" fmla="*/ 433 h 721"/>
              <a:gd name="T32" fmla="*/ 272 w 720"/>
              <a:gd name="T33" fmla="*/ 524 h 721"/>
              <a:gd name="T34" fmla="*/ 133 w 720"/>
              <a:gd name="T35" fmla="*/ 573 h 721"/>
              <a:gd name="T36" fmla="*/ 65 w 720"/>
              <a:gd name="T37" fmla="*/ 523 h 721"/>
              <a:gd name="T38" fmla="*/ 32 w 720"/>
              <a:gd name="T39" fmla="*/ 437 h 721"/>
              <a:gd name="T40" fmla="*/ 24 w 720"/>
              <a:gd name="T41" fmla="*/ 343 h 721"/>
              <a:gd name="T42" fmla="*/ 43 w 720"/>
              <a:gd name="T43" fmla="*/ 244 h 721"/>
              <a:gd name="T44" fmla="*/ 91 w 720"/>
              <a:gd name="T45" fmla="*/ 160 h 721"/>
              <a:gd name="T46" fmla="*/ 159 w 720"/>
              <a:gd name="T47" fmla="*/ 92 h 721"/>
              <a:gd name="T48" fmla="*/ 244 w 720"/>
              <a:gd name="T49" fmla="*/ 44 h 721"/>
              <a:gd name="T50" fmla="*/ 342 w 720"/>
              <a:gd name="T51" fmla="*/ 25 h 721"/>
              <a:gd name="T52" fmla="*/ 444 w 720"/>
              <a:gd name="T53" fmla="*/ 35 h 721"/>
              <a:gd name="T54" fmla="*/ 534 w 720"/>
              <a:gd name="T55" fmla="*/ 72 h 721"/>
              <a:gd name="T56" fmla="*/ 608 w 720"/>
              <a:gd name="T57" fmla="*/ 134 h 721"/>
              <a:gd name="T58" fmla="*/ 663 w 720"/>
              <a:gd name="T59" fmla="*/ 215 h 721"/>
              <a:gd name="T60" fmla="*/ 692 w 720"/>
              <a:gd name="T61" fmla="*/ 310 h 721"/>
              <a:gd name="T62" fmla="*/ 693 w 720"/>
              <a:gd name="T63" fmla="*/ 408 h 721"/>
              <a:gd name="T64" fmla="*/ 669 w 720"/>
              <a:gd name="T65" fmla="*/ 495 h 721"/>
              <a:gd name="T66" fmla="*/ 620 w 720"/>
              <a:gd name="T67" fmla="*/ 573 h 721"/>
              <a:gd name="T68" fmla="*/ 287 w 720"/>
              <a:gd name="T69" fmla="*/ 7 h 721"/>
              <a:gd name="T70" fmla="*/ 188 w 720"/>
              <a:gd name="T71" fmla="*/ 44 h 721"/>
              <a:gd name="T72" fmla="*/ 105 w 720"/>
              <a:gd name="T73" fmla="*/ 106 h 721"/>
              <a:gd name="T74" fmla="*/ 43 w 720"/>
              <a:gd name="T75" fmla="*/ 189 h 721"/>
              <a:gd name="T76" fmla="*/ 6 w 720"/>
              <a:gd name="T77" fmla="*/ 288 h 721"/>
              <a:gd name="T78" fmla="*/ 1 w 720"/>
              <a:gd name="T79" fmla="*/ 395 h 721"/>
              <a:gd name="T80" fmla="*/ 25 w 720"/>
              <a:gd name="T81" fmla="*/ 495 h 721"/>
              <a:gd name="T82" fmla="*/ 75 w 720"/>
              <a:gd name="T83" fmla="*/ 582 h 721"/>
              <a:gd name="T84" fmla="*/ 98 w 720"/>
              <a:gd name="T85" fmla="*/ 609 h 721"/>
              <a:gd name="T86" fmla="*/ 98 w 720"/>
              <a:gd name="T87" fmla="*/ 609 h 721"/>
              <a:gd name="T88" fmla="*/ 98 w 720"/>
              <a:gd name="T89" fmla="*/ 609 h 721"/>
              <a:gd name="T90" fmla="*/ 98 w 720"/>
              <a:gd name="T91" fmla="*/ 609 h 721"/>
              <a:gd name="T92" fmla="*/ 98 w 720"/>
              <a:gd name="T93" fmla="*/ 609 h 721"/>
              <a:gd name="T94" fmla="*/ 172 w 720"/>
              <a:gd name="T95" fmla="*/ 666 h 721"/>
              <a:gd name="T96" fmla="*/ 272 w 720"/>
              <a:gd name="T97" fmla="*/ 709 h 721"/>
              <a:gd name="T98" fmla="*/ 377 w 720"/>
              <a:gd name="T99" fmla="*/ 721 h 721"/>
              <a:gd name="T100" fmla="*/ 482 w 720"/>
              <a:gd name="T101" fmla="*/ 698 h 721"/>
              <a:gd name="T102" fmla="*/ 579 w 720"/>
              <a:gd name="T103" fmla="*/ 645 h 721"/>
              <a:gd name="T104" fmla="*/ 633 w 720"/>
              <a:gd name="T105" fmla="*/ 596 h 721"/>
              <a:gd name="T106" fmla="*/ 688 w 720"/>
              <a:gd name="T107" fmla="*/ 510 h 721"/>
              <a:gd name="T108" fmla="*/ 716 w 720"/>
              <a:gd name="T109" fmla="*/ 413 h 721"/>
              <a:gd name="T110" fmla="*/ 716 w 720"/>
              <a:gd name="T111" fmla="*/ 306 h 721"/>
              <a:gd name="T112" fmla="*/ 685 w 720"/>
              <a:gd name="T113" fmla="*/ 205 h 721"/>
              <a:gd name="T114" fmla="*/ 626 w 720"/>
              <a:gd name="T115" fmla="*/ 119 h 721"/>
              <a:gd name="T116" fmla="*/ 547 w 720"/>
              <a:gd name="T117" fmla="*/ 52 h 721"/>
              <a:gd name="T118" fmla="*/ 450 w 720"/>
              <a:gd name="T119" fmla="*/ 12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720" h="721">
                <a:moveTo>
                  <a:pt x="610" y="585"/>
                </a:moveTo>
                <a:lnTo>
                  <a:pt x="594" y="578"/>
                </a:lnTo>
                <a:lnTo>
                  <a:pt x="571" y="568"/>
                </a:lnTo>
                <a:lnTo>
                  <a:pt x="539" y="558"/>
                </a:lnTo>
                <a:lnTo>
                  <a:pt x="499" y="542"/>
                </a:lnTo>
                <a:lnTo>
                  <a:pt x="482" y="537"/>
                </a:lnTo>
                <a:lnTo>
                  <a:pt x="466" y="531"/>
                </a:lnTo>
                <a:lnTo>
                  <a:pt x="449" y="524"/>
                </a:lnTo>
                <a:lnTo>
                  <a:pt x="432" y="519"/>
                </a:lnTo>
                <a:lnTo>
                  <a:pt x="432" y="459"/>
                </a:lnTo>
                <a:lnTo>
                  <a:pt x="439" y="455"/>
                </a:lnTo>
                <a:lnTo>
                  <a:pt x="445" y="450"/>
                </a:lnTo>
                <a:lnTo>
                  <a:pt x="453" y="442"/>
                </a:lnTo>
                <a:lnTo>
                  <a:pt x="459" y="433"/>
                </a:lnTo>
                <a:lnTo>
                  <a:pt x="466" y="422"/>
                </a:lnTo>
                <a:lnTo>
                  <a:pt x="471" y="406"/>
                </a:lnTo>
                <a:lnTo>
                  <a:pt x="476" y="390"/>
                </a:lnTo>
                <a:lnTo>
                  <a:pt x="477" y="370"/>
                </a:lnTo>
                <a:lnTo>
                  <a:pt x="481" y="368"/>
                </a:lnTo>
                <a:lnTo>
                  <a:pt x="485" y="364"/>
                </a:lnTo>
                <a:lnTo>
                  <a:pt x="488" y="361"/>
                </a:lnTo>
                <a:lnTo>
                  <a:pt x="490" y="357"/>
                </a:lnTo>
                <a:lnTo>
                  <a:pt x="493" y="351"/>
                </a:lnTo>
                <a:lnTo>
                  <a:pt x="495" y="345"/>
                </a:lnTo>
                <a:lnTo>
                  <a:pt x="497" y="338"/>
                </a:lnTo>
                <a:lnTo>
                  <a:pt x="497" y="331"/>
                </a:lnTo>
                <a:lnTo>
                  <a:pt x="495" y="318"/>
                </a:lnTo>
                <a:lnTo>
                  <a:pt x="493" y="307"/>
                </a:lnTo>
                <a:lnTo>
                  <a:pt x="490" y="302"/>
                </a:lnTo>
                <a:lnTo>
                  <a:pt x="488" y="298"/>
                </a:lnTo>
                <a:lnTo>
                  <a:pt x="484" y="295"/>
                </a:lnTo>
                <a:lnTo>
                  <a:pt x="480" y="292"/>
                </a:lnTo>
                <a:lnTo>
                  <a:pt x="481" y="292"/>
                </a:lnTo>
                <a:lnTo>
                  <a:pt x="481" y="291"/>
                </a:lnTo>
                <a:lnTo>
                  <a:pt x="488" y="270"/>
                </a:lnTo>
                <a:lnTo>
                  <a:pt x="493" y="246"/>
                </a:lnTo>
                <a:lnTo>
                  <a:pt x="495" y="232"/>
                </a:lnTo>
                <a:lnTo>
                  <a:pt x="495" y="219"/>
                </a:lnTo>
                <a:lnTo>
                  <a:pt x="495" y="205"/>
                </a:lnTo>
                <a:lnTo>
                  <a:pt x="493" y="191"/>
                </a:lnTo>
                <a:lnTo>
                  <a:pt x="490" y="184"/>
                </a:lnTo>
                <a:lnTo>
                  <a:pt x="486" y="178"/>
                </a:lnTo>
                <a:lnTo>
                  <a:pt x="482" y="171"/>
                </a:lnTo>
                <a:lnTo>
                  <a:pt x="477" y="165"/>
                </a:lnTo>
                <a:lnTo>
                  <a:pt x="472" y="161"/>
                </a:lnTo>
                <a:lnTo>
                  <a:pt x="466" y="156"/>
                </a:lnTo>
                <a:lnTo>
                  <a:pt x="458" y="152"/>
                </a:lnTo>
                <a:lnTo>
                  <a:pt x="450" y="148"/>
                </a:lnTo>
                <a:lnTo>
                  <a:pt x="434" y="143"/>
                </a:lnTo>
                <a:lnTo>
                  <a:pt x="417" y="139"/>
                </a:lnTo>
                <a:lnTo>
                  <a:pt x="400" y="137"/>
                </a:lnTo>
                <a:lnTo>
                  <a:pt x="382" y="137"/>
                </a:lnTo>
                <a:lnTo>
                  <a:pt x="367" y="137"/>
                </a:lnTo>
                <a:lnTo>
                  <a:pt x="351" y="139"/>
                </a:lnTo>
                <a:lnTo>
                  <a:pt x="335" y="142"/>
                </a:lnTo>
                <a:lnTo>
                  <a:pt x="321" y="147"/>
                </a:lnTo>
                <a:lnTo>
                  <a:pt x="306" y="152"/>
                </a:lnTo>
                <a:lnTo>
                  <a:pt x="294" y="160"/>
                </a:lnTo>
                <a:lnTo>
                  <a:pt x="288" y="165"/>
                </a:lnTo>
                <a:lnTo>
                  <a:pt x="283" y="170"/>
                </a:lnTo>
                <a:lnTo>
                  <a:pt x="279" y="175"/>
                </a:lnTo>
                <a:lnTo>
                  <a:pt x="276" y="180"/>
                </a:lnTo>
                <a:lnTo>
                  <a:pt x="269" y="180"/>
                </a:lnTo>
                <a:lnTo>
                  <a:pt x="262" y="182"/>
                </a:lnTo>
                <a:lnTo>
                  <a:pt x="256" y="183"/>
                </a:lnTo>
                <a:lnTo>
                  <a:pt x="251" y="184"/>
                </a:lnTo>
                <a:lnTo>
                  <a:pt x="244" y="189"/>
                </a:lnTo>
                <a:lnTo>
                  <a:pt x="237" y="196"/>
                </a:lnTo>
                <a:lnTo>
                  <a:pt x="235" y="201"/>
                </a:lnTo>
                <a:lnTo>
                  <a:pt x="232" y="206"/>
                </a:lnTo>
                <a:lnTo>
                  <a:pt x="231" y="211"/>
                </a:lnTo>
                <a:lnTo>
                  <a:pt x="229" y="218"/>
                </a:lnTo>
                <a:lnTo>
                  <a:pt x="228" y="230"/>
                </a:lnTo>
                <a:lnTo>
                  <a:pt x="229" y="243"/>
                </a:lnTo>
                <a:lnTo>
                  <a:pt x="233" y="269"/>
                </a:lnTo>
                <a:lnTo>
                  <a:pt x="240" y="291"/>
                </a:lnTo>
                <a:lnTo>
                  <a:pt x="240" y="292"/>
                </a:lnTo>
                <a:lnTo>
                  <a:pt x="240" y="292"/>
                </a:lnTo>
                <a:lnTo>
                  <a:pt x="236" y="295"/>
                </a:lnTo>
                <a:lnTo>
                  <a:pt x="232" y="298"/>
                </a:lnTo>
                <a:lnTo>
                  <a:pt x="229" y="302"/>
                </a:lnTo>
                <a:lnTo>
                  <a:pt x="227" y="307"/>
                </a:lnTo>
                <a:lnTo>
                  <a:pt x="224" y="318"/>
                </a:lnTo>
                <a:lnTo>
                  <a:pt x="223" y="331"/>
                </a:lnTo>
                <a:lnTo>
                  <a:pt x="223" y="337"/>
                </a:lnTo>
                <a:lnTo>
                  <a:pt x="224" y="343"/>
                </a:lnTo>
                <a:lnTo>
                  <a:pt x="226" y="350"/>
                </a:lnTo>
                <a:lnTo>
                  <a:pt x="228" y="355"/>
                </a:lnTo>
                <a:lnTo>
                  <a:pt x="231" y="360"/>
                </a:lnTo>
                <a:lnTo>
                  <a:pt x="235" y="364"/>
                </a:lnTo>
                <a:lnTo>
                  <a:pt x="237" y="368"/>
                </a:lnTo>
                <a:lnTo>
                  <a:pt x="242" y="370"/>
                </a:lnTo>
                <a:lnTo>
                  <a:pt x="244" y="390"/>
                </a:lnTo>
                <a:lnTo>
                  <a:pt x="249" y="406"/>
                </a:lnTo>
                <a:lnTo>
                  <a:pt x="254" y="422"/>
                </a:lnTo>
                <a:lnTo>
                  <a:pt x="260" y="433"/>
                </a:lnTo>
                <a:lnTo>
                  <a:pt x="267" y="442"/>
                </a:lnTo>
                <a:lnTo>
                  <a:pt x="274" y="450"/>
                </a:lnTo>
                <a:lnTo>
                  <a:pt x="281" y="455"/>
                </a:lnTo>
                <a:lnTo>
                  <a:pt x="287" y="459"/>
                </a:lnTo>
                <a:lnTo>
                  <a:pt x="287" y="519"/>
                </a:lnTo>
                <a:lnTo>
                  <a:pt x="272" y="524"/>
                </a:lnTo>
                <a:lnTo>
                  <a:pt x="256" y="530"/>
                </a:lnTo>
                <a:lnTo>
                  <a:pt x="241" y="535"/>
                </a:lnTo>
                <a:lnTo>
                  <a:pt x="226" y="540"/>
                </a:lnTo>
                <a:lnTo>
                  <a:pt x="193" y="550"/>
                </a:lnTo>
                <a:lnTo>
                  <a:pt x="161" y="562"/>
                </a:lnTo>
                <a:lnTo>
                  <a:pt x="133" y="573"/>
                </a:lnTo>
                <a:lnTo>
                  <a:pt x="110" y="586"/>
                </a:lnTo>
                <a:lnTo>
                  <a:pt x="100" y="573"/>
                </a:lnTo>
                <a:lnTo>
                  <a:pt x="89" y="562"/>
                </a:lnTo>
                <a:lnTo>
                  <a:pt x="80" y="549"/>
                </a:lnTo>
                <a:lnTo>
                  <a:pt x="73" y="536"/>
                </a:lnTo>
                <a:lnTo>
                  <a:pt x="65" y="523"/>
                </a:lnTo>
                <a:lnTo>
                  <a:pt x="57" y="509"/>
                </a:lnTo>
                <a:lnTo>
                  <a:pt x="51" y="495"/>
                </a:lnTo>
                <a:lnTo>
                  <a:pt x="46" y="481"/>
                </a:lnTo>
                <a:lnTo>
                  <a:pt x="41" y="467"/>
                </a:lnTo>
                <a:lnTo>
                  <a:pt x="35" y="453"/>
                </a:lnTo>
                <a:lnTo>
                  <a:pt x="32" y="437"/>
                </a:lnTo>
                <a:lnTo>
                  <a:pt x="29" y="422"/>
                </a:lnTo>
                <a:lnTo>
                  <a:pt x="26" y="408"/>
                </a:lnTo>
                <a:lnTo>
                  <a:pt x="25" y="392"/>
                </a:lnTo>
                <a:lnTo>
                  <a:pt x="24" y="377"/>
                </a:lnTo>
                <a:lnTo>
                  <a:pt x="23" y="360"/>
                </a:lnTo>
                <a:lnTo>
                  <a:pt x="24" y="343"/>
                </a:lnTo>
                <a:lnTo>
                  <a:pt x="25" y="327"/>
                </a:lnTo>
                <a:lnTo>
                  <a:pt x="26" y="310"/>
                </a:lnTo>
                <a:lnTo>
                  <a:pt x="30" y="293"/>
                </a:lnTo>
                <a:lnTo>
                  <a:pt x="34" y="277"/>
                </a:lnTo>
                <a:lnTo>
                  <a:pt x="38" y="261"/>
                </a:lnTo>
                <a:lnTo>
                  <a:pt x="43" y="244"/>
                </a:lnTo>
                <a:lnTo>
                  <a:pt x="50" y="230"/>
                </a:lnTo>
                <a:lnTo>
                  <a:pt x="56" y="215"/>
                </a:lnTo>
                <a:lnTo>
                  <a:pt x="64" y="201"/>
                </a:lnTo>
                <a:lnTo>
                  <a:pt x="71" y="187"/>
                </a:lnTo>
                <a:lnTo>
                  <a:pt x="80" y="173"/>
                </a:lnTo>
                <a:lnTo>
                  <a:pt x="91" y="160"/>
                </a:lnTo>
                <a:lnTo>
                  <a:pt x="100" y="147"/>
                </a:lnTo>
                <a:lnTo>
                  <a:pt x="111" y="134"/>
                </a:lnTo>
                <a:lnTo>
                  <a:pt x="122" y="122"/>
                </a:lnTo>
                <a:lnTo>
                  <a:pt x="133" y="112"/>
                </a:lnTo>
                <a:lnTo>
                  <a:pt x="146" y="101"/>
                </a:lnTo>
                <a:lnTo>
                  <a:pt x="159" y="92"/>
                </a:lnTo>
                <a:lnTo>
                  <a:pt x="172" y="81"/>
                </a:lnTo>
                <a:lnTo>
                  <a:pt x="186" y="72"/>
                </a:lnTo>
                <a:lnTo>
                  <a:pt x="200" y="65"/>
                </a:lnTo>
                <a:lnTo>
                  <a:pt x="214" y="57"/>
                </a:lnTo>
                <a:lnTo>
                  <a:pt x="229" y="51"/>
                </a:lnTo>
                <a:lnTo>
                  <a:pt x="244" y="44"/>
                </a:lnTo>
                <a:lnTo>
                  <a:pt x="260" y="39"/>
                </a:lnTo>
                <a:lnTo>
                  <a:pt x="276" y="35"/>
                </a:lnTo>
                <a:lnTo>
                  <a:pt x="292" y="31"/>
                </a:lnTo>
                <a:lnTo>
                  <a:pt x="309" y="27"/>
                </a:lnTo>
                <a:lnTo>
                  <a:pt x="326" y="26"/>
                </a:lnTo>
                <a:lnTo>
                  <a:pt x="342" y="25"/>
                </a:lnTo>
                <a:lnTo>
                  <a:pt x="359" y="24"/>
                </a:lnTo>
                <a:lnTo>
                  <a:pt x="377" y="25"/>
                </a:lnTo>
                <a:lnTo>
                  <a:pt x="394" y="26"/>
                </a:lnTo>
                <a:lnTo>
                  <a:pt x="410" y="27"/>
                </a:lnTo>
                <a:lnTo>
                  <a:pt x="427" y="31"/>
                </a:lnTo>
                <a:lnTo>
                  <a:pt x="444" y="35"/>
                </a:lnTo>
                <a:lnTo>
                  <a:pt x="459" y="39"/>
                </a:lnTo>
                <a:lnTo>
                  <a:pt x="475" y="44"/>
                </a:lnTo>
                <a:lnTo>
                  <a:pt x="490" y="51"/>
                </a:lnTo>
                <a:lnTo>
                  <a:pt x="506" y="57"/>
                </a:lnTo>
                <a:lnTo>
                  <a:pt x="520" y="65"/>
                </a:lnTo>
                <a:lnTo>
                  <a:pt x="534" y="72"/>
                </a:lnTo>
                <a:lnTo>
                  <a:pt x="548" y="81"/>
                </a:lnTo>
                <a:lnTo>
                  <a:pt x="561" y="92"/>
                </a:lnTo>
                <a:lnTo>
                  <a:pt x="574" y="101"/>
                </a:lnTo>
                <a:lnTo>
                  <a:pt x="586" y="112"/>
                </a:lnTo>
                <a:lnTo>
                  <a:pt x="598" y="122"/>
                </a:lnTo>
                <a:lnTo>
                  <a:pt x="608" y="134"/>
                </a:lnTo>
                <a:lnTo>
                  <a:pt x="620" y="147"/>
                </a:lnTo>
                <a:lnTo>
                  <a:pt x="629" y="160"/>
                </a:lnTo>
                <a:lnTo>
                  <a:pt x="639" y="173"/>
                </a:lnTo>
                <a:lnTo>
                  <a:pt x="648" y="187"/>
                </a:lnTo>
                <a:lnTo>
                  <a:pt x="656" y="201"/>
                </a:lnTo>
                <a:lnTo>
                  <a:pt x="663" y="215"/>
                </a:lnTo>
                <a:lnTo>
                  <a:pt x="670" y="230"/>
                </a:lnTo>
                <a:lnTo>
                  <a:pt x="676" y="244"/>
                </a:lnTo>
                <a:lnTo>
                  <a:pt x="681" y="261"/>
                </a:lnTo>
                <a:lnTo>
                  <a:pt x="685" y="277"/>
                </a:lnTo>
                <a:lnTo>
                  <a:pt x="689" y="293"/>
                </a:lnTo>
                <a:lnTo>
                  <a:pt x="692" y="310"/>
                </a:lnTo>
                <a:lnTo>
                  <a:pt x="694" y="327"/>
                </a:lnTo>
                <a:lnTo>
                  <a:pt x="696" y="343"/>
                </a:lnTo>
                <a:lnTo>
                  <a:pt x="697" y="360"/>
                </a:lnTo>
                <a:lnTo>
                  <a:pt x="696" y="377"/>
                </a:lnTo>
                <a:lnTo>
                  <a:pt x="694" y="392"/>
                </a:lnTo>
                <a:lnTo>
                  <a:pt x="693" y="408"/>
                </a:lnTo>
                <a:lnTo>
                  <a:pt x="690" y="422"/>
                </a:lnTo>
                <a:lnTo>
                  <a:pt x="688" y="437"/>
                </a:lnTo>
                <a:lnTo>
                  <a:pt x="684" y="453"/>
                </a:lnTo>
                <a:lnTo>
                  <a:pt x="679" y="467"/>
                </a:lnTo>
                <a:lnTo>
                  <a:pt x="674" y="481"/>
                </a:lnTo>
                <a:lnTo>
                  <a:pt x="669" y="495"/>
                </a:lnTo>
                <a:lnTo>
                  <a:pt x="662" y="509"/>
                </a:lnTo>
                <a:lnTo>
                  <a:pt x="654" y="523"/>
                </a:lnTo>
                <a:lnTo>
                  <a:pt x="647" y="536"/>
                </a:lnTo>
                <a:lnTo>
                  <a:pt x="639" y="549"/>
                </a:lnTo>
                <a:lnTo>
                  <a:pt x="630" y="562"/>
                </a:lnTo>
                <a:lnTo>
                  <a:pt x="620" y="573"/>
                </a:lnTo>
                <a:lnTo>
                  <a:pt x="610" y="585"/>
                </a:lnTo>
                <a:close/>
                <a:moveTo>
                  <a:pt x="359" y="0"/>
                </a:moveTo>
                <a:lnTo>
                  <a:pt x="341" y="0"/>
                </a:lnTo>
                <a:lnTo>
                  <a:pt x="323" y="2"/>
                </a:lnTo>
                <a:lnTo>
                  <a:pt x="305" y="4"/>
                </a:lnTo>
                <a:lnTo>
                  <a:pt x="287" y="7"/>
                </a:lnTo>
                <a:lnTo>
                  <a:pt x="269" y="12"/>
                </a:lnTo>
                <a:lnTo>
                  <a:pt x="253" y="16"/>
                </a:lnTo>
                <a:lnTo>
                  <a:pt x="236" y="22"/>
                </a:lnTo>
                <a:lnTo>
                  <a:pt x="219" y="29"/>
                </a:lnTo>
                <a:lnTo>
                  <a:pt x="204" y="35"/>
                </a:lnTo>
                <a:lnTo>
                  <a:pt x="188" y="44"/>
                </a:lnTo>
                <a:lnTo>
                  <a:pt x="173" y="52"/>
                </a:lnTo>
                <a:lnTo>
                  <a:pt x="159" y="62"/>
                </a:lnTo>
                <a:lnTo>
                  <a:pt x="145" y="72"/>
                </a:lnTo>
                <a:lnTo>
                  <a:pt x="131" y="83"/>
                </a:lnTo>
                <a:lnTo>
                  <a:pt x="118" y="94"/>
                </a:lnTo>
                <a:lnTo>
                  <a:pt x="105" y="106"/>
                </a:lnTo>
                <a:lnTo>
                  <a:pt x="93" y="119"/>
                </a:lnTo>
                <a:lnTo>
                  <a:pt x="82" y="131"/>
                </a:lnTo>
                <a:lnTo>
                  <a:pt x="71" y="146"/>
                </a:lnTo>
                <a:lnTo>
                  <a:pt x="61" y="160"/>
                </a:lnTo>
                <a:lnTo>
                  <a:pt x="51" y="174"/>
                </a:lnTo>
                <a:lnTo>
                  <a:pt x="43" y="189"/>
                </a:lnTo>
                <a:lnTo>
                  <a:pt x="34" y="205"/>
                </a:lnTo>
                <a:lnTo>
                  <a:pt x="28" y="220"/>
                </a:lnTo>
                <a:lnTo>
                  <a:pt x="21" y="237"/>
                </a:lnTo>
                <a:lnTo>
                  <a:pt x="15" y="253"/>
                </a:lnTo>
                <a:lnTo>
                  <a:pt x="11" y="270"/>
                </a:lnTo>
                <a:lnTo>
                  <a:pt x="6" y="288"/>
                </a:lnTo>
                <a:lnTo>
                  <a:pt x="3" y="306"/>
                </a:lnTo>
                <a:lnTo>
                  <a:pt x="1" y="324"/>
                </a:lnTo>
                <a:lnTo>
                  <a:pt x="0" y="342"/>
                </a:lnTo>
                <a:lnTo>
                  <a:pt x="0" y="360"/>
                </a:lnTo>
                <a:lnTo>
                  <a:pt x="0" y="378"/>
                </a:lnTo>
                <a:lnTo>
                  <a:pt x="1" y="395"/>
                </a:lnTo>
                <a:lnTo>
                  <a:pt x="3" y="413"/>
                </a:lnTo>
                <a:lnTo>
                  <a:pt x="6" y="429"/>
                </a:lnTo>
                <a:lnTo>
                  <a:pt x="10" y="446"/>
                </a:lnTo>
                <a:lnTo>
                  <a:pt x="14" y="463"/>
                </a:lnTo>
                <a:lnTo>
                  <a:pt x="19" y="478"/>
                </a:lnTo>
                <a:lnTo>
                  <a:pt x="25" y="495"/>
                </a:lnTo>
                <a:lnTo>
                  <a:pt x="32" y="510"/>
                </a:lnTo>
                <a:lnTo>
                  <a:pt x="39" y="526"/>
                </a:lnTo>
                <a:lnTo>
                  <a:pt x="47" y="540"/>
                </a:lnTo>
                <a:lnTo>
                  <a:pt x="56" y="555"/>
                </a:lnTo>
                <a:lnTo>
                  <a:pt x="65" y="569"/>
                </a:lnTo>
                <a:lnTo>
                  <a:pt x="75" y="582"/>
                </a:lnTo>
                <a:lnTo>
                  <a:pt x="87" y="596"/>
                </a:lnTo>
                <a:lnTo>
                  <a:pt x="98" y="609"/>
                </a:lnTo>
                <a:lnTo>
                  <a:pt x="98" y="609"/>
                </a:lnTo>
                <a:lnTo>
                  <a:pt x="98" y="609"/>
                </a:lnTo>
                <a:lnTo>
                  <a:pt x="98" y="609"/>
                </a:lnTo>
                <a:lnTo>
                  <a:pt x="98" y="609"/>
                </a:lnTo>
                <a:lnTo>
                  <a:pt x="98" y="609"/>
                </a:lnTo>
                <a:lnTo>
                  <a:pt x="98" y="609"/>
                </a:lnTo>
                <a:lnTo>
                  <a:pt x="98" y="609"/>
                </a:lnTo>
                <a:lnTo>
                  <a:pt x="98" y="609"/>
                </a:lnTo>
                <a:lnTo>
                  <a:pt x="98" y="609"/>
                </a:lnTo>
                <a:lnTo>
                  <a:pt x="98" y="609"/>
                </a:lnTo>
                <a:lnTo>
                  <a:pt x="98" y="609"/>
                </a:lnTo>
                <a:lnTo>
                  <a:pt x="98" y="609"/>
                </a:lnTo>
                <a:lnTo>
                  <a:pt x="98" y="609"/>
                </a:lnTo>
                <a:lnTo>
                  <a:pt x="98" y="609"/>
                </a:lnTo>
                <a:lnTo>
                  <a:pt x="98" y="609"/>
                </a:lnTo>
                <a:lnTo>
                  <a:pt x="98" y="609"/>
                </a:lnTo>
                <a:lnTo>
                  <a:pt x="98" y="609"/>
                </a:lnTo>
                <a:lnTo>
                  <a:pt x="98" y="609"/>
                </a:lnTo>
                <a:lnTo>
                  <a:pt x="98" y="609"/>
                </a:lnTo>
                <a:lnTo>
                  <a:pt x="98" y="609"/>
                </a:lnTo>
                <a:lnTo>
                  <a:pt x="98" y="609"/>
                </a:lnTo>
                <a:lnTo>
                  <a:pt x="98" y="609"/>
                </a:lnTo>
                <a:lnTo>
                  <a:pt x="98" y="609"/>
                </a:lnTo>
                <a:lnTo>
                  <a:pt x="98" y="609"/>
                </a:lnTo>
                <a:lnTo>
                  <a:pt x="98" y="609"/>
                </a:lnTo>
                <a:lnTo>
                  <a:pt x="98" y="609"/>
                </a:lnTo>
                <a:lnTo>
                  <a:pt x="98" y="609"/>
                </a:lnTo>
                <a:lnTo>
                  <a:pt x="98" y="609"/>
                </a:lnTo>
                <a:lnTo>
                  <a:pt x="98" y="609"/>
                </a:lnTo>
                <a:lnTo>
                  <a:pt x="113" y="622"/>
                </a:lnTo>
                <a:lnTo>
                  <a:pt x="127" y="635"/>
                </a:lnTo>
                <a:lnTo>
                  <a:pt x="141" y="645"/>
                </a:lnTo>
                <a:lnTo>
                  <a:pt x="156" y="657"/>
                </a:lnTo>
                <a:lnTo>
                  <a:pt x="172" y="666"/>
                </a:lnTo>
                <a:lnTo>
                  <a:pt x="187" y="676"/>
                </a:lnTo>
                <a:lnTo>
                  <a:pt x="204" y="684"/>
                </a:lnTo>
                <a:lnTo>
                  <a:pt x="220" y="691"/>
                </a:lnTo>
                <a:lnTo>
                  <a:pt x="237" y="698"/>
                </a:lnTo>
                <a:lnTo>
                  <a:pt x="254" y="704"/>
                </a:lnTo>
                <a:lnTo>
                  <a:pt x="272" y="709"/>
                </a:lnTo>
                <a:lnTo>
                  <a:pt x="288" y="713"/>
                </a:lnTo>
                <a:lnTo>
                  <a:pt x="306" y="717"/>
                </a:lnTo>
                <a:lnTo>
                  <a:pt x="324" y="720"/>
                </a:lnTo>
                <a:lnTo>
                  <a:pt x="342" y="721"/>
                </a:lnTo>
                <a:lnTo>
                  <a:pt x="359" y="721"/>
                </a:lnTo>
                <a:lnTo>
                  <a:pt x="377" y="721"/>
                </a:lnTo>
                <a:lnTo>
                  <a:pt x="395" y="720"/>
                </a:lnTo>
                <a:lnTo>
                  <a:pt x="413" y="717"/>
                </a:lnTo>
                <a:lnTo>
                  <a:pt x="431" y="713"/>
                </a:lnTo>
                <a:lnTo>
                  <a:pt x="448" y="709"/>
                </a:lnTo>
                <a:lnTo>
                  <a:pt x="466" y="704"/>
                </a:lnTo>
                <a:lnTo>
                  <a:pt x="482" y="698"/>
                </a:lnTo>
                <a:lnTo>
                  <a:pt x="499" y="691"/>
                </a:lnTo>
                <a:lnTo>
                  <a:pt x="516" y="684"/>
                </a:lnTo>
                <a:lnTo>
                  <a:pt x="532" y="676"/>
                </a:lnTo>
                <a:lnTo>
                  <a:pt x="549" y="666"/>
                </a:lnTo>
                <a:lnTo>
                  <a:pt x="565" y="657"/>
                </a:lnTo>
                <a:lnTo>
                  <a:pt x="579" y="645"/>
                </a:lnTo>
                <a:lnTo>
                  <a:pt x="594" y="635"/>
                </a:lnTo>
                <a:lnTo>
                  <a:pt x="607" y="622"/>
                </a:lnTo>
                <a:lnTo>
                  <a:pt x="621" y="609"/>
                </a:lnTo>
                <a:lnTo>
                  <a:pt x="621" y="609"/>
                </a:lnTo>
                <a:lnTo>
                  <a:pt x="621" y="609"/>
                </a:lnTo>
                <a:lnTo>
                  <a:pt x="633" y="596"/>
                </a:lnTo>
                <a:lnTo>
                  <a:pt x="643" y="584"/>
                </a:lnTo>
                <a:lnTo>
                  <a:pt x="653" y="569"/>
                </a:lnTo>
                <a:lnTo>
                  <a:pt x="663" y="555"/>
                </a:lnTo>
                <a:lnTo>
                  <a:pt x="672" y="540"/>
                </a:lnTo>
                <a:lnTo>
                  <a:pt x="680" y="526"/>
                </a:lnTo>
                <a:lnTo>
                  <a:pt x="688" y="510"/>
                </a:lnTo>
                <a:lnTo>
                  <a:pt x="694" y="495"/>
                </a:lnTo>
                <a:lnTo>
                  <a:pt x="701" y="478"/>
                </a:lnTo>
                <a:lnTo>
                  <a:pt x="706" y="463"/>
                </a:lnTo>
                <a:lnTo>
                  <a:pt x="710" y="446"/>
                </a:lnTo>
                <a:lnTo>
                  <a:pt x="714" y="429"/>
                </a:lnTo>
                <a:lnTo>
                  <a:pt x="716" y="413"/>
                </a:lnTo>
                <a:lnTo>
                  <a:pt x="719" y="395"/>
                </a:lnTo>
                <a:lnTo>
                  <a:pt x="720" y="378"/>
                </a:lnTo>
                <a:lnTo>
                  <a:pt x="720" y="360"/>
                </a:lnTo>
                <a:lnTo>
                  <a:pt x="720" y="342"/>
                </a:lnTo>
                <a:lnTo>
                  <a:pt x="719" y="324"/>
                </a:lnTo>
                <a:lnTo>
                  <a:pt x="716" y="306"/>
                </a:lnTo>
                <a:lnTo>
                  <a:pt x="714" y="288"/>
                </a:lnTo>
                <a:lnTo>
                  <a:pt x="708" y="270"/>
                </a:lnTo>
                <a:lnTo>
                  <a:pt x="705" y="253"/>
                </a:lnTo>
                <a:lnTo>
                  <a:pt x="698" y="237"/>
                </a:lnTo>
                <a:lnTo>
                  <a:pt x="692" y="220"/>
                </a:lnTo>
                <a:lnTo>
                  <a:pt x="685" y="205"/>
                </a:lnTo>
                <a:lnTo>
                  <a:pt x="676" y="189"/>
                </a:lnTo>
                <a:lnTo>
                  <a:pt x="669" y="174"/>
                </a:lnTo>
                <a:lnTo>
                  <a:pt x="658" y="160"/>
                </a:lnTo>
                <a:lnTo>
                  <a:pt x="648" y="146"/>
                </a:lnTo>
                <a:lnTo>
                  <a:pt x="638" y="131"/>
                </a:lnTo>
                <a:lnTo>
                  <a:pt x="626" y="119"/>
                </a:lnTo>
                <a:lnTo>
                  <a:pt x="615" y="106"/>
                </a:lnTo>
                <a:lnTo>
                  <a:pt x="602" y="94"/>
                </a:lnTo>
                <a:lnTo>
                  <a:pt x="589" y="83"/>
                </a:lnTo>
                <a:lnTo>
                  <a:pt x="575" y="72"/>
                </a:lnTo>
                <a:lnTo>
                  <a:pt x="561" y="62"/>
                </a:lnTo>
                <a:lnTo>
                  <a:pt x="547" y="52"/>
                </a:lnTo>
                <a:lnTo>
                  <a:pt x="531" y="44"/>
                </a:lnTo>
                <a:lnTo>
                  <a:pt x="516" y="35"/>
                </a:lnTo>
                <a:lnTo>
                  <a:pt x="500" y="29"/>
                </a:lnTo>
                <a:lnTo>
                  <a:pt x="484" y="22"/>
                </a:lnTo>
                <a:lnTo>
                  <a:pt x="467" y="16"/>
                </a:lnTo>
                <a:lnTo>
                  <a:pt x="450" y="12"/>
                </a:lnTo>
                <a:lnTo>
                  <a:pt x="432" y="7"/>
                </a:lnTo>
                <a:lnTo>
                  <a:pt x="414" y="4"/>
                </a:lnTo>
                <a:lnTo>
                  <a:pt x="396" y="2"/>
                </a:lnTo>
                <a:lnTo>
                  <a:pt x="378" y="0"/>
                </a:lnTo>
                <a:lnTo>
                  <a:pt x="359" y="0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3447">
            <a:extLst>
              <a:ext uri="{FF2B5EF4-FFF2-40B4-BE49-F238E27FC236}">
                <a16:creationId xmlns:a16="http://schemas.microsoft.com/office/drawing/2014/main" id="{B73B3757-89F6-6D4B-8FC0-836625DED8F6}"/>
              </a:ext>
            </a:extLst>
          </p:cNvPr>
          <p:cNvSpPr>
            <a:spLocks noEditPoints="1"/>
          </p:cNvSpPr>
          <p:nvPr/>
        </p:nvSpPr>
        <p:spPr bwMode="auto">
          <a:xfrm>
            <a:off x="4347184" y="4250842"/>
            <a:ext cx="285750" cy="285750"/>
          </a:xfrm>
          <a:custGeom>
            <a:avLst/>
            <a:gdLst>
              <a:gd name="T0" fmla="*/ 482 w 720"/>
              <a:gd name="T1" fmla="*/ 537 h 721"/>
              <a:gd name="T2" fmla="*/ 445 w 720"/>
              <a:gd name="T3" fmla="*/ 450 h 721"/>
              <a:gd name="T4" fmla="*/ 477 w 720"/>
              <a:gd name="T5" fmla="*/ 370 h 721"/>
              <a:gd name="T6" fmla="*/ 495 w 720"/>
              <a:gd name="T7" fmla="*/ 345 h 721"/>
              <a:gd name="T8" fmla="*/ 488 w 720"/>
              <a:gd name="T9" fmla="*/ 298 h 721"/>
              <a:gd name="T10" fmla="*/ 493 w 720"/>
              <a:gd name="T11" fmla="*/ 246 h 721"/>
              <a:gd name="T12" fmla="*/ 486 w 720"/>
              <a:gd name="T13" fmla="*/ 178 h 721"/>
              <a:gd name="T14" fmla="*/ 450 w 720"/>
              <a:gd name="T15" fmla="*/ 148 h 721"/>
              <a:gd name="T16" fmla="*/ 351 w 720"/>
              <a:gd name="T17" fmla="*/ 139 h 721"/>
              <a:gd name="T18" fmla="*/ 283 w 720"/>
              <a:gd name="T19" fmla="*/ 170 h 721"/>
              <a:gd name="T20" fmla="*/ 251 w 720"/>
              <a:gd name="T21" fmla="*/ 184 h 721"/>
              <a:gd name="T22" fmla="*/ 229 w 720"/>
              <a:gd name="T23" fmla="*/ 218 h 721"/>
              <a:gd name="T24" fmla="*/ 240 w 720"/>
              <a:gd name="T25" fmla="*/ 292 h 721"/>
              <a:gd name="T26" fmla="*/ 223 w 720"/>
              <a:gd name="T27" fmla="*/ 331 h 721"/>
              <a:gd name="T28" fmla="*/ 235 w 720"/>
              <a:gd name="T29" fmla="*/ 364 h 721"/>
              <a:gd name="T30" fmla="*/ 260 w 720"/>
              <a:gd name="T31" fmla="*/ 433 h 721"/>
              <a:gd name="T32" fmla="*/ 272 w 720"/>
              <a:gd name="T33" fmla="*/ 524 h 721"/>
              <a:gd name="T34" fmla="*/ 133 w 720"/>
              <a:gd name="T35" fmla="*/ 573 h 721"/>
              <a:gd name="T36" fmla="*/ 65 w 720"/>
              <a:gd name="T37" fmla="*/ 523 h 721"/>
              <a:gd name="T38" fmla="*/ 32 w 720"/>
              <a:gd name="T39" fmla="*/ 437 h 721"/>
              <a:gd name="T40" fmla="*/ 24 w 720"/>
              <a:gd name="T41" fmla="*/ 343 h 721"/>
              <a:gd name="T42" fmla="*/ 43 w 720"/>
              <a:gd name="T43" fmla="*/ 244 h 721"/>
              <a:gd name="T44" fmla="*/ 91 w 720"/>
              <a:gd name="T45" fmla="*/ 160 h 721"/>
              <a:gd name="T46" fmla="*/ 159 w 720"/>
              <a:gd name="T47" fmla="*/ 92 h 721"/>
              <a:gd name="T48" fmla="*/ 244 w 720"/>
              <a:gd name="T49" fmla="*/ 44 h 721"/>
              <a:gd name="T50" fmla="*/ 342 w 720"/>
              <a:gd name="T51" fmla="*/ 25 h 721"/>
              <a:gd name="T52" fmla="*/ 444 w 720"/>
              <a:gd name="T53" fmla="*/ 35 h 721"/>
              <a:gd name="T54" fmla="*/ 534 w 720"/>
              <a:gd name="T55" fmla="*/ 72 h 721"/>
              <a:gd name="T56" fmla="*/ 608 w 720"/>
              <a:gd name="T57" fmla="*/ 134 h 721"/>
              <a:gd name="T58" fmla="*/ 663 w 720"/>
              <a:gd name="T59" fmla="*/ 215 h 721"/>
              <a:gd name="T60" fmla="*/ 692 w 720"/>
              <a:gd name="T61" fmla="*/ 310 h 721"/>
              <a:gd name="T62" fmla="*/ 693 w 720"/>
              <a:gd name="T63" fmla="*/ 408 h 721"/>
              <a:gd name="T64" fmla="*/ 669 w 720"/>
              <a:gd name="T65" fmla="*/ 495 h 721"/>
              <a:gd name="T66" fmla="*/ 620 w 720"/>
              <a:gd name="T67" fmla="*/ 573 h 721"/>
              <a:gd name="T68" fmla="*/ 287 w 720"/>
              <a:gd name="T69" fmla="*/ 7 h 721"/>
              <a:gd name="T70" fmla="*/ 188 w 720"/>
              <a:gd name="T71" fmla="*/ 44 h 721"/>
              <a:gd name="T72" fmla="*/ 105 w 720"/>
              <a:gd name="T73" fmla="*/ 106 h 721"/>
              <a:gd name="T74" fmla="*/ 43 w 720"/>
              <a:gd name="T75" fmla="*/ 189 h 721"/>
              <a:gd name="T76" fmla="*/ 6 w 720"/>
              <a:gd name="T77" fmla="*/ 288 h 721"/>
              <a:gd name="T78" fmla="*/ 1 w 720"/>
              <a:gd name="T79" fmla="*/ 395 h 721"/>
              <a:gd name="T80" fmla="*/ 25 w 720"/>
              <a:gd name="T81" fmla="*/ 495 h 721"/>
              <a:gd name="T82" fmla="*/ 75 w 720"/>
              <a:gd name="T83" fmla="*/ 582 h 721"/>
              <a:gd name="T84" fmla="*/ 98 w 720"/>
              <a:gd name="T85" fmla="*/ 609 h 721"/>
              <a:gd name="T86" fmla="*/ 98 w 720"/>
              <a:gd name="T87" fmla="*/ 609 h 721"/>
              <a:gd name="T88" fmla="*/ 98 w 720"/>
              <a:gd name="T89" fmla="*/ 609 h 721"/>
              <a:gd name="T90" fmla="*/ 98 w 720"/>
              <a:gd name="T91" fmla="*/ 609 h 721"/>
              <a:gd name="T92" fmla="*/ 98 w 720"/>
              <a:gd name="T93" fmla="*/ 609 h 721"/>
              <a:gd name="T94" fmla="*/ 172 w 720"/>
              <a:gd name="T95" fmla="*/ 666 h 721"/>
              <a:gd name="T96" fmla="*/ 272 w 720"/>
              <a:gd name="T97" fmla="*/ 709 h 721"/>
              <a:gd name="T98" fmla="*/ 377 w 720"/>
              <a:gd name="T99" fmla="*/ 721 h 721"/>
              <a:gd name="T100" fmla="*/ 482 w 720"/>
              <a:gd name="T101" fmla="*/ 698 h 721"/>
              <a:gd name="T102" fmla="*/ 579 w 720"/>
              <a:gd name="T103" fmla="*/ 645 h 721"/>
              <a:gd name="T104" fmla="*/ 633 w 720"/>
              <a:gd name="T105" fmla="*/ 596 h 721"/>
              <a:gd name="T106" fmla="*/ 688 w 720"/>
              <a:gd name="T107" fmla="*/ 510 h 721"/>
              <a:gd name="T108" fmla="*/ 716 w 720"/>
              <a:gd name="T109" fmla="*/ 413 h 721"/>
              <a:gd name="T110" fmla="*/ 716 w 720"/>
              <a:gd name="T111" fmla="*/ 306 h 721"/>
              <a:gd name="T112" fmla="*/ 685 w 720"/>
              <a:gd name="T113" fmla="*/ 205 h 721"/>
              <a:gd name="T114" fmla="*/ 626 w 720"/>
              <a:gd name="T115" fmla="*/ 119 h 721"/>
              <a:gd name="T116" fmla="*/ 547 w 720"/>
              <a:gd name="T117" fmla="*/ 52 h 721"/>
              <a:gd name="T118" fmla="*/ 450 w 720"/>
              <a:gd name="T119" fmla="*/ 12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720" h="721">
                <a:moveTo>
                  <a:pt x="610" y="585"/>
                </a:moveTo>
                <a:lnTo>
                  <a:pt x="594" y="578"/>
                </a:lnTo>
                <a:lnTo>
                  <a:pt x="571" y="568"/>
                </a:lnTo>
                <a:lnTo>
                  <a:pt x="539" y="558"/>
                </a:lnTo>
                <a:lnTo>
                  <a:pt x="499" y="542"/>
                </a:lnTo>
                <a:lnTo>
                  <a:pt x="482" y="537"/>
                </a:lnTo>
                <a:lnTo>
                  <a:pt x="466" y="531"/>
                </a:lnTo>
                <a:lnTo>
                  <a:pt x="449" y="524"/>
                </a:lnTo>
                <a:lnTo>
                  <a:pt x="432" y="519"/>
                </a:lnTo>
                <a:lnTo>
                  <a:pt x="432" y="459"/>
                </a:lnTo>
                <a:lnTo>
                  <a:pt x="439" y="455"/>
                </a:lnTo>
                <a:lnTo>
                  <a:pt x="445" y="450"/>
                </a:lnTo>
                <a:lnTo>
                  <a:pt x="453" y="442"/>
                </a:lnTo>
                <a:lnTo>
                  <a:pt x="459" y="433"/>
                </a:lnTo>
                <a:lnTo>
                  <a:pt x="466" y="422"/>
                </a:lnTo>
                <a:lnTo>
                  <a:pt x="471" y="406"/>
                </a:lnTo>
                <a:lnTo>
                  <a:pt x="476" y="390"/>
                </a:lnTo>
                <a:lnTo>
                  <a:pt x="477" y="370"/>
                </a:lnTo>
                <a:lnTo>
                  <a:pt x="481" y="368"/>
                </a:lnTo>
                <a:lnTo>
                  <a:pt x="485" y="364"/>
                </a:lnTo>
                <a:lnTo>
                  <a:pt x="488" y="361"/>
                </a:lnTo>
                <a:lnTo>
                  <a:pt x="490" y="357"/>
                </a:lnTo>
                <a:lnTo>
                  <a:pt x="493" y="351"/>
                </a:lnTo>
                <a:lnTo>
                  <a:pt x="495" y="345"/>
                </a:lnTo>
                <a:lnTo>
                  <a:pt x="497" y="338"/>
                </a:lnTo>
                <a:lnTo>
                  <a:pt x="497" y="331"/>
                </a:lnTo>
                <a:lnTo>
                  <a:pt x="495" y="318"/>
                </a:lnTo>
                <a:lnTo>
                  <a:pt x="493" y="307"/>
                </a:lnTo>
                <a:lnTo>
                  <a:pt x="490" y="302"/>
                </a:lnTo>
                <a:lnTo>
                  <a:pt x="488" y="298"/>
                </a:lnTo>
                <a:lnTo>
                  <a:pt x="484" y="295"/>
                </a:lnTo>
                <a:lnTo>
                  <a:pt x="480" y="292"/>
                </a:lnTo>
                <a:lnTo>
                  <a:pt x="481" y="292"/>
                </a:lnTo>
                <a:lnTo>
                  <a:pt x="481" y="291"/>
                </a:lnTo>
                <a:lnTo>
                  <a:pt x="488" y="270"/>
                </a:lnTo>
                <a:lnTo>
                  <a:pt x="493" y="246"/>
                </a:lnTo>
                <a:lnTo>
                  <a:pt x="495" y="232"/>
                </a:lnTo>
                <a:lnTo>
                  <a:pt x="495" y="219"/>
                </a:lnTo>
                <a:lnTo>
                  <a:pt x="495" y="205"/>
                </a:lnTo>
                <a:lnTo>
                  <a:pt x="493" y="191"/>
                </a:lnTo>
                <a:lnTo>
                  <a:pt x="490" y="184"/>
                </a:lnTo>
                <a:lnTo>
                  <a:pt x="486" y="178"/>
                </a:lnTo>
                <a:lnTo>
                  <a:pt x="482" y="171"/>
                </a:lnTo>
                <a:lnTo>
                  <a:pt x="477" y="165"/>
                </a:lnTo>
                <a:lnTo>
                  <a:pt x="472" y="161"/>
                </a:lnTo>
                <a:lnTo>
                  <a:pt x="466" y="156"/>
                </a:lnTo>
                <a:lnTo>
                  <a:pt x="458" y="152"/>
                </a:lnTo>
                <a:lnTo>
                  <a:pt x="450" y="148"/>
                </a:lnTo>
                <a:lnTo>
                  <a:pt x="434" y="143"/>
                </a:lnTo>
                <a:lnTo>
                  <a:pt x="417" y="139"/>
                </a:lnTo>
                <a:lnTo>
                  <a:pt x="400" y="137"/>
                </a:lnTo>
                <a:lnTo>
                  <a:pt x="382" y="137"/>
                </a:lnTo>
                <a:lnTo>
                  <a:pt x="367" y="137"/>
                </a:lnTo>
                <a:lnTo>
                  <a:pt x="351" y="139"/>
                </a:lnTo>
                <a:lnTo>
                  <a:pt x="335" y="142"/>
                </a:lnTo>
                <a:lnTo>
                  <a:pt x="321" y="147"/>
                </a:lnTo>
                <a:lnTo>
                  <a:pt x="306" y="152"/>
                </a:lnTo>
                <a:lnTo>
                  <a:pt x="294" y="160"/>
                </a:lnTo>
                <a:lnTo>
                  <a:pt x="288" y="165"/>
                </a:lnTo>
                <a:lnTo>
                  <a:pt x="283" y="170"/>
                </a:lnTo>
                <a:lnTo>
                  <a:pt x="279" y="175"/>
                </a:lnTo>
                <a:lnTo>
                  <a:pt x="276" y="180"/>
                </a:lnTo>
                <a:lnTo>
                  <a:pt x="269" y="180"/>
                </a:lnTo>
                <a:lnTo>
                  <a:pt x="262" y="182"/>
                </a:lnTo>
                <a:lnTo>
                  <a:pt x="256" y="183"/>
                </a:lnTo>
                <a:lnTo>
                  <a:pt x="251" y="184"/>
                </a:lnTo>
                <a:lnTo>
                  <a:pt x="244" y="189"/>
                </a:lnTo>
                <a:lnTo>
                  <a:pt x="237" y="196"/>
                </a:lnTo>
                <a:lnTo>
                  <a:pt x="235" y="201"/>
                </a:lnTo>
                <a:lnTo>
                  <a:pt x="232" y="206"/>
                </a:lnTo>
                <a:lnTo>
                  <a:pt x="231" y="211"/>
                </a:lnTo>
                <a:lnTo>
                  <a:pt x="229" y="218"/>
                </a:lnTo>
                <a:lnTo>
                  <a:pt x="228" y="230"/>
                </a:lnTo>
                <a:lnTo>
                  <a:pt x="229" y="243"/>
                </a:lnTo>
                <a:lnTo>
                  <a:pt x="233" y="269"/>
                </a:lnTo>
                <a:lnTo>
                  <a:pt x="240" y="291"/>
                </a:lnTo>
                <a:lnTo>
                  <a:pt x="240" y="292"/>
                </a:lnTo>
                <a:lnTo>
                  <a:pt x="240" y="292"/>
                </a:lnTo>
                <a:lnTo>
                  <a:pt x="236" y="295"/>
                </a:lnTo>
                <a:lnTo>
                  <a:pt x="232" y="298"/>
                </a:lnTo>
                <a:lnTo>
                  <a:pt x="229" y="302"/>
                </a:lnTo>
                <a:lnTo>
                  <a:pt x="227" y="307"/>
                </a:lnTo>
                <a:lnTo>
                  <a:pt x="224" y="318"/>
                </a:lnTo>
                <a:lnTo>
                  <a:pt x="223" y="331"/>
                </a:lnTo>
                <a:lnTo>
                  <a:pt x="223" y="337"/>
                </a:lnTo>
                <a:lnTo>
                  <a:pt x="224" y="343"/>
                </a:lnTo>
                <a:lnTo>
                  <a:pt x="226" y="350"/>
                </a:lnTo>
                <a:lnTo>
                  <a:pt x="228" y="355"/>
                </a:lnTo>
                <a:lnTo>
                  <a:pt x="231" y="360"/>
                </a:lnTo>
                <a:lnTo>
                  <a:pt x="235" y="364"/>
                </a:lnTo>
                <a:lnTo>
                  <a:pt x="237" y="368"/>
                </a:lnTo>
                <a:lnTo>
                  <a:pt x="242" y="370"/>
                </a:lnTo>
                <a:lnTo>
                  <a:pt x="244" y="390"/>
                </a:lnTo>
                <a:lnTo>
                  <a:pt x="249" y="406"/>
                </a:lnTo>
                <a:lnTo>
                  <a:pt x="254" y="422"/>
                </a:lnTo>
                <a:lnTo>
                  <a:pt x="260" y="433"/>
                </a:lnTo>
                <a:lnTo>
                  <a:pt x="267" y="442"/>
                </a:lnTo>
                <a:lnTo>
                  <a:pt x="274" y="450"/>
                </a:lnTo>
                <a:lnTo>
                  <a:pt x="281" y="455"/>
                </a:lnTo>
                <a:lnTo>
                  <a:pt x="287" y="459"/>
                </a:lnTo>
                <a:lnTo>
                  <a:pt x="287" y="519"/>
                </a:lnTo>
                <a:lnTo>
                  <a:pt x="272" y="524"/>
                </a:lnTo>
                <a:lnTo>
                  <a:pt x="256" y="530"/>
                </a:lnTo>
                <a:lnTo>
                  <a:pt x="241" y="535"/>
                </a:lnTo>
                <a:lnTo>
                  <a:pt x="226" y="540"/>
                </a:lnTo>
                <a:lnTo>
                  <a:pt x="193" y="550"/>
                </a:lnTo>
                <a:lnTo>
                  <a:pt x="161" y="562"/>
                </a:lnTo>
                <a:lnTo>
                  <a:pt x="133" y="573"/>
                </a:lnTo>
                <a:lnTo>
                  <a:pt x="110" y="586"/>
                </a:lnTo>
                <a:lnTo>
                  <a:pt x="100" y="573"/>
                </a:lnTo>
                <a:lnTo>
                  <a:pt x="89" y="562"/>
                </a:lnTo>
                <a:lnTo>
                  <a:pt x="80" y="549"/>
                </a:lnTo>
                <a:lnTo>
                  <a:pt x="73" y="536"/>
                </a:lnTo>
                <a:lnTo>
                  <a:pt x="65" y="523"/>
                </a:lnTo>
                <a:lnTo>
                  <a:pt x="57" y="509"/>
                </a:lnTo>
                <a:lnTo>
                  <a:pt x="51" y="495"/>
                </a:lnTo>
                <a:lnTo>
                  <a:pt x="46" y="481"/>
                </a:lnTo>
                <a:lnTo>
                  <a:pt x="41" y="467"/>
                </a:lnTo>
                <a:lnTo>
                  <a:pt x="35" y="453"/>
                </a:lnTo>
                <a:lnTo>
                  <a:pt x="32" y="437"/>
                </a:lnTo>
                <a:lnTo>
                  <a:pt x="29" y="422"/>
                </a:lnTo>
                <a:lnTo>
                  <a:pt x="26" y="408"/>
                </a:lnTo>
                <a:lnTo>
                  <a:pt x="25" y="392"/>
                </a:lnTo>
                <a:lnTo>
                  <a:pt x="24" y="377"/>
                </a:lnTo>
                <a:lnTo>
                  <a:pt x="23" y="360"/>
                </a:lnTo>
                <a:lnTo>
                  <a:pt x="24" y="343"/>
                </a:lnTo>
                <a:lnTo>
                  <a:pt x="25" y="327"/>
                </a:lnTo>
                <a:lnTo>
                  <a:pt x="26" y="310"/>
                </a:lnTo>
                <a:lnTo>
                  <a:pt x="30" y="293"/>
                </a:lnTo>
                <a:lnTo>
                  <a:pt x="34" y="277"/>
                </a:lnTo>
                <a:lnTo>
                  <a:pt x="38" y="261"/>
                </a:lnTo>
                <a:lnTo>
                  <a:pt x="43" y="244"/>
                </a:lnTo>
                <a:lnTo>
                  <a:pt x="50" y="230"/>
                </a:lnTo>
                <a:lnTo>
                  <a:pt x="56" y="215"/>
                </a:lnTo>
                <a:lnTo>
                  <a:pt x="64" y="201"/>
                </a:lnTo>
                <a:lnTo>
                  <a:pt x="71" y="187"/>
                </a:lnTo>
                <a:lnTo>
                  <a:pt x="80" y="173"/>
                </a:lnTo>
                <a:lnTo>
                  <a:pt x="91" y="160"/>
                </a:lnTo>
                <a:lnTo>
                  <a:pt x="100" y="147"/>
                </a:lnTo>
                <a:lnTo>
                  <a:pt x="111" y="134"/>
                </a:lnTo>
                <a:lnTo>
                  <a:pt x="122" y="122"/>
                </a:lnTo>
                <a:lnTo>
                  <a:pt x="133" y="112"/>
                </a:lnTo>
                <a:lnTo>
                  <a:pt x="146" y="101"/>
                </a:lnTo>
                <a:lnTo>
                  <a:pt x="159" y="92"/>
                </a:lnTo>
                <a:lnTo>
                  <a:pt x="172" y="81"/>
                </a:lnTo>
                <a:lnTo>
                  <a:pt x="186" y="72"/>
                </a:lnTo>
                <a:lnTo>
                  <a:pt x="200" y="65"/>
                </a:lnTo>
                <a:lnTo>
                  <a:pt x="214" y="57"/>
                </a:lnTo>
                <a:lnTo>
                  <a:pt x="229" y="51"/>
                </a:lnTo>
                <a:lnTo>
                  <a:pt x="244" y="44"/>
                </a:lnTo>
                <a:lnTo>
                  <a:pt x="260" y="39"/>
                </a:lnTo>
                <a:lnTo>
                  <a:pt x="276" y="35"/>
                </a:lnTo>
                <a:lnTo>
                  <a:pt x="292" y="31"/>
                </a:lnTo>
                <a:lnTo>
                  <a:pt x="309" y="27"/>
                </a:lnTo>
                <a:lnTo>
                  <a:pt x="326" y="26"/>
                </a:lnTo>
                <a:lnTo>
                  <a:pt x="342" y="25"/>
                </a:lnTo>
                <a:lnTo>
                  <a:pt x="359" y="24"/>
                </a:lnTo>
                <a:lnTo>
                  <a:pt x="377" y="25"/>
                </a:lnTo>
                <a:lnTo>
                  <a:pt x="394" y="26"/>
                </a:lnTo>
                <a:lnTo>
                  <a:pt x="410" y="27"/>
                </a:lnTo>
                <a:lnTo>
                  <a:pt x="427" y="31"/>
                </a:lnTo>
                <a:lnTo>
                  <a:pt x="444" y="35"/>
                </a:lnTo>
                <a:lnTo>
                  <a:pt x="459" y="39"/>
                </a:lnTo>
                <a:lnTo>
                  <a:pt x="475" y="44"/>
                </a:lnTo>
                <a:lnTo>
                  <a:pt x="490" y="51"/>
                </a:lnTo>
                <a:lnTo>
                  <a:pt x="506" y="57"/>
                </a:lnTo>
                <a:lnTo>
                  <a:pt x="520" y="65"/>
                </a:lnTo>
                <a:lnTo>
                  <a:pt x="534" y="72"/>
                </a:lnTo>
                <a:lnTo>
                  <a:pt x="548" y="81"/>
                </a:lnTo>
                <a:lnTo>
                  <a:pt x="561" y="92"/>
                </a:lnTo>
                <a:lnTo>
                  <a:pt x="574" y="101"/>
                </a:lnTo>
                <a:lnTo>
                  <a:pt x="586" y="112"/>
                </a:lnTo>
                <a:lnTo>
                  <a:pt x="598" y="122"/>
                </a:lnTo>
                <a:lnTo>
                  <a:pt x="608" y="134"/>
                </a:lnTo>
                <a:lnTo>
                  <a:pt x="620" y="147"/>
                </a:lnTo>
                <a:lnTo>
                  <a:pt x="629" y="160"/>
                </a:lnTo>
                <a:lnTo>
                  <a:pt x="639" y="173"/>
                </a:lnTo>
                <a:lnTo>
                  <a:pt x="648" y="187"/>
                </a:lnTo>
                <a:lnTo>
                  <a:pt x="656" y="201"/>
                </a:lnTo>
                <a:lnTo>
                  <a:pt x="663" y="215"/>
                </a:lnTo>
                <a:lnTo>
                  <a:pt x="670" y="230"/>
                </a:lnTo>
                <a:lnTo>
                  <a:pt x="676" y="244"/>
                </a:lnTo>
                <a:lnTo>
                  <a:pt x="681" y="261"/>
                </a:lnTo>
                <a:lnTo>
                  <a:pt x="685" y="277"/>
                </a:lnTo>
                <a:lnTo>
                  <a:pt x="689" y="293"/>
                </a:lnTo>
                <a:lnTo>
                  <a:pt x="692" y="310"/>
                </a:lnTo>
                <a:lnTo>
                  <a:pt x="694" y="327"/>
                </a:lnTo>
                <a:lnTo>
                  <a:pt x="696" y="343"/>
                </a:lnTo>
                <a:lnTo>
                  <a:pt x="697" y="360"/>
                </a:lnTo>
                <a:lnTo>
                  <a:pt x="696" y="377"/>
                </a:lnTo>
                <a:lnTo>
                  <a:pt x="694" y="392"/>
                </a:lnTo>
                <a:lnTo>
                  <a:pt x="693" y="408"/>
                </a:lnTo>
                <a:lnTo>
                  <a:pt x="690" y="422"/>
                </a:lnTo>
                <a:lnTo>
                  <a:pt x="688" y="437"/>
                </a:lnTo>
                <a:lnTo>
                  <a:pt x="684" y="453"/>
                </a:lnTo>
                <a:lnTo>
                  <a:pt x="679" y="467"/>
                </a:lnTo>
                <a:lnTo>
                  <a:pt x="674" y="481"/>
                </a:lnTo>
                <a:lnTo>
                  <a:pt x="669" y="495"/>
                </a:lnTo>
                <a:lnTo>
                  <a:pt x="662" y="509"/>
                </a:lnTo>
                <a:lnTo>
                  <a:pt x="654" y="523"/>
                </a:lnTo>
                <a:lnTo>
                  <a:pt x="647" y="536"/>
                </a:lnTo>
                <a:lnTo>
                  <a:pt x="639" y="549"/>
                </a:lnTo>
                <a:lnTo>
                  <a:pt x="630" y="562"/>
                </a:lnTo>
                <a:lnTo>
                  <a:pt x="620" y="573"/>
                </a:lnTo>
                <a:lnTo>
                  <a:pt x="610" y="585"/>
                </a:lnTo>
                <a:close/>
                <a:moveTo>
                  <a:pt x="359" y="0"/>
                </a:moveTo>
                <a:lnTo>
                  <a:pt x="341" y="0"/>
                </a:lnTo>
                <a:lnTo>
                  <a:pt x="323" y="2"/>
                </a:lnTo>
                <a:lnTo>
                  <a:pt x="305" y="4"/>
                </a:lnTo>
                <a:lnTo>
                  <a:pt x="287" y="7"/>
                </a:lnTo>
                <a:lnTo>
                  <a:pt x="269" y="12"/>
                </a:lnTo>
                <a:lnTo>
                  <a:pt x="253" y="16"/>
                </a:lnTo>
                <a:lnTo>
                  <a:pt x="236" y="22"/>
                </a:lnTo>
                <a:lnTo>
                  <a:pt x="219" y="29"/>
                </a:lnTo>
                <a:lnTo>
                  <a:pt x="204" y="35"/>
                </a:lnTo>
                <a:lnTo>
                  <a:pt x="188" y="44"/>
                </a:lnTo>
                <a:lnTo>
                  <a:pt x="173" y="52"/>
                </a:lnTo>
                <a:lnTo>
                  <a:pt x="159" y="62"/>
                </a:lnTo>
                <a:lnTo>
                  <a:pt x="145" y="72"/>
                </a:lnTo>
                <a:lnTo>
                  <a:pt x="131" y="83"/>
                </a:lnTo>
                <a:lnTo>
                  <a:pt x="118" y="94"/>
                </a:lnTo>
                <a:lnTo>
                  <a:pt x="105" y="106"/>
                </a:lnTo>
                <a:lnTo>
                  <a:pt x="93" y="119"/>
                </a:lnTo>
                <a:lnTo>
                  <a:pt x="82" y="131"/>
                </a:lnTo>
                <a:lnTo>
                  <a:pt x="71" y="146"/>
                </a:lnTo>
                <a:lnTo>
                  <a:pt x="61" y="160"/>
                </a:lnTo>
                <a:lnTo>
                  <a:pt x="51" y="174"/>
                </a:lnTo>
                <a:lnTo>
                  <a:pt x="43" y="189"/>
                </a:lnTo>
                <a:lnTo>
                  <a:pt x="34" y="205"/>
                </a:lnTo>
                <a:lnTo>
                  <a:pt x="28" y="220"/>
                </a:lnTo>
                <a:lnTo>
                  <a:pt x="21" y="237"/>
                </a:lnTo>
                <a:lnTo>
                  <a:pt x="15" y="253"/>
                </a:lnTo>
                <a:lnTo>
                  <a:pt x="11" y="270"/>
                </a:lnTo>
                <a:lnTo>
                  <a:pt x="6" y="288"/>
                </a:lnTo>
                <a:lnTo>
                  <a:pt x="3" y="306"/>
                </a:lnTo>
                <a:lnTo>
                  <a:pt x="1" y="324"/>
                </a:lnTo>
                <a:lnTo>
                  <a:pt x="0" y="342"/>
                </a:lnTo>
                <a:lnTo>
                  <a:pt x="0" y="360"/>
                </a:lnTo>
                <a:lnTo>
                  <a:pt x="0" y="378"/>
                </a:lnTo>
                <a:lnTo>
                  <a:pt x="1" y="395"/>
                </a:lnTo>
                <a:lnTo>
                  <a:pt x="3" y="413"/>
                </a:lnTo>
                <a:lnTo>
                  <a:pt x="6" y="429"/>
                </a:lnTo>
                <a:lnTo>
                  <a:pt x="10" y="446"/>
                </a:lnTo>
                <a:lnTo>
                  <a:pt x="14" y="463"/>
                </a:lnTo>
                <a:lnTo>
                  <a:pt x="19" y="478"/>
                </a:lnTo>
                <a:lnTo>
                  <a:pt x="25" y="495"/>
                </a:lnTo>
                <a:lnTo>
                  <a:pt x="32" y="510"/>
                </a:lnTo>
                <a:lnTo>
                  <a:pt x="39" y="526"/>
                </a:lnTo>
                <a:lnTo>
                  <a:pt x="47" y="540"/>
                </a:lnTo>
                <a:lnTo>
                  <a:pt x="56" y="555"/>
                </a:lnTo>
                <a:lnTo>
                  <a:pt x="65" y="569"/>
                </a:lnTo>
                <a:lnTo>
                  <a:pt x="75" y="582"/>
                </a:lnTo>
                <a:lnTo>
                  <a:pt x="87" y="596"/>
                </a:lnTo>
                <a:lnTo>
                  <a:pt x="98" y="609"/>
                </a:lnTo>
                <a:lnTo>
                  <a:pt x="98" y="609"/>
                </a:lnTo>
                <a:lnTo>
                  <a:pt x="98" y="609"/>
                </a:lnTo>
                <a:lnTo>
                  <a:pt x="98" y="609"/>
                </a:lnTo>
                <a:lnTo>
                  <a:pt x="98" y="609"/>
                </a:lnTo>
                <a:lnTo>
                  <a:pt x="98" y="609"/>
                </a:lnTo>
                <a:lnTo>
                  <a:pt x="98" y="609"/>
                </a:lnTo>
                <a:lnTo>
                  <a:pt x="98" y="609"/>
                </a:lnTo>
                <a:lnTo>
                  <a:pt x="98" y="609"/>
                </a:lnTo>
                <a:lnTo>
                  <a:pt x="98" y="609"/>
                </a:lnTo>
                <a:lnTo>
                  <a:pt x="98" y="609"/>
                </a:lnTo>
                <a:lnTo>
                  <a:pt x="98" y="609"/>
                </a:lnTo>
                <a:lnTo>
                  <a:pt x="98" y="609"/>
                </a:lnTo>
                <a:lnTo>
                  <a:pt x="98" y="609"/>
                </a:lnTo>
                <a:lnTo>
                  <a:pt x="98" y="609"/>
                </a:lnTo>
                <a:lnTo>
                  <a:pt x="98" y="609"/>
                </a:lnTo>
                <a:lnTo>
                  <a:pt x="98" y="609"/>
                </a:lnTo>
                <a:lnTo>
                  <a:pt x="98" y="609"/>
                </a:lnTo>
                <a:lnTo>
                  <a:pt x="98" y="609"/>
                </a:lnTo>
                <a:lnTo>
                  <a:pt x="98" y="609"/>
                </a:lnTo>
                <a:lnTo>
                  <a:pt x="98" y="609"/>
                </a:lnTo>
                <a:lnTo>
                  <a:pt x="98" y="609"/>
                </a:lnTo>
                <a:lnTo>
                  <a:pt x="98" y="609"/>
                </a:lnTo>
                <a:lnTo>
                  <a:pt x="98" y="609"/>
                </a:lnTo>
                <a:lnTo>
                  <a:pt x="98" y="609"/>
                </a:lnTo>
                <a:lnTo>
                  <a:pt x="98" y="609"/>
                </a:lnTo>
                <a:lnTo>
                  <a:pt x="98" y="609"/>
                </a:lnTo>
                <a:lnTo>
                  <a:pt x="98" y="609"/>
                </a:lnTo>
                <a:lnTo>
                  <a:pt x="98" y="609"/>
                </a:lnTo>
                <a:lnTo>
                  <a:pt x="98" y="609"/>
                </a:lnTo>
                <a:lnTo>
                  <a:pt x="113" y="622"/>
                </a:lnTo>
                <a:lnTo>
                  <a:pt x="127" y="635"/>
                </a:lnTo>
                <a:lnTo>
                  <a:pt x="141" y="645"/>
                </a:lnTo>
                <a:lnTo>
                  <a:pt x="156" y="657"/>
                </a:lnTo>
                <a:lnTo>
                  <a:pt x="172" y="666"/>
                </a:lnTo>
                <a:lnTo>
                  <a:pt x="187" y="676"/>
                </a:lnTo>
                <a:lnTo>
                  <a:pt x="204" y="684"/>
                </a:lnTo>
                <a:lnTo>
                  <a:pt x="220" y="691"/>
                </a:lnTo>
                <a:lnTo>
                  <a:pt x="237" y="698"/>
                </a:lnTo>
                <a:lnTo>
                  <a:pt x="254" y="704"/>
                </a:lnTo>
                <a:lnTo>
                  <a:pt x="272" y="709"/>
                </a:lnTo>
                <a:lnTo>
                  <a:pt x="288" y="713"/>
                </a:lnTo>
                <a:lnTo>
                  <a:pt x="306" y="717"/>
                </a:lnTo>
                <a:lnTo>
                  <a:pt x="324" y="720"/>
                </a:lnTo>
                <a:lnTo>
                  <a:pt x="342" y="721"/>
                </a:lnTo>
                <a:lnTo>
                  <a:pt x="359" y="721"/>
                </a:lnTo>
                <a:lnTo>
                  <a:pt x="377" y="721"/>
                </a:lnTo>
                <a:lnTo>
                  <a:pt x="395" y="720"/>
                </a:lnTo>
                <a:lnTo>
                  <a:pt x="413" y="717"/>
                </a:lnTo>
                <a:lnTo>
                  <a:pt x="431" y="713"/>
                </a:lnTo>
                <a:lnTo>
                  <a:pt x="448" y="709"/>
                </a:lnTo>
                <a:lnTo>
                  <a:pt x="466" y="704"/>
                </a:lnTo>
                <a:lnTo>
                  <a:pt x="482" y="698"/>
                </a:lnTo>
                <a:lnTo>
                  <a:pt x="499" y="691"/>
                </a:lnTo>
                <a:lnTo>
                  <a:pt x="516" y="684"/>
                </a:lnTo>
                <a:lnTo>
                  <a:pt x="532" y="676"/>
                </a:lnTo>
                <a:lnTo>
                  <a:pt x="549" y="666"/>
                </a:lnTo>
                <a:lnTo>
                  <a:pt x="565" y="657"/>
                </a:lnTo>
                <a:lnTo>
                  <a:pt x="579" y="645"/>
                </a:lnTo>
                <a:lnTo>
                  <a:pt x="594" y="635"/>
                </a:lnTo>
                <a:lnTo>
                  <a:pt x="607" y="622"/>
                </a:lnTo>
                <a:lnTo>
                  <a:pt x="621" y="609"/>
                </a:lnTo>
                <a:lnTo>
                  <a:pt x="621" y="609"/>
                </a:lnTo>
                <a:lnTo>
                  <a:pt x="621" y="609"/>
                </a:lnTo>
                <a:lnTo>
                  <a:pt x="633" y="596"/>
                </a:lnTo>
                <a:lnTo>
                  <a:pt x="643" y="584"/>
                </a:lnTo>
                <a:lnTo>
                  <a:pt x="653" y="569"/>
                </a:lnTo>
                <a:lnTo>
                  <a:pt x="663" y="555"/>
                </a:lnTo>
                <a:lnTo>
                  <a:pt x="672" y="540"/>
                </a:lnTo>
                <a:lnTo>
                  <a:pt x="680" y="526"/>
                </a:lnTo>
                <a:lnTo>
                  <a:pt x="688" y="510"/>
                </a:lnTo>
                <a:lnTo>
                  <a:pt x="694" y="495"/>
                </a:lnTo>
                <a:lnTo>
                  <a:pt x="701" y="478"/>
                </a:lnTo>
                <a:lnTo>
                  <a:pt x="706" y="463"/>
                </a:lnTo>
                <a:lnTo>
                  <a:pt x="710" y="446"/>
                </a:lnTo>
                <a:lnTo>
                  <a:pt x="714" y="429"/>
                </a:lnTo>
                <a:lnTo>
                  <a:pt x="716" y="413"/>
                </a:lnTo>
                <a:lnTo>
                  <a:pt x="719" y="395"/>
                </a:lnTo>
                <a:lnTo>
                  <a:pt x="720" y="378"/>
                </a:lnTo>
                <a:lnTo>
                  <a:pt x="720" y="360"/>
                </a:lnTo>
                <a:lnTo>
                  <a:pt x="720" y="342"/>
                </a:lnTo>
                <a:lnTo>
                  <a:pt x="719" y="324"/>
                </a:lnTo>
                <a:lnTo>
                  <a:pt x="716" y="306"/>
                </a:lnTo>
                <a:lnTo>
                  <a:pt x="714" y="288"/>
                </a:lnTo>
                <a:lnTo>
                  <a:pt x="708" y="270"/>
                </a:lnTo>
                <a:lnTo>
                  <a:pt x="705" y="253"/>
                </a:lnTo>
                <a:lnTo>
                  <a:pt x="698" y="237"/>
                </a:lnTo>
                <a:lnTo>
                  <a:pt x="692" y="220"/>
                </a:lnTo>
                <a:lnTo>
                  <a:pt x="685" y="205"/>
                </a:lnTo>
                <a:lnTo>
                  <a:pt x="676" y="189"/>
                </a:lnTo>
                <a:lnTo>
                  <a:pt x="669" y="174"/>
                </a:lnTo>
                <a:lnTo>
                  <a:pt x="658" y="160"/>
                </a:lnTo>
                <a:lnTo>
                  <a:pt x="648" y="146"/>
                </a:lnTo>
                <a:lnTo>
                  <a:pt x="638" y="131"/>
                </a:lnTo>
                <a:lnTo>
                  <a:pt x="626" y="119"/>
                </a:lnTo>
                <a:lnTo>
                  <a:pt x="615" y="106"/>
                </a:lnTo>
                <a:lnTo>
                  <a:pt x="602" y="94"/>
                </a:lnTo>
                <a:lnTo>
                  <a:pt x="589" y="83"/>
                </a:lnTo>
                <a:lnTo>
                  <a:pt x="575" y="72"/>
                </a:lnTo>
                <a:lnTo>
                  <a:pt x="561" y="62"/>
                </a:lnTo>
                <a:lnTo>
                  <a:pt x="547" y="52"/>
                </a:lnTo>
                <a:lnTo>
                  <a:pt x="531" y="44"/>
                </a:lnTo>
                <a:lnTo>
                  <a:pt x="516" y="35"/>
                </a:lnTo>
                <a:lnTo>
                  <a:pt x="500" y="29"/>
                </a:lnTo>
                <a:lnTo>
                  <a:pt x="484" y="22"/>
                </a:lnTo>
                <a:lnTo>
                  <a:pt x="467" y="16"/>
                </a:lnTo>
                <a:lnTo>
                  <a:pt x="450" y="12"/>
                </a:lnTo>
                <a:lnTo>
                  <a:pt x="432" y="7"/>
                </a:lnTo>
                <a:lnTo>
                  <a:pt x="414" y="4"/>
                </a:lnTo>
                <a:lnTo>
                  <a:pt x="396" y="2"/>
                </a:lnTo>
                <a:lnTo>
                  <a:pt x="378" y="0"/>
                </a:lnTo>
                <a:lnTo>
                  <a:pt x="359" y="0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3447">
            <a:extLst>
              <a:ext uri="{FF2B5EF4-FFF2-40B4-BE49-F238E27FC236}">
                <a16:creationId xmlns:a16="http://schemas.microsoft.com/office/drawing/2014/main" id="{0DF9F987-4869-7F4F-8487-1CB1AE5BCEBA}"/>
              </a:ext>
            </a:extLst>
          </p:cNvPr>
          <p:cNvSpPr>
            <a:spLocks noEditPoints="1"/>
          </p:cNvSpPr>
          <p:nvPr/>
        </p:nvSpPr>
        <p:spPr bwMode="auto">
          <a:xfrm>
            <a:off x="3873389" y="5471345"/>
            <a:ext cx="285750" cy="285750"/>
          </a:xfrm>
          <a:custGeom>
            <a:avLst/>
            <a:gdLst>
              <a:gd name="T0" fmla="*/ 482 w 720"/>
              <a:gd name="T1" fmla="*/ 537 h 721"/>
              <a:gd name="T2" fmla="*/ 445 w 720"/>
              <a:gd name="T3" fmla="*/ 450 h 721"/>
              <a:gd name="T4" fmla="*/ 477 w 720"/>
              <a:gd name="T5" fmla="*/ 370 h 721"/>
              <a:gd name="T6" fmla="*/ 495 w 720"/>
              <a:gd name="T7" fmla="*/ 345 h 721"/>
              <a:gd name="T8" fmla="*/ 488 w 720"/>
              <a:gd name="T9" fmla="*/ 298 h 721"/>
              <a:gd name="T10" fmla="*/ 493 w 720"/>
              <a:gd name="T11" fmla="*/ 246 h 721"/>
              <a:gd name="T12" fmla="*/ 486 w 720"/>
              <a:gd name="T13" fmla="*/ 178 h 721"/>
              <a:gd name="T14" fmla="*/ 450 w 720"/>
              <a:gd name="T15" fmla="*/ 148 h 721"/>
              <a:gd name="T16" fmla="*/ 351 w 720"/>
              <a:gd name="T17" fmla="*/ 139 h 721"/>
              <a:gd name="T18" fmla="*/ 283 w 720"/>
              <a:gd name="T19" fmla="*/ 170 h 721"/>
              <a:gd name="T20" fmla="*/ 251 w 720"/>
              <a:gd name="T21" fmla="*/ 184 h 721"/>
              <a:gd name="T22" fmla="*/ 229 w 720"/>
              <a:gd name="T23" fmla="*/ 218 h 721"/>
              <a:gd name="T24" fmla="*/ 240 w 720"/>
              <a:gd name="T25" fmla="*/ 292 h 721"/>
              <a:gd name="T26" fmla="*/ 223 w 720"/>
              <a:gd name="T27" fmla="*/ 331 h 721"/>
              <a:gd name="T28" fmla="*/ 235 w 720"/>
              <a:gd name="T29" fmla="*/ 364 h 721"/>
              <a:gd name="T30" fmla="*/ 260 w 720"/>
              <a:gd name="T31" fmla="*/ 433 h 721"/>
              <a:gd name="T32" fmla="*/ 272 w 720"/>
              <a:gd name="T33" fmla="*/ 524 h 721"/>
              <a:gd name="T34" fmla="*/ 133 w 720"/>
              <a:gd name="T35" fmla="*/ 573 h 721"/>
              <a:gd name="T36" fmla="*/ 65 w 720"/>
              <a:gd name="T37" fmla="*/ 523 h 721"/>
              <a:gd name="T38" fmla="*/ 32 w 720"/>
              <a:gd name="T39" fmla="*/ 437 h 721"/>
              <a:gd name="T40" fmla="*/ 24 w 720"/>
              <a:gd name="T41" fmla="*/ 343 h 721"/>
              <a:gd name="T42" fmla="*/ 43 w 720"/>
              <a:gd name="T43" fmla="*/ 244 h 721"/>
              <a:gd name="T44" fmla="*/ 91 w 720"/>
              <a:gd name="T45" fmla="*/ 160 h 721"/>
              <a:gd name="T46" fmla="*/ 159 w 720"/>
              <a:gd name="T47" fmla="*/ 92 h 721"/>
              <a:gd name="T48" fmla="*/ 244 w 720"/>
              <a:gd name="T49" fmla="*/ 44 h 721"/>
              <a:gd name="T50" fmla="*/ 342 w 720"/>
              <a:gd name="T51" fmla="*/ 25 h 721"/>
              <a:gd name="T52" fmla="*/ 444 w 720"/>
              <a:gd name="T53" fmla="*/ 35 h 721"/>
              <a:gd name="T54" fmla="*/ 534 w 720"/>
              <a:gd name="T55" fmla="*/ 72 h 721"/>
              <a:gd name="T56" fmla="*/ 608 w 720"/>
              <a:gd name="T57" fmla="*/ 134 h 721"/>
              <a:gd name="T58" fmla="*/ 663 w 720"/>
              <a:gd name="T59" fmla="*/ 215 h 721"/>
              <a:gd name="T60" fmla="*/ 692 w 720"/>
              <a:gd name="T61" fmla="*/ 310 h 721"/>
              <a:gd name="T62" fmla="*/ 693 w 720"/>
              <a:gd name="T63" fmla="*/ 408 h 721"/>
              <a:gd name="T64" fmla="*/ 669 w 720"/>
              <a:gd name="T65" fmla="*/ 495 h 721"/>
              <a:gd name="T66" fmla="*/ 620 w 720"/>
              <a:gd name="T67" fmla="*/ 573 h 721"/>
              <a:gd name="T68" fmla="*/ 287 w 720"/>
              <a:gd name="T69" fmla="*/ 7 h 721"/>
              <a:gd name="T70" fmla="*/ 188 w 720"/>
              <a:gd name="T71" fmla="*/ 44 h 721"/>
              <a:gd name="T72" fmla="*/ 105 w 720"/>
              <a:gd name="T73" fmla="*/ 106 h 721"/>
              <a:gd name="T74" fmla="*/ 43 w 720"/>
              <a:gd name="T75" fmla="*/ 189 h 721"/>
              <a:gd name="T76" fmla="*/ 6 w 720"/>
              <a:gd name="T77" fmla="*/ 288 h 721"/>
              <a:gd name="T78" fmla="*/ 1 w 720"/>
              <a:gd name="T79" fmla="*/ 395 h 721"/>
              <a:gd name="T80" fmla="*/ 25 w 720"/>
              <a:gd name="T81" fmla="*/ 495 h 721"/>
              <a:gd name="T82" fmla="*/ 75 w 720"/>
              <a:gd name="T83" fmla="*/ 582 h 721"/>
              <a:gd name="T84" fmla="*/ 98 w 720"/>
              <a:gd name="T85" fmla="*/ 609 h 721"/>
              <a:gd name="T86" fmla="*/ 98 w 720"/>
              <a:gd name="T87" fmla="*/ 609 h 721"/>
              <a:gd name="T88" fmla="*/ 98 w 720"/>
              <a:gd name="T89" fmla="*/ 609 h 721"/>
              <a:gd name="T90" fmla="*/ 98 w 720"/>
              <a:gd name="T91" fmla="*/ 609 h 721"/>
              <a:gd name="T92" fmla="*/ 98 w 720"/>
              <a:gd name="T93" fmla="*/ 609 h 721"/>
              <a:gd name="T94" fmla="*/ 172 w 720"/>
              <a:gd name="T95" fmla="*/ 666 h 721"/>
              <a:gd name="T96" fmla="*/ 272 w 720"/>
              <a:gd name="T97" fmla="*/ 709 h 721"/>
              <a:gd name="T98" fmla="*/ 377 w 720"/>
              <a:gd name="T99" fmla="*/ 721 h 721"/>
              <a:gd name="T100" fmla="*/ 482 w 720"/>
              <a:gd name="T101" fmla="*/ 698 h 721"/>
              <a:gd name="T102" fmla="*/ 579 w 720"/>
              <a:gd name="T103" fmla="*/ 645 h 721"/>
              <a:gd name="T104" fmla="*/ 633 w 720"/>
              <a:gd name="T105" fmla="*/ 596 h 721"/>
              <a:gd name="T106" fmla="*/ 688 w 720"/>
              <a:gd name="T107" fmla="*/ 510 h 721"/>
              <a:gd name="T108" fmla="*/ 716 w 720"/>
              <a:gd name="T109" fmla="*/ 413 h 721"/>
              <a:gd name="T110" fmla="*/ 716 w 720"/>
              <a:gd name="T111" fmla="*/ 306 h 721"/>
              <a:gd name="T112" fmla="*/ 685 w 720"/>
              <a:gd name="T113" fmla="*/ 205 h 721"/>
              <a:gd name="T114" fmla="*/ 626 w 720"/>
              <a:gd name="T115" fmla="*/ 119 h 721"/>
              <a:gd name="T116" fmla="*/ 547 w 720"/>
              <a:gd name="T117" fmla="*/ 52 h 721"/>
              <a:gd name="T118" fmla="*/ 450 w 720"/>
              <a:gd name="T119" fmla="*/ 12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720" h="721">
                <a:moveTo>
                  <a:pt x="610" y="585"/>
                </a:moveTo>
                <a:lnTo>
                  <a:pt x="594" y="578"/>
                </a:lnTo>
                <a:lnTo>
                  <a:pt x="571" y="568"/>
                </a:lnTo>
                <a:lnTo>
                  <a:pt x="539" y="558"/>
                </a:lnTo>
                <a:lnTo>
                  <a:pt x="499" y="542"/>
                </a:lnTo>
                <a:lnTo>
                  <a:pt x="482" y="537"/>
                </a:lnTo>
                <a:lnTo>
                  <a:pt x="466" y="531"/>
                </a:lnTo>
                <a:lnTo>
                  <a:pt x="449" y="524"/>
                </a:lnTo>
                <a:lnTo>
                  <a:pt x="432" y="519"/>
                </a:lnTo>
                <a:lnTo>
                  <a:pt x="432" y="459"/>
                </a:lnTo>
                <a:lnTo>
                  <a:pt x="439" y="455"/>
                </a:lnTo>
                <a:lnTo>
                  <a:pt x="445" y="450"/>
                </a:lnTo>
                <a:lnTo>
                  <a:pt x="453" y="442"/>
                </a:lnTo>
                <a:lnTo>
                  <a:pt x="459" y="433"/>
                </a:lnTo>
                <a:lnTo>
                  <a:pt x="466" y="422"/>
                </a:lnTo>
                <a:lnTo>
                  <a:pt x="471" y="406"/>
                </a:lnTo>
                <a:lnTo>
                  <a:pt x="476" y="390"/>
                </a:lnTo>
                <a:lnTo>
                  <a:pt x="477" y="370"/>
                </a:lnTo>
                <a:lnTo>
                  <a:pt x="481" y="368"/>
                </a:lnTo>
                <a:lnTo>
                  <a:pt x="485" y="364"/>
                </a:lnTo>
                <a:lnTo>
                  <a:pt x="488" y="361"/>
                </a:lnTo>
                <a:lnTo>
                  <a:pt x="490" y="357"/>
                </a:lnTo>
                <a:lnTo>
                  <a:pt x="493" y="351"/>
                </a:lnTo>
                <a:lnTo>
                  <a:pt x="495" y="345"/>
                </a:lnTo>
                <a:lnTo>
                  <a:pt x="497" y="338"/>
                </a:lnTo>
                <a:lnTo>
                  <a:pt x="497" y="331"/>
                </a:lnTo>
                <a:lnTo>
                  <a:pt x="495" y="318"/>
                </a:lnTo>
                <a:lnTo>
                  <a:pt x="493" y="307"/>
                </a:lnTo>
                <a:lnTo>
                  <a:pt x="490" y="302"/>
                </a:lnTo>
                <a:lnTo>
                  <a:pt x="488" y="298"/>
                </a:lnTo>
                <a:lnTo>
                  <a:pt x="484" y="295"/>
                </a:lnTo>
                <a:lnTo>
                  <a:pt x="480" y="292"/>
                </a:lnTo>
                <a:lnTo>
                  <a:pt x="481" y="292"/>
                </a:lnTo>
                <a:lnTo>
                  <a:pt x="481" y="291"/>
                </a:lnTo>
                <a:lnTo>
                  <a:pt x="488" y="270"/>
                </a:lnTo>
                <a:lnTo>
                  <a:pt x="493" y="246"/>
                </a:lnTo>
                <a:lnTo>
                  <a:pt x="495" y="232"/>
                </a:lnTo>
                <a:lnTo>
                  <a:pt x="495" y="219"/>
                </a:lnTo>
                <a:lnTo>
                  <a:pt x="495" y="205"/>
                </a:lnTo>
                <a:lnTo>
                  <a:pt x="493" y="191"/>
                </a:lnTo>
                <a:lnTo>
                  <a:pt x="490" y="184"/>
                </a:lnTo>
                <a:lnTo>
                  <a:pt x="486" y="178"/>
                </a:lnTo>
                <a:lnTo>
                  <a:pt x="482" y="171"/>
                </a:lnTo>
                <a:lnTo>
                  <a:pt x="477" y="165"/>
                </a:lnTo>
                <a:lnTo>
                  <a:pt x="472" y="161"/>
                </a:lnTo>
                <a:lnTo>
                  <a:pt x="466" y="156"/>
                </a:lnTo>
                <a:lnTo>
                  <a:pt x="458" y="152"/>
                </a:lnTo>
                <a:lnTo>
                  <a:pt x="450" y="148"/>
                </a:lnTo>
                <a:lnTo>
                  <a:pt x="434" y="143"/>
                </a:lnTo>
                <a:lnTo>
                  <a:pt x="417" y="139"/>
                </a:lnTo>
                <a:lnTo>
                  <a:pt x="400" y="137"/>
                </a:lnTo>
                <a:lnTo>
                  <a:pt x="382" y="137"/>
                </a:lnTo>
                <a:lnTo>
                  <a:pt x="367" y="137"/>
                </a:lnTo>
                <a:lnTo>
                  <a:pt x="351" y="139"/>
                </a:lnTo>
                <a:lnTo>
                  <a:pt x="335" y="142"/>
                </a:lnTo>
                <a:lnTo>
                  <a:pt x="321" y="147"/>
                </a:lnTo>
                <a:lnTo>
                  <a:pt x="306" y="152"/>
                </a:lnTo>
                <a:lnTo>
                  <a:pt x="294" y="160"/>
                </a:lnTo>
                <a:lnTo>
                  <a:pt x="288" y="165"/>
                </a:lnTo>
                <a:lnTo>
                  <a:pt x="283" y="170"/>
                </a:lnTo>
                <a:lnTo>
                  <a:pt x="279" y="175"/>
                </a:lnTo>
                <a:lnTo>
                  <a:pt x="276" y="180"/>
                </a:lnTo>
                <a:lnTo>
                  <a:pt x="269" y="180"/>
                </a:lnTo>
                <a:lnTo>
                  <a:pt x="262" y="182"/>
                </a:lnTo>
                <a:lnTo>
                  <a:pt x="256" y="183"/>
                </a:lnTo>
                <a:lnTo>
                  <a:pt x="251" y="184"/>
                </a:lnTo>
                <a:lnTo>
                  <a:pt x="244" y="189"/>
                </a:lnTo>
                <a:lnTo>
                  <a:pt x="237" y="196"/>
                </a:lnTo>
                <a:lnTo>
                  <a:pt x="235" y="201"/>
                </a:lnTo>
                <a:lnTo>
                  <a:pt x="232" y="206"/>
                </a:lnTo>
                <a:lnTo>
                  <a:pt x="231" y="211"/>
                </a:lnTo>
                <a:lnTo>
                  <a:pt x="229" y="218"/>
                </a:lnTo>
                <a:lnTo>
                  <a:pt x="228" y="230"/>
                </a:lnTo>
                <a:lnTo>
                  <a:pt x="229" y="243"/>
                </a:lnTo>
                <a:lnTo>
                  <a:pt x="233" y="269"/>
                </a:lnTo>
                <a:lnTo>
                  <a:pt x="240" y="291"/>
                </a:lnTo>
                <a:lnTo>
                  <a:pt x="240" y="292"/>
                </a:lnTo>
                <a:lnTo>
                  <a:pt x="240" y="292"/>
                </a:lnTo>
                <a:lnTo>
                  <a:pt x="236" y="295"/>
                </a:lnTo>
                <a:lnTo>
                  <a:pt x="232" y="298"/>
                </a:lnTo>
                <a:lnTo>
                  <a:pt x="229" y="302"/>
                </a:lnTo>
                <a:lnTo>
                  <a:pt x="227" y="307"/>
                </a:lnTo>
                <a:lnTo>
                  <a:pt x="224" y="318"/>
                </a:lnTo>
                <a:lnTo>
                  <a:pt x="223" y="331"/>
                </a:lnTo>
                <a:lnTo>
                  <a:pt x="223" y="337"/>
                </a:lnTo>
                <a:lnTo>
                  <a:pt x="224" y="343"/>
                </a:lnTo>
                <a:lnTo>
                  <a:pt x="226" y="350"/>
                </a:lnTo>
                <a:lnTo>
                  <a:pt x="228" y="355"/>
                </a:lnTo>
                <a:lnTo>
                  <a:pt x="231" y="360"/>
                </a:lnTo>
                <a:lnTo>
                  <a:pt x="235" y="364"/>
                </a:lnTo>
                <a:lnTo>
                  <a:pt x="237" y="368"/>
                </a:lnTo>
                <a:lnTo>
                  <a:pt x="242" y="370"/>
                </a:lnTo>
                <a:lnTo>
                  <a:pt x="244" y="390"/>
                </a:lnTo>
                <a:lnTo>
                  <a:pt x="249" y="406"/>
                </a:lnTo>
                <a:lnTo>
                  <a:pt x="254" y="422"/>
                </a:lnTo>
                <a:lnTo>
                  <a:pt x="260" y="433"/>
                </a:lnTo>
                <a:lnTo>
                  <a:pt x="267" y="442"/>
                </a:lnTo>
                <a:lnTo>
                  <a:pt x="274" y="450"/>
                </a:lnTo>
                <a:lnTo>
                  <a:pt x="281" y="455"/>
                </a:lnTo>
                <a:lnTo>
                  <a:pt x="287" y="459"/>
                </a:lnTo>
                <a:lnTo>
                  <a:pt x="287" y="519"/>
                </a:lnTo>
                <a:lnTo>
                  <a:pt x="272" y="524"/>
                </a:lnTo>
                <a:lnTo>
                  <a:pt x="256" y="530"/>
                </a:lnTo>
                <a:lnTo>
                  <a:pt x="241" y="535"/>
                </a:lnTo>
                <a:lnTo>
                  <a:pt x="226" y="540"/>
                </a:lnTo>
                <a:lnTo>
                  <a:pt x="193" y="550"/>
                </a:lnTo>
                <a:lnTo>
                  <a:pt x="161" y="562"/>
                </a:lnTo>
                <a:lnTo>
                  <a:pt x="133" y="573"/>
                </a:lnTo>
                <a:lnTo>
                  <a:pt x="110" y="586"/>
                </a:lnTo>
                <a:lnTo>
                  <a:pt x="100" y="573"/>
                </a:lnTo>
                <a:lnTo>
                  <a:pt x="89" y="562"/>
                </a:lnTo>
                <a:lnTo>
                  <a:pt x="80" y="549"/>
                </a:lnTo>
                <a:lnTo>
                  <a:pt x="73" y="536"/>
                </a:lnTo>
                <a:lnTo>
                  <a:pt x="65" y="523"/>
                </a:lnTo>
                <a:lnTo>
                  <a:pt x="57" y="509"/>
                </a:lnTo>
                <a:lnTo>
                  <a:pt x="51" y="495"/>
                </a:lnTo>
                <a:lnTo>
                  <a:pt x="46" y="481"/>
                </a:lnTo>
                <a:lnTo>
                  <a:pt x="41" y="467"/>
                </a:lnTo>
                <a:lnTo>
                  <a:pt x="35" y="453"/>
                </a:lnTo>
                <a:lnTo>
                  <a:pt x="32" y="437"/>
                </a:lnTo>
                <a:lnTo>
                  <a:pt x="29" y="422"/>
                </a:lnTo>
                <a:lnTo>
                  <a:pt x="26" y="408"/>
                </a:lnTo>
                <a:lnTo>
                  <a:pt x="25" y="392"/>
                </a:lnTo>
                <a:lnTo>
                  <a:pt x="24" y="377"/>
                </a:lnTo>
                <a:lnTo>
                  <a:pt x="23" y="360"/>
                </a:lnTo>
                <a:lnTo>
                  <a:pt x="24" y="343"/>
                </a:lnTo>
                <a:lnTo>
                  <a:pt x="25" y="327"/>
                </a:lnTo>
                <a:lnTo>
                  <a:pt x="26" y="310"/>
                </a:lnTo>
                <a:lnTo>
                  <a:pt x="30" y="293"/>
                </a:lnTo>
                <a:lnTo>
                  <a:pt x="34" y="277"/>
                </a:lnTo>
                <a:lnTo>
                  <a:pt x="38" y="261"/>
                </a:lnTo>
                <a:lnTo>
                  <a:pt x="43" y="244"/>
                </a:lnTo>
                <a:lnTo>
                  <a:pt x="50" y="230"/>
                </a:lnTo>
                <a:lnTo>
                  <a:pt x="56" y="215"/>
                </a:lnTo>
                <a:lnTo>
                  <a:pt x="64" y="201"/>
                </a:lnTo>
                <a:lnTo>
                  <a:pt x="71" y="187"/>
                </a:lnTo>
                <a:lnTo>
                  <a:pt x="80" y="173"/>
                </a:lnTo>
                <a:lnTo>
                  <a:pt x="91" y="160"/>
                </a:lnTo>
                <a:lnTo>
                  <a:pt x="100" y="147"/>
                </a:lnTo>
                <a:lnTo>
                  <a:pt x="111" y="134"/>
                </a:lnTo>
                <a:lnTo>
                  <a:pt x="122" y="122"/>
                </a:lnTo>
                <a:lnTo>
                  <a:pt x="133" y="112"/>
                </a:lnTo>
                <a:lnTo>
                  <a:pt x="146" y="101"/>
                </a:lnTo>
                <a:lnTo>
                  <a:pt x="159" y="92"/>
                </a:lnTo>
                <a:lnTo>
                  <a:pt x="172" y="81"/>
                </a:lnTo>
                <a:lnTo>
                  <a:pt x="186" y="72"/>
                </a:lnTo>
                <a:lnTo>
                  <a:pt x="200" y="65"/>
                </a:lnTo>
                <a:lnTo>
                  <a:pt x="214" y="57"/>
                </a:lnTo>
                <a:lnTo>
                  <a:pt x="229" y="51"/>
                </a:lnTo>
                <a:lnTo>
                  <a:pt x="244" y="44"/>
                </a:lnTo>
                <a:lnTo>
                  <a:pt x="260" y="39"/>
                </a:lnTo>
                <a:lnTo>
                  <a:pt x="276" y="35"/>
                </a:lnTo>
                <a:lnTo>
                  <a:pt x="292" y="31"/>
                </a:lnTo>
                <a:lnTo>
                  <a:pt x="309" y="27"/>
                </a:lnTo>
                <a:lnTo>
                  <a:pt x="326" y="26"/>
                </a:lnTo>
                <a:lnTo>
                  <a:pt x="342" y="25"/>
                </a:lnTo>
                <a:lnTo>
                  <a:pt x="359" y="24"/>
                </a:lnTo>
                <a:lnTo>
                  <a:pt x="377" y="25"/>
                </a:lnTo>
                <a:lnTo>
                  <a:pt x="394" y="26"/>
                </a:lnTo>
                <a:lnTo>
                  <a:pt x="410" y="27"/>
                </a:lnTo>
                <a:lnTo>
                  <a:pt x="427" y="31"/>
                </a:lnTo>
                <a:lnTo>
                  <a:pt x="444" y="35"/>
                </a:lnTo>
                <a:lnTo>
                  <a:pt x="459" y="39"/>
                </a:lnTo>
                <a:lnTo>
                  <a:pt x="475" y="44"/>
                </a:lnTo>
                <a:lnTo>
                  <a:pt x="490" y="51"/>
                </a:lnTo>
                <a:lnTo>
                  <a:pt x="506" y="57"/>
                </a:lnTo>
                <a:lnTo>
                  <a:pt x="520" y="65"/>
                </a:lnTo>
                <a:lnTo>
                  <a:pt x="534" y="72"/>
                </a:lnTo>
                <a:lnTo>
                  <a:pt x="548" y="81"/>
                </a:lnTo>
                <a:lnTo>
                  <a:pt x="561" y="92"/>
                </a:lnTo>
                <a:lnTo>
                  <a:pt x="574" y="101"/>
                </a:lnTo>
                <a:lnTo>
                  <a:pt x="586" y="112"/>
                </a:lnTo>
                <a:lnTo>
                  <a:pt x="598" y="122"/>
                </a:lnTo>
                <a:lnTo>
                  <a:pt x="608" y="134"/>
                </a:lnTo>
                <a:lnTo>
                  <a:pt x="620" y="147"/>
                </a:lnTo>
                <a:lnTo>
                  <a:pt x="629" y="160"/>
                </a:lnTo>
                <a:lnTo>
                  <a:pt x="639" y="173"/>
                </a:lnTo>
                <a:lnTo>
                  <a:pt x="648" y="187"/>
                </a:lnTo>
                <a:lnTo>
                  <a:pt x="656" y="201"/>
                </a:lnTo>
                <a:lnTo>
                  <a:pt x="663" y="215"/>
                </a:lnTo>
                <a:lnTo>
                  <a:pt x="670" y="230"/>
                </a:lnTo>
                <a:lnTo>
                  <a:pt x="676" y="244"/>
                </a:lnTo>
                <a:lnTo>
                  <a:pt x="681" y="261"/>
                </a:lnTo>
                <a:lnTo>
                  <a:pt x="685" y="277"/>
                </a:lnTo>
                <a:lnTo>
                  <a:pt x="689" y="293"/>
                </a:lnTo>
                <a:lnTo>
                  <a:pt x="692" y="310"/>
                </a:lnTo>
                <a:lnTo>
                  <a:pt x="694" y="327"/>
                </a:lnTo>
                <a:lnTo>
                  <a:pt x="696" y="343"/>
                </a:lnTo>
                <a:lnTo>
                  <a:pt x="697" y="360"/>
                </a:lnTo>
                <a:lnTo>
                  <a:pt x="696" y="377"/>
                </a:lnTo>
                <a:lnTo>
                  <a:pt x="694" y="392"/>
                </a:lnTo>
                <a:lnTo>
                  <a:pt x="693" y="408"/>
                </a:lnTo>
                <a:lnTo>
                  <a:pt x="690" y="422"/>
                </a:lnTo>
                <a:lnTo>
                  <a:pt x="688" y="437"/>
                </a:lnTo>
                <a:lnTo>
                  <a:pt x="684" y="453"/>
                </a:lnTo>
                <a:lnTo>
                  <a:pt x="679" y="467"/>
                </a:lnTo>
                <a:lnTo>
                  <a:pt x="674" y="481"/>
                </a:lnTo>
                <a:lnTo>
                  <a:pt x="669" y="495"/>
                </a:lnTo>
                <a:lnTo>
                  <a:pt x="662" y="509"/>
                </a:lnTo>
                <a:lnTo>
                  <a:pt x="654" y="523"/>
                </a:lnTo>
                <a:lnTo>
                  <a:pt x="647" y="536"/>
                </a:lnTo>
                <a:lnTo>
                  <a:pt x="639" y="549"/>
                </a:lnTo>
                <a:lnTo>
                  <a:pt x="630" y="562"/>
                </a:lnTo>
                <a:lnTo>
                  <a:pt x="620" y="573"/>
                </a:lnTo>
                <a:lnTo>
                  <a:pt x="610" y="585"/>
                </a:lnTo>
                <a:close/>
                <a:moveTo>
                  <a:pt x="359" y="0"/>
                </a:moveTo>
                <a:lnTo>
                  <a:pt x="341" y="0"/>
                </a:lnTo>
                <a:lnTo>
                  <a:pt x="323" y="2"/>
                </a:lnTo>
                <a:lnTo>
                  <a:pt x="305" y="4"/>
                </a:lnTo>
                <a:lnTo>
                  <a:pt x="287" y="7"/>
                </a:lnTo>
                <a:lnTo>
                  <a:pt x="269" y="12"/>
                </a:lnTo>
                <a:lnTo>
                  <a:pt x="253" y="16"/>
                </a:lnTo>
                <a:lnTo>
                  <a:pt x="236" y="22"/>
                </a:lnTo>
                <a:lnTo>
                  <a:pt x="219" y="29"/>
                </a:lnTo>
                <a:lnTo>
                  <a:pt x="204" y="35"/>
                </a:lnTo>
                <a:lnTo>
                  <a:pt x="188" y="44"/>
                </a:lnTo>
                <a:lnTo>
                  <a:pt x="173" y="52"/>
                </a:lnTo>
                <a:lnTo>
                  <a:pt x="159" y="62"/>
                </a:lnTo>
                <a:lnTo>
                  <a:pt x="145" y="72"/>
                </a:lnTo>
                <a:lnTo>
                  <a:pt x="131" y="83"/>
                </a:lnTo>
                <a:lnTo>
                  <a:pt x="118" y="94"/>
                </a:lnTo>
                <a:lnTo>
                  <a:pt x="105" y="106"/>
                </a:lnTo>
                <a:lnTo>
                  <a:pt x="93" y="119"/>
                </a:lnTo>
                <a:lnTo>
                  <a:pt x="82" y="131"/>
                </a:lnTo>
                <a:lnTo>
                  <a:pt x="71" y="146"/>
                </a:lnTo>
                <a:lnTo>
                  <a:pt x="61" y="160"/>
                </a:lnTo>
                <a:lnTo>
                  <a:pt x="51" y="174"/>
                </a:lnTo>
                <a:lnTo>
                  <a:pt x="43" y="189"/>
                </a:lnTo>
                <a:lnTo>
                  <a:pt x="34" y="205"/>
                </a:lnTo>
                <a:lnTo>
                  <a:pt x="28" y="220"/>
                </a:lnTo>
                <a:lnTo>
                  <a:pt x="21" y="237"/>
                </a:lnTo>
                <a:lnTo>
                  <a:pt x="15" y="253"/>
                </a:lnTo>
                <a:lnTo>
                  <a:pt x="11" y="270"/>
                </a:lnTo>
                <a:lnTo>
                  <a:pt x="6" y="288"/>
                </a:lnTo>
                <a:lnTo>
                  <a:pt x="3" y="306"/>
                </a:lnTo>
                <a:lnTo>
                  <a:pt x="1" y="324"/>
                </a:lnTo>
                <a:lnTo>
                  <a:pt x="0" y="342"/>
                </a:lnTo>
                <a:lnTo>
                  <a:pt x="0" y="360"/>
                </a:lnTo>
                <a:lnTo>
                  <a:pt x="0" y="378"/>
                </a:lnTo>
                <a:lnTo>
                  <a:pt x="1" y="395"/>
                </a:lnTo>
                <a:lnTo>
                  <a:pt x="3" y="413"/>
                </a:lnTo>
                <a:lnTo>
                  <a:pt x="6" y="429"/>
                </a:lnTo>
                <a:lnTo>
                  <a:pt x="10" y="446"/>
                </a:lnTo>
                <a:lnTo>
                  <a:pt x="14" y="463"/>
                </a:lnTo>
                <a:lnTo>
                  <a:pt x="19" y="478"/>
                </a:lnTo>
                <a:lnTo>
                  <a:pt x="25" y="495"/>
                </a:lnTo>
                <a:lnTo>
                  <a:pt x="32" y="510"/>
                </a:lnTo>
                <a:lnTo>
                  <a:pt x="39" y="526"/>
                </a:lnTo>
                <a:lnTo>
                  <a:pt x="47" y="540"/>
                </a:lnTo>
                <a:lnTo>
                  <a:pt x="56" y="555"/>
                </a:lnTo>
                <a:lnTo>
                  <a:pt x="65" y="569"/>
                </a:lnTo>
                <a:lnTo>
                  <a:pt x="75" y="582"/>
                </a:lnTo>
                <a:lnTo>
                  <a:pt x="87" y="596"/>
                </a:lnTo>
                <a:lnTo>
                  <a:pt x="98" y="609"/>
                </a:lnTo>
                <a:lnTo>
                  <a:pt x="98" y="609"/>
                </a:lnTo>
                <a:lnTo>
                  <a:pt x="98" y="609"/>
                </a:lnTo>
                <a:lnTo>
                  <a:pt x="98" y="609"/>
                </a:lnTo>
                <a:lnTo>
                  <a:pt x="98" y="609"/>
                </a:lnTo>
                <a:lnTo>
                  <a:pt x="98" y="609"/>
                </a:lnTo>
                <a:lnTo>
                  <a:pt x="98" y="609"/>
                </a:lnTo>
                <a:lnTo>
                  <a:pt x="98" y="609"/>
                </a:lnTo>
                <a:lnTo>
                  <a:pt x="98" y="609"/>
                </a:lnTo>
                <a:lnTo>
                  <a:pt x="98" y="609"/>
                </a:lnTo>
                <a:lnTo>
                  <a:pt x="98" y="609"/>
                </a:lnTo>
                <a:lnTo>
                  <a:pt x="98" y="609"/>
                </a:lnTo>
                <a:lnTo>
                  <a:pt x="98" y="609"/>
                </a:lnTo>
                <a:lnTo>
                  <a:pt x="98" y="609"/>
                </a:lnTo>
                <a:lnTo>
                  <a:pt x="98" y="609"/>
                </a:lnTo>
                <a:lnTo>
                  <a:pt x="98" y="609"/>
                </a:lnTo>
                <a:lnTo>
                  <a:pt x="98" y="609"/>
                </a:lnTo>
                <a:lnTo>
                  <a:pt x="98" y="609"/>
                </a:lnTo>
                <a:lnTo>
                  <a:pt x="98" y="609"/>
                </a:lnTo>
                <a:lnTo>
                  <a:pt x="98" y="609"/>
                </a:lnTo>
                <a:lnTo>
                  <a:pt x="98" y="609"/>
                </a:lnTo>
                <a:lnTo>
                  <a:pt x="98" y="609"/>
                </a:lnTo>
                <a:lnTo>
                  <a:pt x="98" y="609"/>
                </a:lnTo>
                <a:lnTo>
                  <a:pt x="98" y="609"/>
                </a:lnTo>
                <a:lnTo>
                  <a:pt x="98" y="609"/>
                </a:lnTo>
                <a:lnTo>
                  <a:pt x="98" y="609"/>
                </a:lnTo>
                <a:lnTo>
                  <a:pt x="98" y="609"/>
                </a:lnTo>
                <a:lnTo>
                  <a:pt x="98" y="609"/>
                </a:lnTo>
                <a:lnTo>
                  <a:pt x="98" y="609"/>
                </a:lnTo>
                <a:lnTo>
                  <a:pt x="98" y="609"/>
                </a:lnTo>
                <a:lnTo>
                  <a:pt x="113" y="622"/>
                </a:lnTo>
                <a:lnTo>
                  <a:pt x="127" y="635"/>
                </a:lnTo>
                <a:lnTo>
                  <a:pt x="141" y="645"/>
                </a:lnTo>
                <a:lnTo>
                  <a:pt x="156" y="657"/>
                </a:lnTo>
                <a:lnTo>
                  <a:pt x="172" y="666"/>
                </a:lnTo>
                <a:lnTo>
                  <a:pt x="187" y="676"/>
                </a:lnTo>
                <a:lnTo>
                  <a:pt x="204" y="684"/>
                </a:lnTo>
                <a:lnTo>
                  <a:pt x="220" y="691"/>
                </a:lnTo>
                <a:lnTo>
                  <a:pt x="237" y="698"/>
                </a:lnTo>
                <a:lnTo>
                  <a:pt x="254" y="704"/>
                </a:lnTo>
                <a:lnTo>
                  <a:pt x="272" y="709"/>
                </a:lnTo>
                <a:lnTo>
                  <a:pt x="288" y="713"/>
                </a:lnTo>
                <a:lnTo>
                  <a:pt x="306" y="717"/>
                </a:lnTo>
                <a:lnTo>
                  <a:pt x="324" y="720"/>
                </a:lnTo>
                <a:lnTo>
                  <a:pt x="342" y="721"/>
                </a:lnTo>
                <a:lnTo>
                  <a:pt x="359" y="721"/>
                </a:lnTo>
                <a:lnTo>
                  <a:pt x="377" y="721"/>
                </a:lnTo>
                <a:lnTo>
                  <a:pt x="395" y="720"/>
                </a:lnTo>
                <a:lnTo>
                  <a:pt x="413" y="717"/>
                </a:lnTo>
                <a:lnTo>
                  <a:pt x="431" y="713"/>
                </a:lnTo>
                <a:lnTo>
                  <a:pt x="448" y="709"/>
                </a:lnTo>
                <a:lnTo>
                  <a:pt x="466" y="704"/>
                </a:lnTo>
                <a:lnTo>
                  <a:pt x="482" y="698"/>
                </a:lnTo>
                <a:lnTo>
                  <a:pt x="499" y="691"/>
                </a:lnTo>
                <a:lnTo>
                  <a:pt x="516" y="684"/>
                </a:lnTo>
                <a:lnTo>
                  <a:pt x="532" y="676"/>
                </a:lnTo>
                <a:lnTo>
                  <a:pt x="549" y="666"/>
                </a:lnTo>
                <a:lnTo>
                  <a:pt x="565" y="657"/>
                </a:lnTo>
                <a:lnTo>
                  <a:pt x="579" y="645"/>
                </a:lnTo>
                <a:lnTo>
                  <a:pt x="594" y="635"/>
                </a:lnTo>
                <a:lnTo>
                  <a:pt x="607" y="622"/>
                </a:lnTo>
                <a:lnTo>
                  <a:pt x="621" y="609"/>
                </a:lnTo>
                <a:lnTo>
                  <a:pt x="621" y="609"/>
                </a:lnTo>
                <a:lnTo>
                  <a:pt x="621" y="609"/>
                </a:lnTo>
                <a:lnTo>
                  <a:pt x="633" y="596"/>
                </a:lnTo>
                <a:lnTo>
                  <a:pt x="643" y="584"/>
                </a:lnTo>
                <a:lnTo>
                  <a:pt x="653" y="569"/>
                </a:lnTo>
                <a:lnTo>
                  <a:pt x="663" y="555"/>
                </a:lnTo>
                <a:lnTo>
                  <a:pt x="672" y="540"/>
                </a:lnTo>
                <a:lnTo>
                  <a:pt x="680" y="526"/>
                </a:lnTo>
                <a:lnTo>
                  <a:pt x="688" y="510"/>
                </a:lnTo>
                <a:lnTo>
                  <a:pt x="694" y="495"/>
                </a:lnTo>
                <a:lnTo>
                  <a:pt x="701" y="478"/>
                </a:lnTo>
                <a:lnTo>
                  <a:pt x="706" y="463"/>
                </a:lnTo>
                <a:lnTo>
                  <a:pt x="710" y="446"/>
                </a:lnTo>
                <a:lnTo>
                  <a:pt x="714" y="429"/>
                </a:lnTo>
                <a:lnTo>
                  <a:pt x="716" y="413"/>
                </a:lnTo>
                <a:lnTo>
                  <a:pt x="719" y="395"/>
                </a:lnTo>
                <a:lnTo>
                  <a:pt x="720" y="378"/>
                </a:lnTo>
                <a:lnTo>
                  <a:pt x="720" y="360"/>
                </a:lnTo>
                <a:lnTo>
                  <a:pt x="720" y="342"/>
                </a:lnTo>
                <a:lnTo>
                  <a:pt x="719" y="324"/>
                </a:lnTo>
                <a:lnTo>
                  <a:pt x="716" y="306"/>
                </a:lnTo>
                <a:lnTo>
                  <a:pt x="714" y="288"/>
                </a:lnTo>
                <a:lnTo>
                  <a:pt x="708" y="270"/>
                </a:lnTo>
                <a:lnTo>
                  <a:pt x="705" y="253"/>
                </a:lnTo>
                <a:lnTo>
                  <a:pt x="698" y="237"/>
                </a:lnTo>
                <a:lnTo>
                  <a:pt x="692" y="220"/>
                </a:lnTo>
                <a:lnTo>
                  <a:pt x="685" y="205"/>
                </a:lnTo>
                <a:lnTo>
                  <a:pt x="676" y="189"/>
                </a:lnTo>
                <a:lnTo>
                  <a:pt x="669" y="174"/>
                </a:lnTo>
                <a:lnTo>
                  <a:pt x="658" y="160"/>
                </a:lnTo>
                <a:lnTo>
                  <a:pt x="648" y="146"/>
                </a:lnTo>
                <a:lnTo>
                  <a:pt x="638" y="131"/>
                </a:lnTo>
                <a:lnTo>
                  <a:pt x="626" y="119"/>
                </a:lnTo>
                <a:lnTo>
                  <a:pt x="615" y="106"/>
                </a:lnTo>
                <a:lnTo>
                  <a:pt x="602" y="94"/>
                </a:lnTo>
                <a:lnTo>
                  <a:pt x="589" y="83"/>
                </a:lnTo>
                <a:lnTo>
                  <a:pt x="575" y="72"/>
                </a:lnTo>
                <a:lnTo>
                  <a:pt x="561" y="62"/>
                </a:lnTo>
                <a:lnTo>
                  <a:pt x="547" y="52"/>
                </a:lnTo>
                <a:lnTo>
                  <a:pt x="531" y="44"/>
                </a:lnTo>
                <a:lnTo>
                  <a:pt x="516" y="35"/>
                </a:lnTo>
                <a:lnTo>
                  <a:pt x="500" y="29"/>
                </a:lnTo>
                <a:lnTo>
                  <a:pt x="484" y="22"/>
                </a:lnTo>
                <a:lnTo>
                  <a:pt x="467" y="16"/>
                </a:lnTo>
                <a:lnTo>
                  <a:pt x="450" y="12"/>
                </a:lnTo>
                <a:lnTo>
                  <a:pt x="432" y="7"/>
                </a:lnTo>
                <a:lnTo>
                  <a:pt x="414" y="4"/>
                </a:lnTo>
                <a:lnTo>
                  <a:pt x="396" y="2"/>
                </a:lnTo>
                <a:lnTo>
                  <a:pt x="378" y="0"/>
                </a:lnTo>
                <a:lnTo>
                  <a:pt x="359" y="0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122F1E9-DE1C-5F44-878C-59590921D557}"/>
              </a:ext>
            </a:extLst>
          </p:cNvPr>
          <p:cNvSpPr/>
          <p:nvPr/>
        </p:nvSpPr>
        <p:spPr>
          <a:xfrm>
            <a:off x="4500875" y="1744915"/>
            <a:ext cx="1957076" cy="3693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Scenario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D66F89A-F67E-0641-BB29-653C930123ED}"/>
              </a:ext>
            </a:extLst>
          </p:cNvPr>
          <p:cNvSpPr/>
          <p:nvPr/>
        </p:nvSpPr>
        <p:spPr>
          <a:xfrm>
            <a:off x="4500875" y="5429554"/>
            <a:ext cx="1957076" cy="3693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Project check-list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EDB8139-90F9-664E-AD25-0FEDDD120AC4}"/>
              </a:ext>
            </a:extLst>
          </p:cNvPr>
          <p:cNvSpPr/>
          <p:nvPr/>
        </p:nvSpPr>
        <p:spPr>
          <a:xfrm>
            <a:off x="4980295" y="4234934"/>
            <a:ext cx="2124697" cy="3693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Grading information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CC4F216-464F-FB4D-B26C-5384214954E7}"/>
              </a:ext>
            </a:extLst>
          </p:cNvPr>
          <p:cNvSpPr/>
          <p:nvPr/>
        </p:nvSpPr>
        <p:spPr>
          <a:xfrm>
            <a:off x="4980296" y="2988548"/>
            <a:ext cx="2001530" cy="3693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Project Outcomes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5916A8D-D74C-7C49-BACC-38C404AF8CDE}"/>
              </a:ext>
            </a:extLst>
          </p:cNvPr>
          <p:cNvGrpSpPr/>
          <p:nvPr/>
        </p:nvGrpSpPr>
        <p:grpSpPr>
          <a:xfrm>
            <a:off x="10434637" y="1441549"/>
            <a:ext cx="957263" cy="999194"/>
            <a:chOff x="10434637" y="1441549"/>
            <a:chExt cx="957263" cy="999194"/>
          </a:xfrm>
          <a:solidFill>
            <a:srgbClr val="002060"/>
          </a:solidFill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54598A1-AFAD-EE4F-8274-177C4CE4669E}"/>
                </a:ext>
              </a:extLst>
            </p:cNvPr>
            <p:cNvSpPr/>
            <p:nvPr/>
          </p:nvSpPr>
          <p:spPr>
            <a:xfrm>
              <a:off x="10487025" y="1441549"/>
              <a:ext cx="904875" cy="9991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Right Triangle 37">
              <a:extLst>
                <a:ext uri="{FF2B5EF4-FFF2-40B4-BE49-F238E27FC236}">
                  <a16:creationId xmlns:a16="http://schemas.microsoft.com/office/drawing/2014/main" id="{67A69270-CA80-B446-BB2C-74945DFFF384}"/>
                </a:ext>
              </a:extLst>
            </p:cNvPr>
            <p:cNvSpPr/>
            <p:nvPr/>
          </p:nvSpPr>
          <p:spPr>
            <a:xfrm flipH="1">
              <a:off x="10434637" y="1441549"/>
              <a:ext cx="52384" cy="111916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ight Triangle 38">
              <a:extLst>
                <a:ext uri="{FF2B5EF4-FFF2-40B4-BE49-F238E27FC236}">
                  <a16:creationId xmlns:a16="http://schemas.microsoft.com/office/drawing/2014/main" id="{2A207FA0-012F-3F41-A23A-5208581E68E5}"/>
                </a:ext>
              </a:extLst>
            </p:cNvPr>
            <p:cNvSpPr/>
            <p:nvPr/>
          </p:nvSpPr>
          <p:spPr>
            <a:xfrm flipH="1" flipV="1">
              <a:off x="10434637" y="2328827"/>
              <a:ext cx="52384" cy="111916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F0775E0-A90E-6342-A62D-7FD759059035}"/>
              </a:ext>
            </a:extLst>
          </p:cNvPr>
          <p:cNvGrpSpPr/>
          <p:nvPr/>
        </p:nvGrpSpPr>
        <p:grpSpPr>
          <a:xfrm>
            <a:off x="10434637" y="2673617"/>
            <a:ext cx="957263" cy="999194"/>
            <a:chOff x="10434637" y="1441549"/>
            <a:chExt cx="957263" cy="999194"/>
          </a:xfrm>
          <a:solidFill>
            <a:srgbClr val="002060"/>
          </a:solidFill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375CFBF8-0EE9-3C49-A4DE-D724AE161AE1}"/>
                </a:ext>
              </a:extLst>
            </p:cNvPr>
            <p:cNvSpPr/>
            <p:nvPr/>
          </p:nvSpPr>
          <p:spPr>
            <a:xfrm>
              <a:off x="10487025" y="1441549"/>
              <a:ext cx="904875" cy="9991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ight Triangle 41">
              <a:extLst>
                <a:ext uri="{FF2B5EF4-FFF2-40B4-BE49-F238E27FC236}">
                  <a16:creationId xmlns:a16="http://schemas.microsoft.com/office/drawing/2014/main" id="{D93AB687-3F40-864D-81C8-32589594290C}"/>
                </a:ext>
              </a:extLst>
            </p:cNvPr>
            <p:cNvSpPr/>
            <p:nvPr/>
          </p:nvSpPr>
          <p:spPr>
            <a:xfrm flipH="1">
              <a:off x="10434637" y="1441549"/>
              <a:ext cx="52384" cy="111916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ight Triangle 42">
              <a:extLst>
                <a:ext uri="{FF2B5EF4-FFF2-40B4-BE49-F238E27FC236}">
                  <a16:creationId xmlns:a16="http://schemas.microsoft.com/office/drawing/2014/main" id="{8F4831F1-AE53-8846-81D8-802646C2B2DC}"/>
                </a:ext>
              </a:extLst>
            </p:cNvPr>
            <p:cNvSpPr/>
            <p:nvPr/>
          </p:nvSpPr>
          <p:spPr>
            <a:xfrm flipH="1" flipV="1">
              <a:off x="10434637" y="2328827"/>
              <a:ext cx="52384" cy="111916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77804F9-87B6-DC44-AE72-F456B4C59813}"/>
              </a:ext>
            </a:extLst>
          </p:cNvPr>
          <p:cNvGrpSpPr/>
          <p:nvPr/>
        </p:nvGrpSpPr>
        <p:grpSpPr>
          <a:xfrm>
            <a:off x="10434637" y="3894120"/>
            <a:ext cx="957263" cy="999194"/>
            <a:chOff x="10434637" y="1441549"/>
            <a:chExt cx="957263" cy="999194"/>
          </a:xfrm>
          <a:solidFill>
            <a:srgbClr val="002060"/>
          </a:solidFill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07845E1C-A67D-4848-8055-07E86283606A}"/>
                </a:ext>
              </a:extLst>
            </p:cNvPr>
            <p:cNvSpPr/>
            <p:nvPr/>
          </p:nvSpPr>
          <p:spPr>
            <a:xfrm>
              <a:off x="10487025" y="1441549"/>
              <a:ext cx="904875" cy="9991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Right Triangle 45">
              <a:extLst>
                <a:ext uri="{FF2B5EF4-FFF2-40B4-BE49-F238E27FC236}">
                  <a16:creationId xmlns:a16="http://schemas.microsoft.com/office/drawing/2014/main" id="{A7660FFC-69DA-A949-A7DB-F48250F71A43}"/>
                </a:ext>
              </a:extLst>
            </p:cNvPr>
            <p:cNvSpPr/>
            <p:nvPr/>
          </p:nvSpPr>
          <p:spPr>
            <a:xfrm flipH="1">
              <a:off x="10434637" y="1441549"/>
              <a:ext cx="52384" cy="111916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ight Triangle 46">
              <a:extLst>
                <a:ext uri="{FF2B5EF4-FFF2-40B4-BE49-F238E27FC236}">
                  <a16:creationId xmlns:a16="http://schemas.microsoft.com/office/drawing/2014/main" id="{1D040788-3C42-7A4E-87B0-A7383E70DDD5}"/>
                </a:ext>
              </a:extLst>
            </p:cNvPr>
            <p:cNvSpPr/>
            <p:nvPr/>
          </p:nvSpPr>
          <p:spPr>
            <a:xfrm flipH="1" flipV="1">
              <a:off x="10434637" y="2328827"/>
              <a:ext cx="52384" cy="111916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AAB38F37-7306-724F-8F83-891F45254E07}"/>
              </a:ext>
            </a:extLst>
          </p:cNvPr>
          <p:cNvGrpSpPr/>
          <p:nvPr/>
        </p:nvGrpSpPr>
        <p:grpSpPr>
          <a:xfrm>
            <a:off x="10434637" y="5114623"/>
            <a:ext cx="957263" cy="999194"/>
            <a:chOff x="10434637" y="1441549"/>
            <a:chExt cx="957263" cy="999194"/>
          </a:xfrm>
          <a:solidFill>
            <a:srgbClr val="002060"/>
          </a:solidFill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5C618C9E-56FA-0B41-9B7A-1123C75E8BD2}"/>
                </a:ext>
              </a:extLst>
            </p:cNvPr>
            <p:cNvSpPr/>
            <p:nvPr/>
          </p:nvSpPr>
          <p:spPr>
            <a:xfrm>
              <a:off x="10487025" y="1441549"/>
              <a:ext cx="904875" cy="9991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ight Triangle 49">
              <a:extLst>
                <a:ext uri="{FF2B5EF4-FFF2-40B4-BE49-F238E27FC236}">
                  <a16:creationId xmlns:a16="http://schemas.microsoft.com/office/drawing/2014/main" id="{9C07AF69-92B0-D54B-8FA3-701CF181CEFF}"/>
                </a:ext>
              </a:extLst>
            </p:cNvPr>
            <p:cNvSpPr/>
            <p:nvPr/>
          </p:nvSpPr>
          <p:spPr>
            <a:xfrm flipH="1">
              <a:off x="10434637" y="1441549"/>
              <a:ext cx="52384" cy="111916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ight Triangle 50">
              <a:extLst>
                <a:ext uri="{FF2B5EF4-FFF2-40B4-BE49-F238E27FC236}">
                  <a16:creationId xmlns:a16="http://schemas.microsoft.com/office/drawing/2014/main" id="{DD426931-4082-D84E-B170-0AB24484096E}"/>
                </a:ext>
              </a:extLst>
            </p:cNvPr>
            <p:cNvSpPr/>
            <p:nvPr/>
          </p:nvSpPr>
          <p:spPr>
            <a:xfrm flipH="1" flipV="1">
              <a:off x="10434637" y="2328827"/>
              <a:ext cx="52384" cy="111916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C9346E31-A580-6D4B-9918-4E8D7FD90053}"/>
              </a:ext>
            </a:extLst>
          </p:cNvPr>
          <p:cNvGrpSpPr/>
          <p:nvPr/>
        </p:nvGrpSpPr>
        <p:grpSpPr>
          <a:xfrm>
            <a:off x="10828734" y="1797477"/>
            <a:ext cx="200025" cy="287338"/>
            <a:chOff x="10502900" y="815975"/>
            <a:chExt cx="200025" cy="287338"/>
          </a:xfrm>
          <a:solidFill>
            <a:schemeClr val="bg1"/>
          </a:solidFill>
        </p:grpSpPr>
        <p:sp>
          <p:nvSpPr>
            <p:cNvPr id="53" name="Freeform 2127">
              <a:extLst>
                <a:ext uri="{FF2B5EF4-FFF2-40B4-BE49-F238E27FC236}">
                  <a16:creationId xmlns:a16="http://schemas.microsoft.com/office/drawing/2014/main" id="{D0C1DA12-07E5-EC4B-8F55-F577E9EF29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02900" y="815975"/>
              <a:ext cx="200025" cy="201613"/>
            </a:xfrm>
            <a:custGeom>
              <a:avLst/>
              <a:gdLst>
                <a:gd name="T0" fmla="*/ 284 w 632"/>
                <a:gd name="T1" fmla="*/ 3 h 632"/>
                <a:gd name="T2" fmla="*/ 237 w 632"/>
                <a:gd name="T3" fmla="*/ 10 h 632"/>
                <a:gd name="T4" fmla="*/ 193 w 632"/>
                <a:gd name="T5" fmla="*/ 26 h 632"/>
                <a:gd name="T6" fmla="*/ 152 w 632"/>
                <a:gd name="T7" fmla="*/ 47 h 632"/>
                <a:gd name="T8" fmla="*/ 115 w 632"/>
                <a:gd name="T9" fmla="*/ 72 h 632"/>
                <a:gd name="T10" fmla="*/ 82 w 632"/>
                <a:gd name="T11" fmla="*/ 104 h 632"/>
                <a:gd name="T12" fmla="*/ 54 w 632"/>
                <a:gd name="T13" fmla="*/ 139 h 632"/>
                <a:gd name="T14" fmla="*/ 31 w 632"/>
                <a:gd name="T15" fmla="*/ 180 h 632"/>
                <a:gd name="T16" fmla="*/ 14 w 632"/>
                <a:gd name="T17" fmla="*/ 222 h 632"/>
                <a:gd name="T18" fmla="*/ 4 w 632"/>
                <a:gd name="T19" fmla="*/ 269 h 632"/>
                <a:gd name="T20" fmla="*/ 0 w 632"/>
                <a:gd name="T21" fmla="*/ 316 h 632"/>
                <a:gd name="T22" fmla="*/ 3 w 632"/>
                <a:gd name="T23" fmla="*/ 363 h 632"/>
                <a:gd name="T24" fmla="*/ 14 w 632"/>
                <a:gd name="T25" fmla="*/ 407 h 632"/>
                <a:gd name="T26" fmla="*/ 30 w 632"/>
                <a:gd name="T27" fmla="*/ 450 h 632"/>
                <a:gd name="T28" fmla="*/ 50 w 632"/>
                <a:gd name="T29" fmla="*/ 489 h 632"/>
                <a:gd name="T30" fmla="*/ 77 w 632"/>
                <a:gd name="T31" fmla="*/ 523 h 632"/>
                <a:gd name="T32" fmla="*/ 109 w 632"/>
                <a:gd name="T33" fmla="*/ 555 h 632"/>
                <a:gd name="T34" fmla="*/ 144 w 632"/>
                <a:gd name="T35" fmla="*/ 581 h 632"/>
                <a:gd name="T36" fmla="*/ 183 w 632"/>
                <a:gd name="T37" fmla="*/ 602 h 632"/>
                <a:gd name="T38" fmla="*/ 225 w 632"/>
                <a:gd name="T39" fmla="*/ 618 h 632"/>
                <a:gd name="T40" fmla="*/ 270 w 632"/>
                <a:gd name="T41" fmla="*/ 628 h 632"/>
                <a:gd name="T42" fmla="*/ 301 w 632"/>
                <a:gd name="T43" fmla="*/ 473 h 632"/>
                <a:gd name="T44" fmla="*/ 256 w 632"/>
                <a:gd name="T45" fmla="*/ 512 h 632"/>
                <a:gd name="T46" fmla="*/ 185 w 632"/>
                <a:gd name="T47" fmla="*/ 447 h 632"/>
                <a:gd name="T48" fmla="*/ 181 w 632"/>
                <a:gd name="T49" fmla="*/ 431 h 632"/>
                <a:gd name="T50" fmla="*/ 196 w 632"/>
                <a:gd name="T51" fmla="*/ 421 h 632"/>
                <a:gd name="T52" fmla="*/ 256 w 632"/>
                <a:gd name="T53" fmla="*/ 475 h 632"/>
                <a:gd name="T54" fmla="*/ 309 w 632"/>
                <a:gd name="T55" fmla="*/ 423 h 632"/>
                <a:gd name="T56" fmla="*/ 319 w 632"/>
                <a:gd name="T57" fmla="*/ 421 h 632"/>
                <a:gd name="T58" fmla="*/ 326 w 632"/>
                <a:gd name="T59" fmla="*/ 426 h 632"/>
                <a:gd name="T60" fmla="*/ 430 w 632"/>
                <a:gd name="T61" fmla="*/ 423 h 632"/>
                <a:gd name="T62" fmla="*/ 446 w 632"/>
                <a:gd name="T63" fmla="*/ 426 h 632"/>
                <a:gd name="T64" fmla="*/ 450 w 632"/>
                <a:gd name="T65" fmla="*/ 442 h 632"/>
                <a:gd name="T66" fmla="*/ 381 w 632"/>
                <a:gd name="T67" fmla="*/ 511 h 632"/>
                <a:gd name="T68" fmla="*/ 365 w 632"/>
                <a:gd name="T69" fmla="*/ 507 h 632"/>
                <a:gd name="T70" fmla="*/ 346 w 632"/>
                <a:gd name="T71" fmla="*/ 630 h 632"/>
                <a:gd name="T72" fmla="*/ 391 w 632"/>
                <a:gd name="T73" fmla="*/ 623 h 632"/>
                <a:gd name="T74" fmla="*/ 434 w 632"/>
                <a:gd name="T75" fmla="*/ 608 h 632"/>
                <a:gd name="T76" fmla="*/ 474 w 632"/>
                <a:gd name="T77" fmla="*/ 589 h 632"/>
                <a:gd name="T78" fmla="*/ 511 w 632"/>
                <a:gd name="T79" fmla="*/ 564 h 632"/>
                <a:gd name="T80" fmla="*/ 544 w 632"/>
                <a:gd name="T81" fmla="*/ 534 h 632"/>
                <a:gd name="T82" fmla="*/ 572 w 632"/>
                <a:gd name="T83" fmla="*/ 501 h 632"/>
                <a:gd name="T84" fmla="*/ 595 w 632"/>
                <a:gd name="T85" fmla="*/ 463 h 632"/>
                <a:gd name="T86" fmla="*/ 613 w 632"/>
                <a:gd name="T87" fmla="*/ 421 h 632"/>
                <a:gd name="T88" fmla="*/ 626 w 632"/>
                <a:gd name="T89" fmla="*/ 378 h 632"/>
                <a:gd name="T90" fmla="*/ 631 w 632"/>
                <a:gd name="T91" fmla="*/ 332 h 632"/>
                <a:gd name="T92" fmla="*/ 629 w 632"/>
                <a:gd name="T93" fmla="*/ 283 h 632"/>
                <a:gd name="T94" fmla="*/ 622 w 632"/>
                <a:gd name="T95" fmla="*/ 237 h 632"/>
                <a:gd name="T96" fmla="*/ 606 w 632"/>
                <a:gd name="T97" fmla="*/ 193 h 632"/>
                <a:gd name="T98" fmla="*/ 585 w 632"/>
                <a:gd name="T99" fmla="*/ 153 h 632"/>
                <a:gd name="T100" fmla="*/ 560 w 632"/>
                <a:gd name="T101" fmla="*/ 115 h 632"/>
                <a:gd name="T102" fmla="*/ 528 w 632"/>
                <a:gd name="T103" fmla="*/ 82 h 632"/>
                <a:gd name="T104" fmla="*/ 492 w 632"/>
                <a:gd name="T105" fmla="*/ 54 h 632"/>
                <a:gd name="T106" fmla="*/ 452 w 632"/>
                <a:gd name="T107" fmla="*/ 32 h 632"/>
                <a:gd name="T108" fmla="*/ 409 w 632"/>
                <a:gd name="T109" fmla="*/ 15 h 632"/>
                <a:gd name="T110" fmla="*/ 364 w 632"/>
                <a:gd name="T111" fmla="*/ 4 h 632"/>
                <a:gd name="T112" fmla="*/ 315 w 632"/>
                <a:gd name="T113" fmla="*/ 0 h 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32" h="632">
                  <a:moveTo>
                    <a:pt x="315" y="0"/>
                  </a:moveTo>
                  <a:lnTo>
                    <a:pt x="299" y="1"/>
                  </a:lnTo>
                  <a:lnTo>
                    <a:pt x="284" y="3"/>
                  </a:lnTo>
                  <a:lnTo>
                    <a:pt x="268" y="4"/>
                  </a:lnTo>
                  <a:lnTo>
                    <a:pt x="252" y="6"/>
                  </a:lnTo>
                  <a:lnTo>
                    <a:pt x="237" y="10"/>
                  </a:lnTo>
                  <a:lnTo>
                    <a:pt x="221" y="15"/>
                  </a:lnTo>
                  <a:lnTo>
                    <a:pt x="207" y="20"/>
                  </a:lnTo>
                  <a:lnTo>
                    <a:pt x="193" y="26"/>
                  </a:lnTo>
                  <a:lnTo>
                    <a:pt x="179" y="32"/>
                  </a:lnTo>
                  <a:lnTo>
                    <a:pt x="165" y="38"/>
                  </a:lnTo>
                  <a:lnTo>
                    <a:pt x="152" y="47"/>
                  </a:lnTo>
                  <a:lnTo>
                    <a:pt x="139" y="54"/>
                  </a:lnTo>
                  <a:lnTo>
                    <a:pt x="127" y="64"/>
                  </a:lnTo>
                  <a:lnTo>
                    <a:pt x="115" y="72"/>
                  </a:lnTo>
                  <a:lnTo>
                    <a:pt x="103" y="82"/>
                  </a:lnTo>
                  <a:lnTo>
                    <a:pt x="92" y="93"/>
                  </a:lnTo>
                  <a:lnTo>
                    <a:pt x="82" y="104"/>
                  </a:lnTo>
                  <a:lnTo>
                    <a:pt x="72" y="115"/>
                  </a:lnTo>
                  <a:lnTo>
                    <a:pt x="63" y="127"/>
                  </a:lnTo>
                  <a:lnTo>
                    <a:pt x="54" y="139"/>
                  </a:lnTo>
                  <a:lnTo>
                    <a:pt x="45" y="153"/>
                  </a:lnTo>
                  <a:lnTo>
                    <a:pt x="38" y="166"/>
                  </a:lnTo>
                  <a:lnTo>
                    <a:pt x="31" y="180"/>
                  </a:lnTo>
                  <a:lnTo>
                    <a:pt x="25" y="193"/>
                  </a:lnTo>
                  <a:lnTo>
                    <a:pt x="19" y="208"/>
                  </a:lnTo>
                  <a:lnTo>
                    <a:pt x="14" y="222"/>
                  </a:lnTo>
                  <a:lnTo>
                    <a:pt x="10" y="237"/>
                  </a:lnTo>
                  <a:lnTo>
                    <a:pt x="6" y="253"/>
                  </a:lnTo>
                  <a:lnTo>
                    <a:pt x="4" y="269"/>
                  </a:lnTo>
                  <a:lnTo>
                    <a:pt x="1" y="283"/>
                  </a:lnTo>
                  <a:lnTo>
                    <a:pt x="0" y="301"/>
                  </a:lnTo>
                  <a:lnTo>
                    <a:pt x="0" y="316"/>
                  </a:lnTo>
                  <a:lnTo>
                    <a:pt x="0" y="332"/>
                  </a:lnTo>
                  <a:lnTo>
                    <a:pt x="1" y="347"/>
                  </a:lnTo>
                  <a:lnTo>
                    <a:pt x="3" y="363"/>
                  </a:lnTo>
                  <a:lnTo>
                    <a:pt x="6" y="378"/>
                  </a:lnTo>
                  <a:lnTo>
                    <a:pt x="9" y="393"/>
                  </a:lnTo>
                  <a:lnTo>
                    <a:pt x="14" y="407"/>
                  </a:lnTo>
                  <a:lnTo>
                    <a:pt x="17" y="421"/>
                  </a:lnTo>
                  <a:lnTo>
                    <a:pt x="23" y="436"/>
                  </a:lnTo>
                  <a:lnTo>
                    <a:pt x="30" y="450"/>
                  </a:lnTo>
                  <a:lnTo>
                    <a:pt x="36" y="463"/>
                  </a:lnTo>
                  <a:lnTo>
                    <a:pt x="43" y="475"/>
                  </a:lnTo>
                  <a:lnTo>
                    <a:pt x="50" y="489"/>
                  </a:lnTo>
                  <a:lnTo>
                    <a:pt x="59" y="501"/>
                  </a:lnTo>
                  <a:lnTo>
                    <a:pt x="69" y="512"/>
                  </a:lnTo>
                  <a:lnTo>
                    <a:pt x="77" y="523"/>
                  </a:lnTo>
                  <a:lnTo>
                    <a:pt x="87" y="534"/>
                  </a:lnTo>
                  <a:lnTo>
                    <a:pt x="98" y="545"/>
                  </a:lnTo>
                  <a:lnTo>
                    <a:pt x="109" y="555"/>
                  </a:lnTo>
                  <a:lnTo>
                    <a:pt x="120" y="564"/>
                  </a:lnTo>
                  <a:lnTo>
                    <a:pt x="132" y="573"/>
                  </a:lnTo>
                  <a:lnTo>
                    <a:pt x="144" y="581"/>
                  </a:lnTo>
                  <a:lnTo>
                    <a:pt x="157" y="589"/>
                  </a:lnTo>
                  <a:lnTo>
                    <a:pt x="170" y="596"/>
                  </a:lnTo>
                  <a:lnTo>
                    <a:pt x="183" y="602"/>
                  </a:lnTo>
                  <a:lnTo>
                    <a:pt x="197" y="608"/>
                  </a:lnTo>
                  <a:lnTo>
                    <a:pt x="210" y="613"/>
                  </a:lnTo>
                  <a:lnTo>
                    <a:pt x="225" y="618"/>
                  </a:lnTo>
                  <a:lnTo>
                    <a:pt x="240" y="623"/>
                  </a:lnTo>
                  <a:lnTo>
                    <a:pt x="254" y="625"/>
                  </a:lnTo>
                  <a:lnTo>
                    <a:pt x="270" y="628"/>
                  </a:lnTo>
                  <a:lnTo>
                    <a:pt x="285" y="630"/>
                  </a:lnTo>
                  <a:lnTo>
                    <a:pt x="301" y="632"/>
                  </a:lnTo>
                  <a:lnTo>
                    <a:pt x="301" y="473"/>
                  </a:lnTo>
                  <a:lnTo>
                    <a:pt x="267" y="507"/>
                  </a:lnTo>
                  <a:lnTo>
                    <a:pt x="262" y="511"/>
                  </a:lnTo>
                  <a:lnTo>
                    <a:pt x="256" y="512"/>
                  </a:lnTo>
                  <a:lnTo>
                    <a:pt x="249" y="511"/>
                  </a:lnTo>
                  <a:lnTo>
                    <a:pt x="245" y="507"/>
                  </a:lnTo>
                  <a:lnTo>
                    <a:pt x="185" y="447"/>
                  </a:lnTo>
                  <a:lnTo>
                    <a:pt x="181" y="442"/>
                  </a:lnTo>
                  <a:lnTo>
                    <a:pt x="180" y="436"/>
                  </a:lnTo>
                  <a:lnTo>
                    <a:pt x="181" y="431"/>
                  </a:lnTo>
                  <a:lnTo>
                    <a:pt x="185" y="426"/>
                  </a:lnTo>
                  <a:lnTo>
                    <a:pt x="190" y="423"/>
                  </a:lnTo>
                  <a:lnTo>
                    <a:pt x="196" y="421"/>
                  </a:lnTo>
                  <a:lnTo>
                    <a:pt x="201" y="423"/>
                  </a:lnTo>
                  <a:lnTo>
                    <a:pt x="205" y="426"/>
                  </a:lnTo>
                  <a:lnTo>
                    <a:pt x="256" y="475"/>
                  </a:lnTo>
                  <a:lnTo>
                    <a:pt x="304" y="426"/>
                  </a:lnTo>
                  <a:lnTo>
                    <a:pt x="307" y="424"/>
                  </a:lnTo>
                  <a:lnTo>
                    <a:pt x="309" y="423"/>
                  </a:lnTo>
                  <a:lnTo>
                    <a:pt x="313" y="421"/>
                  </a:lnTo>
                  <a:lnTo>
                    <a:pt x="315" y="421"/>
                  </a:lnTo>
                  <a:lnTo>
                    <a:pt x="319" y="421"/>
                  </a:lnTo>
                  <a:lnTo>
                    <a:pt x="321" y="423"/>
                  </a:lnTo>
                  <a:lnTo>
                    <a:pt x="324" y="424"/>
                  </a:lnTo>
                  <a:lnTo>
                    <a:pt x="326" y="426"/>
                  </a:lnTo>
                  <a:lnTo>
                    <a:pt x="375" y="475"/>
                  </a:lnTo>
                  <a:lnTo>
                    <a:pt x="425" y="426"/>
                  </a:lnTo>
                  <a:lnTo>
                    <a:pt x="430" y="423"/>
                  </a:lnTo>
                  <a:lnTo>
                    <a:pt x="436" y="421"/>
                  </a:lnTo>
                  <a:lnTo>
                    <a:pt x="441" y="423"/>
                  </a:lnTo>
                  <a:lnTo>
                    <a:pt x="446" y="426"/>
                  </a:lnTo>
                  <a:lnTo>
                    <a:pt x="450" y="431"/>
                  </a:lnTo>
                  <a:lnTo>
                    <a:pt x="451" y="436"/>
                  </a:lnTo>
                  <a:lnTo>
                    <a:pt x="450" y="442"/>
                  </a:lnTo>
                  <a:lnTo>
                    <a:pt x="446" y="447"/>
                  </a:lnTo>
                  <a:lnTo>
                    <a:pt x="386" y="507"/>
                  </a:lnTo>
                  <a:lnTo>
                    <a:pt x="381" y="511"/>
                  </a:lnTo>
                  <a:lnTo>
                    <a:pt x="375" y="512"/>
                  </a:lnTo>
                  <a:lnTo>
                    <a:pt x="370" y="511"/>
                  </a:lnTo>
                  <a:lnTo>
                    <a:pt x="365" y="507"/>
                  </a:lnTo>
                  <a:lnTo>
                    <a:pt x="330" y="473"/>
                  </a:lnTo>
                  <a:lnTo>
                    <a:pt x="330" y="632"/>
                  </a:lnTo>
                  <a:lnTo>
                    <a:pt x="346" y="630"/>
                  </a:lnTo>
                  <a:lnTo>
                    <a:pt x="362" y="628"/>
                  </a:lnTo>
                  <a:lnTo>
                    <a:pt x="376" y="625"/>
                  </a:lnTo>
                  <a:lnTo>
                    <a:pt x="391" y="623"/>
                  </a:lnTo>
                  <a:lnTo>
                    <a:pt x="406" y="618"/>
                  </a:lnTo>
                  <a:lnTo>
                    <a:pt x="420" y="613"/>
                  </a:lnTo>
                  <a:lnTo>
                    <a:pt x="434" y="608"/>
                  </a:lnTo>
                  <a:lnTo>
                    <a:pt x="449" y="602"/>
                  </a:lnTo>
                  <a:lnTo>
                    <a:pt x="462" y="596"/>
                  </a:lnTo>
                  <a:lnTo>
                    <a:pt x="474" y="589"/>
                  </a:lnTo>
                  <a:lnTo>
                    <a:pt x="488" y="581"/>
                  </a:lnTo>
                  <a:lnTo>
                    <a:pt x="500" y="573"/>
                  </a:lnTo>
                  <a:lnTo>
                    <a:pt x="511" y="564"/>
                  </a:lnTo>
                  <a:lnTo>
                    <a:pt x="522" y="555"/>
                  </a:lnTo>
                  <a:lnTo>
                    <a:pt x="533" y="545"/>
                  </a:lnTo>
                  <a:lnTo>
                    <a:pt x="544" y="534"/>
                  </a:lnTo>
                  <a:lnTo>
                    <a:pt x="554" y="523"/>
                  </a:lnTo>
                  <a:lnTo>
                    <a:pt x="563" y="512"/>
                  </a:lnTo>
                  <a:lnTo>
                    <a:pt x="572" y="501"/>
                  </a:lnTo>
                  <a:lnTo>
                    <a:pt x="580" y="489"/>
                  </a:lnTo>
                  <a:lnTo>
                    <a:pt x="588" y="475"/>
                  </a:lnTo>
                  <a:lnTo>
                    <a:pt x="595" y="463"/>
                  </a:lnTo>
                  <a:lnTo>
                    <a:pt x="602" y="450"/>
                  </a:lnTo>
                  <a:lnTo>
                    <a:pt x="609" y="436"/>
                  </a:lnTo>
                  <a:lnTo>
                    <a:pt x="613" y="421"/>
                  </a:lnTo>
                  <a:lnTo>
                    <a:pt x="618" y="408"/>
                  </a:lnTo>
                  <a:lnTo>
                    <a:pt x="622" y="393"/>
                  </a:lnTo>
                  <a:lnTo>
                    <a:pt x="626" y="378"/>
                  </a:lnTo>
                  <a:lnTo>
                    <a:pt x="628" y="363"/>
                  </a:lnTo>
                  <a:lnTo>
                    <a:pt x="631" y="347"/>
                  </a:lnTo>
                  <a:lnTo>
                    <a:pt x="631" y="332"/>
                  </a:lnTo>
                  <a:lnTo>
                    <a:pt x="632" y="316"/>
                  </a:lnTo>
                  <a:lnTo>
                    <a:pt x="631" y="301"/>
                  </a:lnTo>
                  <a:lnTo>
                    <a:pt x="629" y="283"/>
                  </a:lnTo>
                  <a:lnTo>
                    <a:pt x="628" y="269"/>
                  </a:lnTo>
                  <a:lnTo>
                    <a:pt x="626" y="253"/>
                  </a:lnTo>
                  <a:lnTo>
                    <a:pt x="622" y="237"/>
                  </a:lnTo>
                  <a:lnTo>
                    <a:pt x="617" y="222"/>
                  </a:lnTo>
                  <a:lnTo>
                    <a:pt x="612" y="208"/>
                  </a:lnTo>
                  <a:lnTo>
                    <a:pt x="606" y="193"/>
                  </a:lnTo>
                  <a:lnTo>
                    <a:pt x="600" y="180"/>
                  </a:lnTo>
                  <a:lnTo>
                    <a:pt x="594" y="166"/>
                  </a:lnTo>
                  <a:lnTo>
                    <a:pt x="585" y="153"/>
                  </a:lnTo>
                  <a:lnTo>
                    <a:pt x="578" y="139"/>
                  </a:lnTo>
                  <a:lnTo>
                    <a:pt x="568" y="127"/>
                  </a:lnTo>
                  <a:lnTo>
                    <a:pt x="560" y="115"/>
                  </a:lnTo>
                  <a:lnTo>
                    <a:pt x="550" y="104"/>
                  </a:lnTo>
                  <a:lnTo>
                    <a:pt x="539" y="93"/>
                  </a:lnTo>
                  <a:lnTo>
                    <a:pt x="528" y="82"/>
                  </a:lnTo>
                  <a:lnTo>
                    <a:pt x="517" y="72"/>
                  </a:lnTo>
                  <a:lnTo>
                    <a:pt x="505" y="64"/>
                  </a:lnTo>
                  <a:lnTo>
                    <a:pt x="492" y="54"/>
                  </a:lnTo>
                  <a:lnTo>
                    <a:pt x="479" y="47"/>
                  </a:lnTo>
                  <a:lnTo>
                    <a:pt x="466" y="38"/>
                  </a:lnTo>
                  <a:lnTo>
                    <a:pt x="452" y="32"/>
                  </a:lnTo>
                  <a:lnTo>
                    <a:pt x="439" y="26"/>
                  </a:lnTo>
                  <a:lnTo>
                    <a:pt x="424" y="20"/>
                  </a:lnTo>
                  <a:lnTo>
                    <a:pt x="409" y="15"/>
                  </a:lnTo>
                  <a:lnTo>
                    <a:pt x="395" y="10"/>
                  </a:lnTo>
                  <a:lnTo>
                    <a:pt x="379" y="6"/>
                  </a:lnTo>
                  <a:lnTo>
                    <a:pt x="364" y="4"/>
                  </a:lnTo>
                  <a:lnTo>
                    <a:pt x="348" y="3"/>
                  </a:lnTo>
                  <a:lnTo>
                    <a:pt x="331" y="1"/>
                  </a:lnTo>
                  <a:lnTo>
                    <a:pt x="31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2128">
              <a:extLst>
                <a:ext uri="{FF2B5EF4-FFF2-40B4-BE49-F238E27FC236}">
                  <a16:creationId xmlns:a16="http://schemas.microsoft.com/office/drawing/2014/main" id="{D9928667-BC01-E94D-ABDA-F3F1120E0F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9575" y="1036638"/>
              <a:ext cx="66675" cy="9525"/>
            </a:xfrm>
            <a:custGeom>
              <a:avLst/>
              <a:gdLst>
                <a:gd name="T0" fmla="*/ 196 w 210"/>
                <a:gd name="T1" fmla="*/ 0 h 29"/>
                <a:gd name="T2" fmla="*/ 15 w 210"/>
                <a:gd name="T3" fmla="*/ 0 h 29"/>
                <a:gd name="T4" fmla="*/ 9 w 210"/>
                <a:gd name="T5" fmla="*/ 1 h 29"/>
                <a:gd name="T6" fmla="*/ 5 w 210"/>
                <a:gd name="T7" fmla="*/ 3 h 29"/>
                <a:gd name="T8" fmla="*/ 2 w 210"/>
                <a:gd name="T9" fmla="*/ 8 h 29"/>
                <a:gd name="T10" fmla="*/ 0 w 210"/>
                <a:gd name="T11" fmla="*/ 14 h 29"/>
                <a:gd name="T12" fmla="*/ 2 w 210"/>
                <a:gd name="T13" fmla="*/ 20 h 29"/>
                <a:gd name="T14" fmla="*/ 5 w 210"/>
                <a:gd name="T15" fmla="*/ 25 h 29"/>
                <a:gd name="T16" fmla="*/ 9 w 210"/>
                <a:gd name="T17" fmla="*/ 28 h 29"/>
                <a:gd name="T18" fmla="*/ 15 w 210"/>
                <a:gd name="T19" fmla="*/ 29 h 29"/>
                <a:gd name="T20" fmla="*/ 196 w 210"/>
                <a:gd name="T21" fmla="*/ 29 h 29"/>
                <a:gd name="T22" fmla="*/ 202 w 210"/>
                <a:gd name="T23" fmla="*/ 28 h 29"/>
                <a:gd name="T24" fmla="*/ 207 w 210"/>
                <a:gd name="T25" fmla="*/ 25 h 29"/>
                <a:gd name="T26" fmla="*/ 209 w 210"/>
                <a:gd name="T27" fmla="*/ 20 h 29"/>
                <a:gd name="T28" fmla="*/ 210 w 210"/>
                <a:gd name="T29" fmla="*/ 14 h 29"/>
                <a:gd name="T30" fmla="*/ 209 w 210"/>
                <a:gd name="T31" fmla="*/ 8 h 29"/>
                <a:gd name="T32" fmla="*/ 207 w 210"/>
                <a:gd name="T33" fmla="*/ 3 h 29"/>
                <a:gd name="T34" fmla="*/ 202 w 210"/>
                <a:gd name="T35" fmla="*/ 1 h 29"/>
                <a:gd name="T36" fmla="*/ 196 w 210"/>
                <a:gd name="T3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10" h="29">
                  <a:moveTo>
                    <a:pt x="196" y="0"/>
                  </a:moveTo>
                  <a:lnTo>
                    <a:pt x="15" y="0"/>
                  </a:lnTo>
                  <a:lnTo>
                    <a:pt x="9" y="1"/>
                  </a:lnTo>
                  <a:lnTo>
                    <a:pt x="5" y="3"/>
                  </a:lnTo>
                  <a:lnTo>
                    <a:pt x="2" y="8"/>
                  </a:lnTo>
                  <a:lnTo>
                    <a:pt x="0" y="14"/>
                  </a:lnTo>
                  <a:lnTo>
                    <a:pt x="2" y="20"/>
                  </a:lnTo>
                  <a:lnTo>
                    <a:pt x="5" y="25"/>
                  </a:lnTo>
                  <a:lnTo>
                    <a:pt x="9" y="28"/>
                  </a:lnTo>
                  <a:lnTo>
                    <a:pt x="15" y="29"/>
                  </a:lnTo>
                  <a:lnTo>
                    <a:pt x="196" y="29"/>
                  </a:lnTo>
                  <a:lnTo>
                    <a:pt x="202" y="28"/>
                  </a:lnTo>
                  <a:lnTo>
                    <a:pt x="207" y="25"/>
                  </a:lnTo>
                  <a:lnTo>
                    <a:pt x="209" y="20"/>
                  </a:lnTo>
                  <a:lnTo>
                    <a:pt x="210" y="14"/>
                  </a:lnTo>
                  <a:lnTo>
                    <a:pt x="209" y="8"/>
                  </a:lnTo>
                  <a:lnTo>
                    <a:pt x="207" y="3"/>
                  </a:lnTo>
                  <a:lnTo>
                    <a:pt x="202" y="1"/>
                  </a:lnTo>
                  <a:lnTo>
                    <a:pt x="19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129">
              <a:extLst>
                <a:ext uri="{FF2B5EF4-FFF2-40B4-BE49-F238E27FC236}">
                  <a16:creationId xmlns:a16="http://schemas.microsoft.com/office/drawing/2014/main" id="{3D347E54-03A3-5041-B014-BDC3EFC6A1A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9575" y="1055688"/>
              <a:ext cx="66675" cy="9525"/>
            </a:xfrm>
            <a:custGeom>
              <a:avLst/>
              <a:gdLst>
                <a:gd name="T0" fmla="*/ 196 w 210"/>
                <a:gd name="T1" fmla="*/ 0 h 31"/>
                <a:gd name="T2" fmla="*/ 15 w 210"/>
                <a:gd name="T3" fmla="*/ 0 h 31"/>
                <a:gd name="T4" fmla="*/ 9 w 210"/>
                <a:gd name="T5" fmla="*/ 2 h 31"/>
                <a:gd name="T6" fmla="*/ 5 w 210"/>
                <a:gd name="T7" fmla="*/ 5 h 31"/>
                <a:gd name="T8" fmla="*/ 2 w 210"/>
                <a:gd name="T9" fmla="*/ 10 h 31"/>
                <a:gd name="T10" fmla="*/ 0 w 210"/>
                <a:gd name="T11" fmla="*/ 15 h 31"/>
                <a:gd name="T12" fmla="*/ 2 w 210"/>
                <a:gd name="T13" fmla="*/ 21 h 31"/>
                <a:gd name="T14" fmla="*/ 5 w 210"/>
                <a:gd name="T15" fmla="*/ 26 h 31"/>
                <a:gd name="T16" fmla="*/ 9 w 210"/>
                <a:gd name="T17" fmla="*/ 30 h 31"/>
                <a:gd name="T18" fmla="*/ 15 w 210"/>
                <a:gd name="T19" fmla="*/ 31 h 31"/>
                <a:gd name="T20" fmla="*/ 196 w 210"/>
                <a:gd name="T21" fmla="*/ 31 h 31"/>
                <a:gd name="T22" fmla="*/ 202 w 210"/>
                <a:gd name="T23" fmla="*/ 30 h 31"/>
                <a:gd name="T24" fmla="*/ 207 w 210"/>
                <a:gd name="T25" fmla="*/ 26 h 31"/>
                <a:gd name="T26" fmla="*/ 209 w 210"/>
                <a:gd name="T27" fmla="*/ 21 h 31"/>
                <a:gd name="T28" fmla="*/ 210 w 210"/>
                <a:gd name="T29" fmla="*/ 15 h 31"/>
                <a:gd name="T30" fmla="*/ 209 w 210"/>
                <a:gd name="T31" fmla="*/ 10 h 31"/>
                <a:gd name="T32" fmla="*/ 207 w 210"/>
                <a:gd name="T33" fmla="*/ 5 h 31"/>
                <a:gd name="T34" fmla="*/ 202 w 210"/>
                <a:gd name="T35" fmla="*/ 2 h 31"/>
                <a:gd name="T36" fmla="*/ 196 w 210"/>
                <a:gd name="T37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10" h="31">
                  <a:moveTo>
                    <a:pt x="196" y="0"/>
                  </a:moveTo>
                  <a:lnTo>
                    <a:pt x="15" y="0"/>
                  </a:lnTo>
                  <a:lnTo>
                    <a:pt x="9" y="2"/>
                  </a:lnTo>
                  <a:lnTo>
                    <a:pt x="5" y="5"/>
                  </a:lnTo>
                  <a:lnTo>
                    <a:pt x="2" y="10"/>
                  </a:lnTo>
                  <a:lnTo>
                    <a:pt x="0" y="15"/>
                  </a:lnTo>
                  <a:lnTo>
                    <a:pt x="2" y="21"/>
                  </a:lnTo>
                  <a:lnTo>
                    <a:pt x="5" y="26"/>
                  </a:lnTo>
                  <a:lnTo>
                    <a:pt x="9" y="30"/>
                  </a:lnTo>
                  <a:lnTo>
                    <a:pt x="15" y="31"/>
                  </a:lnTo>
                  <a:lnTo>
                    <a:pt x="196" y="31"/>
                  </a:lnTo>
                  <a:lnTo>
                    <a:pt x="202" y="30"/>
                  </a:lnTo>
                  <a:lnTo>
                    <a:pt x="207" y="26"/>
                  </a:lnTo>
                  <a:lnTo>
                    <a:pt x="209" y="21"/>
                  </a:lnTo>
                  <a:lnTo>
                    <a:pt x="210" y="15"/>
                  </a:lnTo>
                  <a:lnTo>
                    <a:pt x="209" y="10"/>
                  </a:lnTo>
                  <a:lnTo>
                    <a:pt x="207" y="5"/>
                  </a:lnTo>
                  <a:lnTo>
                    <a:pt x="202" y="2"/>
                  </a:lnTo>
                  <a:lnTo>
                    <a:pt x="19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130">
              <a:extLst>
                <a:ext uri="{FF2B5EF4-FFF2-40B4-BE49-F238E27FC236}">
                  <a16:creationId xmlns:a16="http://schemas.microsoft.com/office/drawing/2014/main" id="{14BD8558-501F-0C4D-877C-5EB00CDD73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9575" y="1074738"/>
              <a:ext cx="66675" cy="28575"/>
            </a:xfrm>
            <a:custGeom>
              <a:avLst/>
              <a:gdLst>
                <a:gd name="T0" fmla="*/ 196 w 210"/>
                <a:gd name="T1" fmla="*/ 0 h 91"/>
                <a:gd name="T2" fmla="*/ 15 w 210"/>
                <a:gd name="T3" fmla="*/ 0 h 91"/>
                <a:gd name="T4" fmla="*/ 9 w 210"/>
                <a:gd name="T5" fmla="*/ 1 h 91"/>
                <a:gd name="T6" fmla="*/ 5 w 210"/>
                <a:gd name="T7" fmla="*/ 5 h 91"/>
                <a:gd name="T8" fmla="*/ 2 w 210"/>
                <a:gd name="T9" fmla="*/ 10 h 91"/>
                <a:gd name="T10" fmla="*/ 0 w 210"/>
                <a:gd name="T11" fmla="*/ 16 h 91"/>
                <a:gd name="T12" fmla="*/ 2 w 210"/>
                <a:gd name="T13" fmla="*/ 21 h 91"/>
                <a:gd name="T14" fmla="*/ 5 w 210"/>
                <a:gd name="T15" fmla="*/ 26 h 91"/>
                <a:gd name="T16" fmla="*/ 9 w 210"/>
                <a:gd name="T17" fmla="*/ 30 h 91"/>
                <a:gd name="T18" fmla="*/ 15 w 210"/>
                <a:gd name="T19" fmla="*/ 31 h 91"/>
                <a:gd name="T20" fmla="*/ 91 w 210"/>
                <a:gd name="T21" fmla="*/ 31 h 91"/>
                <a:gd name="T22" fmla="*/ 91 w 210"/>
                <a:gd name="T23" fmla="*/ 76 h 91"/>
                <a:gd name="T24" fmla="*/ 92 w 210"/>
                <a:gd name="T25" fmla="*/ 82 h 91"/>
                <a:gd name="T26" fmla="*/ 94 w 210"/>
                <a:gd name="T27" fmla="*/ 87 h 91"/>
                <a:gd name="T28" fmla="*/ 99 w 210"/>
                <a:gd name="T29" fmla="*/ 89 h 91"/>
                <a:gd name="T30" fmla="*/ 105 w 210"/>
                <a:gd name="T31" fmla="*/ 91 h 91"/>
                <a:gd name="T32" fmla="*/ 111 w 210"/>
                <a:gd name="T33" fmla="*/ 89 h 91"/>
                <a:gd name="T34" fmla="*/ 116 w 210"/>
                <a:gd name="T35" fmla="*/ 87 h 91"/>
                <a:gd name="T36" fmla="*/ 120 w 210"/>
                <a:gd name="T37" fmla="*/ 82 h 91"/>
                <a:gd name="T38" fmla="*/ 120 w 210"/>
                <a:gd name="T39" fmla="*/ 76 h 91"/>
                <a:gd name="T40" fmla="*/ 120 w 210"/>
                <a:gd name="T41" fmla="*/ 31 h 91"/>
                <a:gd name="T42" fmla="*/ 196 w 210"/>
                <a:gd name="T43" fmla="*/ 31 h 91"/>
                <a:gd name="T44" fmla="*/ 202 w 210"/>
                <a:gd name="T45" fmla="*/ 30 h 91"/>
                <a:gd name="T46" fmla="*/ 207 w 210"/>
                <a:gd name="T47" fmla="*/ 26 h 91"/>
                <a:gd name="T48" fmla="*/ 209 w 210"/>
                <a:gd name="T49" fmla="*/ 21 h 91"/>
                <a:gd name="T50" fmla="*/ 210 w 210"/>
                <a:gd name="T51" fmla="*/ 16 h 91"/>
                <a:gd name="T52" fmla="*/ 209 w 210"/>
                <a:gd name="T53" fmla="*/ 10 h 91"/>
                <a:gd name="T54" fmla="*/ 207 w 210"/>
                <a:gd name="T55" fmla="*/ 5 h 91"/>
                <a:gd name="T56" fmla="*/ 202 w 210"/>
                <a:gd name="T57" fmla="*/ 1 h 91"/>
                <a:gd name="T58" fmla="*/ 196 w 210"/>
                <a:gd name="T59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10" h="91">
                  <a:moveTo>
                    <a:pt x="196" y="0"/>
                  </a:moveTo>
                  <a:lnTo>
                    <a:pt x="15" y="0"/>
                  </a:lnTo>
                  <a:lnTo>
                    <a:pt x="9" y="1"/>
                  </a:lnTo>
                  <a:lnTo>
                    <a:pt x="5" y="5"/>
                  </a:lnTo>
                  <a:lnTo>
                    <a:pt x="2" y="10"/>
                  </a:lnTo>
                  <a:lnTo>
                    <a:pt x="0" y="16"/>
                  </a:lnTo>
                  <a:lnTo>
                    <a:pt x="2" y="21"/>
                  </a:lnTo>
                  <a:lnTo>
                    <a:pt x="5" y="26"/>
                  </a:lnTo>
                  <a:lnTo>
                    <a:pt x="9" y="30"/>
                  </a:lnTo>
                  <a:lnTo>
                    <a:pt x="15" y="31"/>
                  </a:lnTo>
                  <a:lnTo>
                    <a:pt x="91" y="31"/>
                  </a:lnTo>
                  <a:lnTo>
                    <a:pt x="91" y="76"/>
                  </a:lnTo>
                  <a:lnTo>
                    <a:pt x="92" y="82"/>
                  </a:lnTo>
                  <a:lnTo>
                    <a:pt x="94" y="87"/>
                  </a:lnTo>
                  <a:lnTo>
                    <a:pt x="99" y="89"/>
                  </a:lnTo>
                  <a:lnTo>
                    <a:pt x="105" y="91"/>
                  </a:lnTo>
                  <a:lnTo>
                    <a:pt x="111" y="89"/>
                  </a:lnTo>
                  <a:lnTo>
                    <a:pt x="116" y="87"/>
                  </a:lnTo>
                  <a:lnTo>
                    <a:pt x="120" y="82"/>
                  </a:lnTo>
                  <a:lnTo>
                    <a:pt x="120" y="76"/>
                  </a:lnTo>
                  <a:lnTo>
                    <a:pt x="120" y="31"/>
                  </a:lnTo>
                  <a:lnTo>
                    <a:pt x="196" y="31"/>
                  </a:lnTo>
                  <a:lnTo>
                    <a:pt x="202" y="30"/>
                  </a:lnTo>
                  <a:lnTo>
                    <a:pt x="207" y="26"/>
                  </a:lnTo>
                  <a:lnTo>
                    <a:pt x="209" y="21"/>
                  </a:lnTo>
                  <a:lnTo>
                    <a:pt x="210" y="16"/>
                  </a:lnTo>
                  <a:lnTo>
                    <a:pt x="209" y="10"/>
                  </a:lnTo>
                  <a:lnTo>
                    <a:pt x="207" y="5"/>
                  </a:lnTo>
                  <a:lnTo>
                    <a:pt x="202" y="1"/>
                  </a:lnTo>
                  <a:lnTo>
                    <a:pt x="19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F3A6BC34-EC5C-194E-9005-376CE397893A}"/>
              </a:ext>
            </a:extLst>
          </p:cNvPr>
          <p:cNvGrpSpPr/>
          <p:nvPr/>
        </p:nvGrpSpPr>
        <p:grpSpPr>
          <a:xfrm>
            <a:off x="10834166" y="4252795"/>
            <a:ext cx="287338" cy="285750"/>
            <a:chOff x="4892675" y="2516188"/>
            <a:chExt cx="287338" cy="285750"/>
          </a:xfrm>
          <a:solidFill>
            <a:schemeClr val="bg1"/>
          </a:solidFill>
        </p:grpSpPr>
        <p:sp>
          <p:nvSpPr>
            <p:cNvPr id="71" name="Freeform 1161">
              <a:extLst>
                <a:ext uri="{FF2B5EF4-FFF2-40B4-BE49-F238E27FC236}">
                  <a16:creationId xmlns:a16="http://schemas.microsoft.com/office/drawing/2014/main" id="{6CA3C4ED-4A84-6E4B-A5D5-827D8DF2DF21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2675" y="2554288"/>
              <a:ext cx="200025" cy="220663"/>
            </a:xfrm>
            <a:custGeom>
              <a:avLst/>
              <a:gdLst>
                <a:gd name="T0" fmla="*/ 411 w 506"/>
                <a:gd name="T1" fmla="*/ 506 h 554"/>
                <a:gd name="T2" fmla="*/ 506 w 506"/>
                <a:gd name="T3" fmla="*/ 410 h 554"/>
                <a:gd name="T4" fmla="*/ 506 w 506"/>
                <a:gd name="T5" fmla="*/ 11 h 554"/>
                <a:gd name="T6" fmla="*/ 505 w 506"/>
                <a:gd name="T7" fmla="*/ 7 h 554"/>
                <a:gd name="T8" fmla="*/ 503 w 506"/>
                <a:gd name="T9" fmla="*/ 3 h 554"/>
                <a:gd name="T10" fmla="*/ 499 w 506"/>
                <a:gd name="T11" fmla="*/ 1 h 554"/>
                <a:gd name="T12" fmla="*/ 494 w 506"/>
                <a:gd name="T13" fmla="*/ 0 h 554"/>
                <a:gd name="T14" fmla="*/ 410 w 506"/>
                <a:gd name="T15" fmla="*/ 0 h 554"/>
                <a:gd name="T16" fmla="*/ 410 w 506"/>
                <a:gd name="T17" fmla="*/ 71 h 554"/>
                <a:gd name="T18" fmla="*/ 434 w 506"/>
                <a:gd name="T19" fmla="*/ 71 h 554"/>
                <a:gd name="T20" fmla="*/ 434 w 506"/>
                <a:gd name="T21" fmla="*/ 481 h 554"/>
                <a:gd name="T22" fmla="*/ 73 w 506"/>
                <a:gd name="T23" fmla="*/ 481 h 554"/>
                <a:gd name="T24" fmla="*/ 73 w 506"/>
                <a:gd name="T25" fmla="*/ 71 h 554"/>
                <a:gd name="T26" fmla="*/ 97 w 506"/>
                <a:gd name="T27" fmla="*/ 71 h 554"/>
                <a:gd name="T28" fmla="*/ 97 w 506"/>
                <a:gd name="T29" fmla="*/ 0 h 554"/>
                <a:gd name="T30" fmla="*/ 12 w 506"/>
                <a:gd name="T31" fmla="*/ 0 h 554"/>
                <a:gd name="T32" fmla="*/ 7 w 506"/>
                <a:gd name="T33" fmla="*/ 1 h 554"/>
                <a:gd name="T34" fmla="*/ 4 w 506"/>
                <a:gd name="T35" fmla="*/ 3 h 554"/>
                <a:gd name="T36" fmla="*/ 1 w 506"/>
                <a:gd name="T37" fmla="*/ 7 h 554"/>
                <a:gd name="T38" fmla="*/ 0 w 506"/>
                <a:gd name="T39" fmla="*/ 11 h 554"/>
                <a:gd name="T40" fmla="*/ 0 w 506"/>
                <a:gd name="T41" fmla="*/ 494 h 554"/>
                <a:gd name="T42" fmla="*/ 0 w 506"/>
                <a:gd name="T43" fmla="*/ 501 h 554"/>
                <a:gd name="T44" fmla="*/ 1 w 506"/>
                <a:gd name="T45" fmla="*/ 508 h 554"/>
                <a:gd name="T46" fmla="*/ 2 w 506"/>
                <a:gd name="T47" fmla="*/ 514 h 554"/>
                <a:gd name="T48" fmla="*/ 4 w 506"/>
                <a:gd name="T49" fmla="*/ 520 h 554"/>
                <a:gd name="T50" fmla="*/ 6 w 506"/>
                <a:gd name="T51" fmla="*/ 525 h 554"/>
                <a:gd name="T52" fmla="*/ 9 w 506"/>
                <a:gd name="T53" fmla="*/ 530 h 554"/>
                <a:gd name="T54" fmla="*/ 12 w 506"/>
                <a:gd name="T55" fmla="*/ 534 h 554"/>
                <a:gd name="T56" fmla="*/ 15 w 506"/>
                <a:gd name="T57" fmla="*/ 538 h 554"/>
                <a:gd name="T58" fmla="*/ 20 w 506"/>
                <a:gd name="T59" fmla="*/ 542 h 554"/>
                <a:gd name="T60" fmla="*/ 24 w 506"/>
                <a:gd name="T61" fmla="*/ 546 h 554"/>
                <a:gd name="T62" fmla="*/ 29 w 506"/>
                <a:gd name="T63" fmla="*/ 548 h 554"/>
                <a:gd name="T64" fmla="*/ 35 w 506"/>
                <a:gd name="T65" fmla="*/ 550 h 554"/>
                <a:gd name="T66" fmla="*/ 40 w 506"/>
                <a:gd name="T67" fmla="*/ 552 h 554"/>
                <a:gd name="T68" fmla="*/ 46 w 506"/>
                <a:gd name="T69" fmla="*/ 553 h 554"/>
                <a:gd name="T70" fmla="*/ 53 w 506"/>
                <a:gd name="T71" fmla="*/ 554 h 554"/>
                <a:gd name="T72" fmla="*/ 60 w 506"/>
                <a:gd name="T73" fmla="*/ 554 h 554"/>
                <a:gd name="T74" fmla="*/ 396 w 506"/>
                <a:gd name="T75" fmla="*/ 554 h 554"/>
                <a:gd name="T76" fmla="*/ 408 w 506"/>
                <a:gd name="T77" fmla="*/ 512 h 554"/>
                <a:gd name="T78" fmla="*/ 409 w 506"/>
                <a:gd name="T79" fmla="*/ 509 h 554"/>
                <a:gd name="T80" fmla="*/ 411 w 506"/>
                <a:gd name="T81" fmla="*/ 506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06" h="554">
                  <a:moveTo>
                    <a:pt x="411" y="506"/>
                  </a:moveTo>
                  <a:lnTo>
                    <a:pt x="506" y="410"/>
                  </a:lnTo>
                  <a:lnTo>
                    <a:pt x="506" y="11"/>
                  </a:lnTo>
                  <a:lnTo>
                    <a:pt x="505" y="7"/>
                  </a:lnTo>
                  <a:lnTo>
                    <a:pt x="503" y="3"/>
                  </a:lnTo>
                  <a:lnTo>
                    <a:pt x="499" y="1"/>
                  </a:lnTo>
                  <a:lnTo>
                    <a:pt x="494" y="0"/>
                  </a:lnTo>
                  <a:lnTo>
                    <a:pt x="410" y="0"/>
                  </a:lnTo>
                  <a:lnTo>
                    <a:pt x="410" y="71"/>
                  </a:lnTo>
                  <a:lnTo>
                    <a:pt x="434" y="71"/>
                  </a:lnTo>
                  <a:lnTo>
                    <a:pt x="434" y="481"/>
                  </a:lnTo>
                  <a:lnTo>
                    <a:pt x="73" y="481"/>
                  </a:lnTo>
                  <a:lnTo>
                    <a:pt x="73" y="71"/>
                  </a:lnTo>
                  <a:lnTo>
                    <a:pt x="97" y="71"/>
                  </a:lnTo>
                  <a:lnTo>
                    <a:pt x="97" y="0"/>
                  </a:lnTo>
                  <a:lnTo>
                    <a:pt x="12" y="0"/>
                  </a:lnTo>
                  <a:lnTo>
                    <a:pt x="7" y="1"/>
                  </a:lnTo>
                  <a:lnTo>
                    <a:pt x="4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0" y="494"/>
                  </a:lnTo>
                  <a:lnTo>
                    <a:pt x="0" y="501"/>
                  </a:lnTo>
                  <a:lnTo>
                    <a:pt x="1" y="508"/>
                  </a:lnTo>
                  <a:lnTo>
                    <a:pt x="2" y="514"/>
                  </a:lnTo>
                  <a:lnTo>
                    <a:pt x="4" y="520"/>
                  </a:lnTo>
                  <a:lnTo>
                    <a:pt x="6" y="525"/>
                  </a:lnTo>
                  <a:lnTo>
                    <a:pt x="9" y="530"/>
                  </a:lnTo>
                  <a:lnTo>
                    <a:pt x="12" y="534"/>
                  </a:lnTo>
                  <a:lnTo>
                    <a:pt x="15" y="538"/>
                  </a:lnTo>
                  <a:lnTo>
                    <a:pt x="20" y="542"/>
                  </a:lnTo>
                  <a:lnTo>
                    <a:pt x="24" y="546"/>
                  </a:lnTo>
                  <a:lnTo>
                    <a:pt x="29" y="548"/>
                  </a:lnTo>
                  <a:lnTo>
                    <a:pt x="35" y="550"/>
                  </a:lnTo>
                  <a:lnTo>
                    <a:pt x="40" y="552"/>
                  </a:lnTo>
                  <a:lnTo>
                    <a:pt x="46" y="553"/>
                  </a:lnTo>
                  <a:lnTo>
                    <a:pt x="53" y="554"/>
                  </a:lnTo>
                  <a:lnTo>
                    <a:pt x="60" y="554"/>
                  </a:lnTo>
                  <a:lnTo>
                    <a:pt x="396" y="554"/>
                  </a:lnTo>
                  <a:lnTo>
                    <a:pt x="408" y="512"/>
                  </a:lnTo>
                  <a:lnTo>
                    <a:pt x="409" y="509"/>
                  </a:lnTo>
                  <a:lnTo>
                    <a:pt x="411" y="5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1162">
              <a:extLst>
                <a:ext uri="{FF2B5EF4-FFF2-40B4-BE49-F238E27FC236}">
                  <a16:creationId xmlns:a16="http://schemas.microsoft.com/office/drawing/2014/main" id="{DAB11D1D-6B87-F54A-8A14-12CDC276471E}"/>
                </a:ext>
              </a:extLst>
            </p:cNvPr>
            <p:cNvSpPr>
              <a:spLocks/>
            </p:cNvSpPr>
            <p:nvPr/>
          </p:nvSpPr>
          <p:spPr bwMode="auto">
            <a:xfrm>
              <a:off x="4953000" y="2622550"/>
              <a:ext cx="69850" cy="9525"/>
            </a:xfrm>
            <a:custGeom>
              <a:avLst/>
              <a:gdLst>
                <a:gd name="T0" fmla="*/ 164 w 176"/>
                <a:gd name="T1" fmla="*/ 0 h 25"/>
                <a:gd name="T2" fmla="*/ 12 w 176"/>
                <a:gd name="T3" fmla="*/ 0 h 25"/>
                <a:gd name="T4" fmla="*/ 7 w 176"/>
                <a:gd name="T5" fmla="*/ 1 h 25"/>
                <a:gd name="T6" fmla="*/ 4 w 176"/>
                <a:gd name="T7" fmla="*/ 4 h 25"/>
                <a:gd name="T8" fmla="*/ 1 w 176"/>
                <a:gd name="T9" fmla="*/ 7 h 25"/>
                <a:gd name="T10" fmla="*/ 0 w 176"/>
                <a:gd name="T11" fmla="*/ 12 h 25"/>
                <a:gd name="T12" fmla="*/ 1 w 176"/>
                <a:gd name="T13" fmla="*/ 18 h 25"/>
                <a:gd name="T14" fmla="*/ 4 w 176"/>
                <a:gd name="T15" fmla="*/ 21 h 25"/>
                <a:gd name="T16" fmla="*/ 7 w 176"/>
                <a:gd name="T17" fmla="*/ 24 h 25"/>
                <a:gd name="T18" fmla="*/ 12 w 176"/>
                <a:gd name="T19" fmla="*/ 25 h 25"/>
                <a:gd name="T20" fmla="*/ 164 w 176"/>
                <a:gd name="T21" fmla="*/ 25 h 25"/>
                <a:gd name="T22" fmla="*/ 168 w 176"/>
                <a:gd name="T23" fmla="*/ 24 h 25"/>
                <a:gd name="T24" fmla="*/ 172 w 176"/>
                <a:gd name="T25" fmla="*/ 21 h 25"/>
                <a:gd name="T26" fmla="*/ 175 w 176"/>
                <a:gd name="T27" fmla="*/ 18 h 25"/>
                <a:gd name="T28" fmla="*/ 176 w 176"/>
                <a:gd name="T29" fmla="*/ 12 h 25"/>
                <a:gd name="T30" fmla="*/ 175 w 176"/>
                <a:gd name="T31" fmla="*/ 7 h 25"/>
                <a:gd name="T32" fmla="*/ 172 w 176"/>
                <a:gd name="T33" fmla="*/ 4 h 25"/>
                <a:gd name="T34" fmla="*/ 168 w 176"/>
                <a:gd name="T35" fmla="*/ 1 h 25"/>
                <a:gd name="T36" fmla="*/ 164 w 176"/>
                <a:gd name="T3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6" h="25">
                  <a:moveTo>
                    <a:pt x="164" y="0"/>
                  </a:moveTo>
                  <a:lnTo>
                    <a:pt x="12" y="0"/>
                  </a:lnTo>
                  <a:lnTo>
                    <a:pt x="7" y="1"/>
                  </a:lnTo>
                  <a:lnTo>
                    <a:pt x="4" y="4"/>
                  </a:lnTo>
                  <a:lnTo>
                    <a:pt x="1" y="7"/>
                  </a:lnTo>
                  <a:lnTo>
                    <a:pt x="0" y="12"/>
                  </a:lnTo>
                  <a:lnTo>
                    <a:pt x="1" y="18"/>
                  </a:lnTo>
                  <a:lnTo>
                    <a:pt x="4" y="21"/>
                  </a:lnTo>
                  <a:lnTo>
                    <a:pt x="7" y="24"/>
                  </a:lnTo>
                  <a:lnTo>
                    <a:pt x="12" y="25"/>
                  </a:lnTo>
                  <a:lnTo>
                    <a:pt x="164" y="25"/>
                  </a:lnTo>
                  <a:lnTo>
                    <a:pt x="168" y="24"/>
                  </a:lnTo>
                  <a:lnTo>
                    <a:pt x="172" y="21"/>
                  </a:lnTo>
                  <a:lnTo>
                    <a:pt x="175" y="18"/>
                  </a:lnTo>
                  <a:lnTo>
                    <a:pt x="176" y="12"/>
                  </a:lnTo>
                  <a:lnTo>
                    <a:pt x="175" y="7"/>
                  </a:lnTo>
                  <a:lnTo>
                    <a:pt x="172" y="4"/>
                  </a:lnTo>
                  <a:lnTo>
                    <a:pt x="168" y="1"/>
                  </a:lnTo>
                  <a:lnTo>
                    <a:pt x="16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1163">
              <a:extLst>
                <a:ext uri="{FF2B5EF4-FFF2-40B4-BE49-F238E27FC236}">
                  <a16:creationId xmlns:a16="http://schemas.microsoft.com/office/drawing/2014/main" id="{9FD5B8BF-4293-324D-8D2E-42EFCB8F51D6}"/>
                </a:ext>
              </a:extLst>
            </p:cNvPr>
            <p:cNvSpPr>
              <a:spLocks/>
            </p:cNvSpPr>
            <p:nvPr/>
          </p:nvSpPr>
          <p:spPr bwMode="auto">
            <a:xfrm>
              <a:off x="4940300" y="2516188"/>
              <a:ext cx="104775" cy="82550"/>
            </a:xfrm>
            <a:custGeom>
              <a:avLst/>
              <a:gdLst>
                <a:gd name="T0" fmla="*/ 253 w 266"/>
                <a:gd name="T1" fmla="*/ 205 h 205"/>
                <a:gd name="T2" fmla="*/ 263 w 266"/>
                <a:gd name="T3" fmla="*/ 202 h 205"/>
                <a:gd name="T4" fmla="*/ 266 w 266"/>
                <a:gd name="T5" fmla="*/ 193 h 205"/>
                <a:gd name="T6" fmla="*/ 265 w 266"/>
                <a:gd name="T7" fmla="*/ 56 h 205"/>
                <a:gd name="T8" fmla="*/ 258 w 266"/>
                <a:gd name="T9" fmla="*/ 49 h 205"/>
                <a:gd name="T10" fmla="*/ 217 w 266"/>
                <a:gd name="T11" fmla="*/ 48 h 205"/>
                <a:gd name="T12" fmla="*/ 205 w 266"/>
                <a:gd name="T13" fmla="*/ 43 h 205"/>
                <a:gd name="T14" fmla="*/ 200 w 266"/>
                <a:gd name="T15" fmla="*/ 32 h 205"/>
                <a:gd name="T16" fmla="*/ 192 w 266"/>
                <a:gd name="T17" fmla="*/ 19 h 205"/>
                <a:gd name="T18" fmla="*/ 178 w 266"/>
                <a:gd name="T19" fmla="*/ 9 h 205"/>
                <a:gd name="T20" fmla="*/ 169 w 266"/>
                <a:gd name="T21" fmla="*/ 5 h 205"/>
                <a:gd name="T22" fmla="*/ 166 w 266"/>
                <a:gd name="T23" fmla="*/ 4 h 205"/>
                <a:gd name="T24" fmla="*/ 162 w 266"/>
                <a:gd name="T25" fmla="*/ 4 h 205"/>
                <a:gd name="T26" fmla="*/ 158 w 266"/>
                <a:gd name="T27" fmla="*/ 3 h 205"/>
                <a:gd name="T28" fmla="*/ 154 w 266"/>
                <a:gd name="T29" fmla="*/ 2 h 205"/>
                <a:gd name="T30" fmla="*/ 150 w 266"/>
                <a:gd name="T31" fmla="*/ 1 h 205"/>
                <a:gd name="T32" fmla="*/ 145 w 266"/>
                <a:gd name="T33" fmla="*/ 1 h 205"/>
                <a:gd name="T34" fmla="*/ 140 w 266"/>
                <a:gd name="T35" fmla="*/ 0 h 205"/>
                <a:gd name="T36" fmla="*/ 131 w 266"/>
                <a:gd name="T37" fmla="*/ 0 h 205"/>
                <a:gd name="T38" fmla="*/ 125 w 266"/>
                <a:gd name="T39" fmla="*/ 1 h 205"/>
                <a:gd name="T40" fmla="*/ 121 w 266"/>
                <a:gd name="T41" fmla="*/ 1 h 205"/>
                <a:gd name="T42" fmla="*/ 117 w 266"/>
                <a:gd name="T43" fmla="*/ 2 h 205"/>
                <a:gd name="T44" fmla="*/ 113 w 266"/>
                <a:gd name="T45" fmla="*/ 3 h 205"/>
                <a:gd name="T46" fmla="*/ 110 w 266"/>
                <a:gd name="T47" fmla="*/ 4 h 205"/>
                <a:gd name="T48" fmla="*/ 106 w 266"/>
                <a:gd name="T49" fmla="*/ 4 h 205"/>
                <a:gd name="T50" fmla="*/ 102 w 266"/>
                <a:gd name="T51" fmla="*/ 5 h 205"/>
                <a:gd name="T52" fmla="*/ 92 w 266"/>
                <a:gd name="T53" fmla="*/ 9 h 205"/>
                <a:gd name="T54" fmla="*/ 79 w 266"/>
                <a:gd name="T55" fmla="*/ 19 h 205"/>
                <a:gd name="T56" fmla="*/ 70 w 266"/>
                <a:gd name="T57" fmla="*/ 32 h 205"/>
                <a:gd name="T58" fmla="*/ 65 w 266"/>
                <a:gd name="T59" fmla="*/ 43 h 205"/>
                <a:gd name="T60" fmla="*/ 55 w 266"/>
                <a:gd name="T61" fmla="*/ 48 h 205"/>
                <a:gd name="T62" fmla="*/ 9 w 266"/>
                <a:gd name="T63" fmla="*/ 49 h 205"/>
                <a:gd name="T64" fmla="*/ 1 w 266"/>
                <a:gd name="T65" fmla="*/ 56 h 205"/>
                <a:gd name="T66" fmla="*/ 0 w 266"/>
                <a:gd name="T67" fmla="*/ 193 h 205"/>
                <a:gd name="T68" fmla="*/ 5 w 266"/>
                <a:gd name="T69" fmla="*/ 202 h 205"/>
                <a:gd name="T70" fmla="*/ 13 w 266"/>
                <a:gd name="T71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66" h="205">
                  <a:moveTo>
                    <a:pt x="13" y="205"/>
                  </a:moveTo>
                  <a:lnTo>
                    <a:pt x="253" y="205"/>
                  </a:lnTo>
                  <a:lnTo>
                    <a:pt x="258" y="204"/>
                  </a:lnTo>
                  <a:lnTo>
                    <a:pt x="263" y="202"/>
                  </a:lnTo>
                  <a:lnTo>
                    <a:pt x="265" y="198"/>
                  </a:lnTo>
                  <a:lnTo>
                    <a:pt x="266" y="193"/>
                  </a:lnTo>
                  <a:lnTo>
                    <a:pt x="266" y="60"/>
                  </a:lnTo>
                  <a:lnTo>
                    <a:pt x="265" y="56"/>
                  </a:lnTo>
                  <a:lnTo>
                    <a:pt x="263" y="52"/>
                  </a:lnTo>
                  <a:lnTo>
                    <a:pt x="258" y="49"/>
                  </a:lnTo>
                  <a:lnTo>
                    <a:pt x="253" y="48"/>
                  </a:lnTo>
                  <a:lnTo>
                    <a:pt x="217" y="48"/>
                  </a:lnTo>
                  <a:lnTo>
                    <a:pt x="207" y="48"/>
                  </a:lnTo>
                  <a:lnTo>
                    <a:pt x="205" y="43"/>
                  </a:lnTo>
                  <a:lnTo>
                    <a:pt x="203" y="38"/>
                  </a:lnTo>
                  <a:lnTo>
                    <a:pt x="200" y="32"/>
                  </a:lnTo>
                  <a:lnTo>
                    <a:pt x="197" y="26"/>
                  </a:lnTo>
                  <a:lnTo>
                    <a:pt x="192" y="19"/>
                  </a:lnTo>
                  <a:lnTo>
                    <a:pt x="186" y="14"/>
                  </a:lnTo>
                  <a:lnTo>
                    <a:pt x="178" y="9"/>
                  </a:lnTo>
                  <a:lnTo>
                    <a:pt x="169" y="5"/>
                  </a:lnTo>
                  <a:lnTo>
                    <a:pt x="169" y="5"/>
                  </a:lnTo>
                  <a:lnTo>
                    <a:pt x="169" y="5"/>
                  </a:lnTo>
                  <a:lnTo>
                    <a:pt x="166" y="4"/>
                  </a:lnTo>
                  <a:lnTo>
                    <a:pt x="163" y="4"/>
                  </a:lnTo>
                  <a:lnTo>
                    <a:pt x="162" y="4"/>
                  </a:lnTo>
                  <a:lnTo>
                    <a:pt x="161" y="4"/>
                  </a:lnTo>
                  <a:lnTo>
                    <a:pt x="158" y="3"/>
                  </a:lnTo>
                  <a:lnTo>
                    <a:pt x="155" y="2"/>
                  </a:lnTo>
                  <a:lnTo>
                    <a:pt x="154" y="2"/>
                  </a:lnTo>
                  <a:lnTo>
                    <a:pt x="153" y="1"/>
                  </a:lnTo>
                  <a:lnTo>
                    <a:pt x="150" y="1"/>
                  </a:lnTo>
                  <a:lnTo>
                    <a:pt x="147" y="1"/>
                  </a:lnTo>
                  <a:lnTo>
                    <a:pt x="145" y="1"/>
                  </a:lnTo>
                  <a:lnTo>
                    <a:pt x="144" y="1"/>
                  </a:lnTo>
                  <a:lnTo>
                    <a:pt x="140" y="0"/>
                  </a:lnTo>
                  <a:lnTo>
                    <a:pt x="135" y="0"/>
                  </a:lnTo>
                  <a:lnTo>
                    <a:pt x="131" y="0"/>
                  </a:lnTo>
                  <a:lnTo>
                    <a:pt x="126" y="1"/>
                  </a:lnTo>
                  <a:lnTo>
                    <a:pt x="125" y="1"/>
                  </a:lnTo>
                  <a:lnTo>
                    <a:pt x="124" y="1"/>
                  </a:lnTo>
                  <a:lnTo>
                    <a:pt x="121" y="1"/>
                  </a:lnTo>
                  <a:lnTo>
                    <a:pt x="118" y="1"/>
                  </a:lnTo>
                  <a:lnTo>
                    <a:pt x="117" y="2"/>
                  </a:lnTo>
                  <a:lnTo>
                    <a:pt x="116" y="2"/>
                  </a:lnTo>
                  <a:lnTo>
                    <a:pt x="113" y="3"/>
                  </a:lnTo>
                  <a:lnTo>
                    <a:pt x="110" y="4"/>
                  </a:lnTo>
                  <a:lnTo>
                    <a:pt x="110" y="4"/>
                  </a:lnTo>
                  <a:lnTo>
                    <a:pt x="109" y="4"/>
                  </a:lnTo>
                  <a:lnTo>
                    <a:pt x="106" y="4"/>
                  </a:lnTo>
                  <a:lnTo>
                    <a:pt x="102" y="5"/>
                  </a:lnTo>
                  <a:lnTo>
                    <a:pt x="102" y="5"/>
                  </a:lnTo>
                  <a:lnTo>
                    <a:pt x="101" y="5"/>
                  </a:lnTo>
                  <a:lnTo>
                    <a:pt x="92" y="9"/>
                  </a:lnTo>
                  <a:lnTo>
                    <a:pt x="85" y="14"/>
                  </a:lnTo>
                  <a:lnTo>
                    <a:pt x="79" y="19"/>
                  </a:lnTo>
                  <a:lnTo>
                    <a:pt x="74" y="26"/>
                  </a:lnTo>
                  <a:lnTo>
                    <a:pt x="70" y="32"/>
                  </a:lnTo>
                  <a:lnTo>
                    <a:pt x="67" y="38"/>
                  </a:lnTo>
                  <a:lnTo>
                    <a:pt x="65" y="43"/>
                  </a:lnTo>
                  <a:lnTo>
                    <a:pt x="64" y="48"/>
                  </a:lnTo>
                  <a:lnTo>
                    <a:pt x="55" y="48"/>
                  </a:lnTo>
                  <a:lnTo>
                    <a:pt x="13" y="48"/>
                  </a:lnTo>
                  <a:lnTo>
                    <a:pt x="9" y="49"/>
                  </a:lnTo>
                  <a:lnTo>
                    <a:pt x="5" y="52"/>
                  </a:lnTo>
                  <a:lnTo>
                    <a:pt x="1" y="56"/>
                  </a:lnTo>
                  <a:lnTo>
                    <a:pt x="0" y="60"/>
                  </a:lnTo>
                  <a:lnTo>
                    <a:pt x="0" y="193"/>
                  </a:lnTo>
                  <a:lnTo>
                    <a:pt x="1" y="198"/>
                  </a:lnTo>
                  <a:lnTo>
                    <a:pt x="5" y="202"/>
                  </a:lnTo>
                  <a:lnTo>
                    <a:pt x="9" y="204"/>
                  </a:lnTo>
                  <a:lnTo>
                    <a:pt x="13" y="2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1164">
              <a:extLst>
                <a:ext uri="{FF2B5EF4-FFF2-40B4-BE49-F238E27FC236}">
                  <a16:creationId xmlns:a16="http://schemas.microsoft.com/office/drawing/2014/main" id="{83F2A395-5214-024D-A5B3-92205CCBF4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1425" y="2767013"/>
              <a:ext cx="34925" cy="34925"/>
            </a:xfrm>
            <a:custGeom>
              <a:avLst/>
              <a:gdLst>
                <a:gd name="T0" fmla="*/ 0 w 88"/>
                <a:gd name="T1" fmla="*/ 88 h 88"/>
                <a:gd name="T2" fmla="*/ 88 w 88"/>
                <a:gd name="T3" fmla="*/ 64 h 88"/>
                <a:gd name="T4" fmla="*/ 25 w 88"/>
                <a:gd name="T5" fmla="*/ 0 h 88"/>
                <a:gd name="T6" fmla="*/ 0 w 88"/>
                <a:gd name="T7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8" h="88">
                  <a:moveTo>
                    <a:pt x="0" y="88"/>
                  </a:moveTo>
                  <a:lnTo>
                    <a:pt x="88" y="64"/>
                  </a:lnTo>
                  <a:lnTo>
                    <a:pt x="25" y="0"/>
                  </a:lnTo>
                  <a:lnTo>
                    <a:pt x="0" y="8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1165">
              <a:extLst>
                <a:ext uri="{FF2B5EF4-FFF2-40B4-BE49-F238E27FC236}">
                  <a16:creationId xmlns:a16="http://schemas.microsoft.com/office/drawing/2014/main" id="{40D0FFAF-183B-C445-A285-E4C997C361AB}"/>
                </a:ext>
              </a:extLst>
            </p:cNvPr>
            <p:cNvSpPr>
              <a:spLocks/>
            </p:cNvSpPr>
            <p:nvPr/>
          </p:nvSpPr>
          <p:spPr bwMode="auto">
            <a:xfrm>
              <a:off x="5065713" y="2701925"/>
              <a:ext cx="87313" cy="85725"/>
            </a:xfrm>
            <a:custGeom>
              <a:avLst/>
              <a:gdLst>
                <a:gd name="T0" fmla="*/ 0 w 218"/>
                <a:gd name="T1" fmla="*/ 145 h 218"/>
                <a:gd name="T2" fmla="*/ 73 w 218"/>
                <a:gd name="T3" fmla="*/ 218 h 218"/>
                <a:gd name="T4" fmla="*/ 218 w 218"/>
                <a:gd name="T5" fmla="*/ 74 h 218"/>
                <a:gd name="T6" fmla="*/ 144 w 218"/>
                <a:gd name="T7" fmla="*/ 0 h 218"/>
                <a:gd name="T8" fmla="*/ 0 w 218"/>
                <a:gd name="T9" fmla="*/ 145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8" h="218">
                  <a:moveTo>
                    <a:pt x="0" y="145"/>
                  </a:moveTo>
                  <a:lnTo>
                    <a:pt x="73" y="218"/>
                  </a:lnTo>
                  <a:lnTo>
                    <a:pt x="218" y="74"/>
                  </a:lnTo>
                  <a:lnTo>
                    <a:pt x="144" y="0"/>
                  </a:lnTo>
                  <a:lnTo>
                    <a:pt x="0" y="1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1166">
              <a:extLst>
                <a:ext uri="{FF2B5EF4-FFF2-40B4-BE49-F238E27FC236}">
                  <a16:creationId xmlns:a16="http://schemas.microsoft.com/office/drawing/2014/main" id="{B85EF6D9-241B-4848-8E20-5A322A212FF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30800" y="2674938"/>
              <a:ext cx="49213" cy="49213"/>
            </a:xfrm>
            <a:custGeom>
              <a:avLst/>
              <a:gdLst>
                <a:gd name="T0" fmla="*/ 50 w 123"/>
                <a:gd name="T1" fmla="*/ 0 h 123"/>
                <a:gd name="T2" fmla="*/ 0 w 123"/>
                <a:gd name="T3" fmla="*/ 50 h 123"/>
                <a:gd name="T4" fmla="*/ 73 w 123"/>
                <a:gd name="T5" fmla="*/ 123 h 123"/>
                <a:gd name="T6" fmla="*/ 123 w 123"/>
                <a:gd name="T7" fmla="*/ 73 h 123"/>
                <a:gd name="T8" fmla="*/ 50 w 123"/>
                <a:gd name="T9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3" h="123">
                  <a:moveTo>
                    <a:pt x="50" y="0"/>
                  </a:moveTo>
                  <a:lnTo>
                    <a:pt x="0" y="50"/>
                  </a:lnTo>
                  <a:lnTo>
                    <a:pt x="73" y="123"/>
                  </a:lnTo>
                  <a:lnTo>
                    <a:pt x="123" y="73"/>
                  </a:lnTo>
                  <a:lnTo>
                    <a:pt x="5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1167">
              <a:extLst>
                <a:ext uri="{FF2B5EF4-FFF2-40B4-BE49-F238E27FC236}">
                  <a16:creationId xmlns:a16="http://schemas.microsoft.com/office/drawing/2014/main" id="{B5BD5B49-7857-0D40-B461-9EF0E43A71D5}"/>
                </a:ext>
              </a:extLst>
            </p:cNvPr>
            <p:cNvSpPr>
              <a:spLocks/>
            </p:cNvSpPr>
            <p:nvPr/>
          </p:nvSpPr>
          <p:spPr bwMode="auto">
            <a:xfrm>
              <a:off x="4953000" y="2651125"/>
              <a:ext cx="69850" cy="9525"/>
            </a:xfrm>
            <a:custGeom>
              <a:avLst/>
              <a:gdLst>
                <a:gd name="T0" fmla="*/ 164 w 176"/>
                <a:gd name="T1" fmla="*/ 0 h 23"/>
                <a:gd name="T2" fmla="*/ 12 w 176"/>
                <a:gd name="T3" fmla="*/ 0 h 23"/>
                <a:gd name="T4" fmla="*/ 7 w 176"/>
                <a:gd name="T5" fmla="*/ 1 h 23"/>
                <a:gd name="T6" fmla="*/ 4 w 176"/>
                <a:gd name="T7" fmla="*/ 3 h 23"/>
                <a:gd name="T8" fmla="*/ 1 w 176"/>
                <a:gd name="T9" fmla="*/ 7 h 23"/>
                <a:gd name="T10" fmla="*/ 0 w 176"/>
                <a:gd name="T11" fmla="*/ 12 h 23"/>
                <a:gd name="T12" fmla="*/ 1 w 176"/>
                <a:gd name="T13" fmla="*/ 16 h 23"/>
                <a:gd name="T14" fmla="*/ 4 w 176"/>
                <a:gd name="T15" fmla="*/ 20 h 23"/>
                <a:gd name="T16" fmla="*/ 7 w 176"/>
                <a:gd name="T17" fmla="*/ 23 h 23"/>
                <a:gd name="T18" fmla="*/ 12 w 176"/>
                <a:gd name="T19" fmla="*/ 23 h 23"/>
                <a:gd name="T20" fmla="*/ 164 w 176"/>
                <a:gd name="T21" fmla="*/ 23 h 23"/>
                <a:gd name="T22" fmla="*/ 168 w 176"/>
                <a:gd name="T23" fmla="*/ 23 h 23"/>
                <a:gd name="T24" fmla="*/ 172 w 176"/>
                <a:gd name="T25" fmla="*/ 20 h 23"/>
                <a:gd name="T26" fmla="*/ 175 w 176"/>
                <a:gd name="T27" fmla="*/ 16 h 23"/>
                <a:gd name="T28" fmla="*/ 176 w 176"/>
                <a:gd name="T29" fmla="*/ 12 h 23"/>
                <a:gd name="T30" fmla="*/ 175 w 176"/>
                <a:gd name="T31" fmla="*/ 7 h 23"/>
                <a:gd name="T32" fmla="*/ 172 w 176"/>
                <a:gd name="T33" fmla="*/ 3 h 23"/>
                <a:gd name="T34" fmla="*/ 168 w 176"/>
                <a:gd name="T35" fmla="*/ 1 h 23"/>
                <a:gd name="T36" fmla="*/ 164 w 176"/>
                <a:gd name="T3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6" h="23">
                  <a:moveTo>
                    <a:pt x="164" y="0"/>
                  </a:moveTo>
                  <a:lnTo>
                    <a:pt x="12" y="0"/>
                  </a:lnTo>
                  <a:lnTo>
                    <a:pt x="7" y="1"/>
                  </a:lnTo>
                  <a:lnTo>
                    <a:pt x="4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1" y="16"/>
                  </a:lnTo>
                  <a:lnTo>
                    <a:pt x="4" y="20"/>
                  </a:lnTo>
                  <a:lnTo>
                    <a:pt x="7" y="23"/>
                  </a:lnTo>
                  <a:lnTo>
                    <a:pt x="12" y="23"/>
                  </a:lnTo>
                  <a:lnTo>
                    <a:pt x="164" y="23"/>
                  </a:lnTo>
                  <a:lnTo>
                    <a:pt x="168" y="23"/>
                  </a:lnTo>
                  <a:lnTo>
                    <a:pt x="172" y="20"/>
                  </a:lnTo>
                  <a:lnTo>
                    <a:pt x="175" y="16"/>
                  </a:lnTo>
                  <a:lnTo>
                    <a:pt x="176" y="12"/>
                  </a:lnTo>
                  <a:lnTo>
                    <a:pt x="175" y="7"/>
                  </a:lnTo>
                  <a:lnTo>
                    <a:pt x="172" y="3"/>
                  </a:lnTo>
                  <a:lnTo>
                    <a:pt x="168" y="1"/>
                  </a:lnTo>
                  <a:lnTo>
                    <a:pt x="16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1168">
              <a:extLst>
                <a:ext uri="{FF2B5EF4-FFF2-40B4-BE49-F238E27FC236}">
                  <a16:creationId xmlns:a16="http://schemas.microsoft.com/office/drawing/2014/main" id="{FFC8B432-2909-9C49-81B2-3E740C0C704A}"/>
                </a:ext>
              </a:extLst>
            </p:cNvPr>
            <p:cNvSpPr>
              <a:spLocks/>
            </p:cNvSpPr>
            <p:nvPr/>
          </p:nvSpPr>
          <p:spPr bwMode="auto">
            <a:xfrm>
              <a:off x="4953000" y="2679700"/>
              <a:ext cx="69850" cy="9525"/>
            </a:xfrm>
            <a:custGeom>
              <a:avLst/>
              <a:gdLst>
                <a:gd name="T0" fmla="*/ 176 w 176"/>
                <a:gd name="T1" fmla="*/ 11 h 23"/>
                <a:gd name="T2" fmla="*/ 175 w 176"/>
                <a:gd name="T3" fmla="*/ 7 h 23"/>
                <a:gd name="T4" fmla="*/ 172 w 176"/>
                <a:gd name="T5" fmla="*/ 3 h 23"/>
                <a:gd name="T6" fmla="*/ 168 w 176"/>
                <a:gd name="T7" fmla="*/ 1 h 23"/>
                <a:gd name="T8" fmla="*/ 164 w 176"/>
                <a:gd name="T9" fmla="*/ 0 h 23"/>
                <a:gd name="T10" fmla="*/ 12 w 176"/>
                <a:gd name="T11" fmla="*/ 0 h 23"/>
                <a:gd name="T12" fmla="*/ 7 w 176"/>
                <a:gd name="T13" fmla="*/ 1 h 23"/>
                <a:gd name="T14" fmla="*/ 4 w 176"/>
                <a:gd name="T15" fmla="*/ 3 h 23"/>
                <a:gd name="T16" fmla="*/ 1 w 176"/>
                <a:gd name="T17" fmla="*/ 7 h 23"/>
                <a:gd name="T18" fmla="*/ 0 w 176"/>
                <a:gd name="T19" fmla="*/ 11 h 23"/>
                <a:gd name="T20" fmla="*/ 1 w 176"/>
                <a:gd name="T21" fmla="*/ 16 h 23"/>
                <a:gd name="T22" fmla="*/ 4 w 176"/>
                <a:gd name="T23" fmla="*/ 20 h 23"/>
                <a:gd name="T24" fmla="*/ 7 w 176"/>
                <a:gd name="T25" fmla="*/ 22 h 23"/>
                <a:gd name="T26" fmla="*/ 12 w 176"/>
                <a:gd name="T27" fmla="*/ 23 h 23"/>
                <a:gd name="T28" fmla="*/ 164 w 176"/>
                <a:gd name="T29" fmla="*/ 23 h 23"/>
                <a:gd name="T30" fmla="*/ 168 w 176"/>
                <a:gd name="T31" fmla="*/ 22 h 23"/>
                <a:gd name="T32" fmla="*/ 172 w 176"/>
                <a:gd name="T33" fmla="*/ 20 h 23"/>
                <a:gd name="T34" fmla="*/ 175 w 176"/>
                <a:gd name="T35" fmla="*/ 16 h 23"/>
                <a:gd name="T36" fmla="*/ 176 w 176"/>
                <a:gd name="T37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6" h="23">
                  <a:moveTo>
                    <a:pt x="176" y="11"/>
                  </a:moveTo>
                  <a:lnTo>
                    <a:pt x="175" y="7"/>
                  </a:lnTo>
                  <a:lnTo>
                    <a:pt x="172" y="3"/>
                  </a:lnTo>
                  <a:lnTo>
                    <a:pt x="168" y="1"/>
                  </a:lnTo>
                  <a:lnTo>
                    <a:pt x="164" y="0"/>
                  </a:lnTo>
                  <a:lnTo>
                    <a:pt x="12" y="0"/>
                  </a:lnTo>
                  <a:lnTo>
                    <a:pt x="7" y="1"/>
                  </a:lnTo>
                  <a:lnTo>
                    <a:pt x="4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1" y="16"/>
                  </a:lnTo>
                  <a:lnTo>
                    <a:pt x="4" y="20"/>
                  </a:lnTo>
                  <a:lnTo>
                    <a:pt x="7" y="22"/>
                  </a:lnTo>
                  <a:lnTo>
                    <a:pt x="12" y="23"/>
                  </a:lnTo>
                  <a:lnTo>
                    <a:pt x="164" y="23"/>
                  </a:lnTo>
                  <a:lnTo>
                    <a:pt x="168" y="22"/>
                  </a:lnTo>
                  <a:lnTo>
                    <a:pt x="172" y="20"/>
                  </a:lnTo>
                  <a:lnTo>
                    <a:pt x="175" y="16"/>
                  </a:lnTo>
                  <a:lnTo>
                    <a:pt x="176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1169">
              <a:extLst>
                <a:ext uri="{FF2B5EF4-FFF2-40B4-BE49-F238E27FC236}">
                  <a16:creationId xmlns:a16="http://schemas.microsoft.com/office/drawing/2014/main" id="{F25484E2-B531-DB4F-B7A9-D610A39B0F00}"/>
                </a:ext>
              </a:extLst>
            </p:cNvPr>
            <p:cNvSpPr>
              <a:spLocks/>
            </p:cNvSpPr>
            <p:nvPr/>
          </p:nvSpPr>
          <p:spPr bwMode="auto">
            <a:xfrm>
              <a:off x="4953000" y="2708275"/>
              <a:ext cx="46038" cy="9525"/>
            </a:xfrm>
            <a:custGeom>
              <a:avLst/>
              <a:gdLst>
                <a:gd name="T0" fmla="*/ 12 w 115"/>
                <a:gd name="T1" fmla="*/ 0 h 24"/>
                <a:gd name="T2" fmla="*/ 7 w 115"/>
                <a:gd name="T3" fmla="*/ 1 h 24"/>
                <a:gd name="T4" fmla="*/ 4 w 115"/>
                <a:gd name="T5" fmla="*/ 3 h 24"/>
                <a:gd name="T6" fmla="*/ 1 w 115"/>
                <a:gd name="T7" fmla="*/ 8 h 24"/>
                <a:gd name="T8" fmla="*/ 0 w 115"/>
                <a:gd name="T9" fmla="*/ 12 h 24"/>
                <a:gd name="T10" fmla="*/ 1 w 115"/>
                <a:gd name="T11" fmla="*/ 17 h 24"/>
                <a:gd name="T12" fmla="*/ 4 w 115"/>
                <a:gd name="T13" fmla="*/ 21 h 24"/>
                <a:gd name="T14" fmla="*/ 7 w 115"/>
                <a:gd name="T15" fmla="*/ 23 h 24"/>
                <a:gd name="T16" fmla="*/ 12 w 115"/>
                <a:gd name="T17" fmla="*/ 24 h 24"/>
                <a:gd name="T18" fmla="*/ 103 w 115"/>
                <a:gd name="T19" fmla="*/ 24 h 24"/>
                <a:gd name="T20" fmla="*/ 108 w 115"/>
                <a:gd name="T21" fmla="*/ 23 h 24"/>
                <a:gd name="T22" fmla="*/ 112 w 115"/>
                <a:gd name="T23" fmla="*/ 21 h 24"/>
                <a:gd name="T24" fmla="*/ 114 w 115"/>
                <a:gd name="T25" fmla="*/ 17 h 24"/>
                <a:gd name="T26" fmla="*/ 115 w 115"/>
                <a:gd name="T27" fmla="*/ 12 h 24"/>
                <a:gd name="T28" fmla="*/ 114 w 115"/>
                <a:gd name="T29" fmla="*/ 8 h 24"/>
                <a:gd name="T30" fmla="*/ 112 w 115"/>
                <a:gd name="T31" fmla="*/ 3 h 24"/>
                <a:gd name="T32" fmla="*/ 108 w 115"/>
                <a:gd name="T33" fmla="*/ 1 h 24"/>
                <a:gd name="T34" fmla="*/ 103 w 115"/>
                <a:gd name="T35" fmla="*/ 0 h 24"/>
                <a:gd name="T36" fmla="*/ 12 w 115"/>
                <a:gd name="T3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5" h="24">
                  <a:moveTo>
                    <a:pt x="12" y="0"/>
                  </a:moveTo>
                  <a:lnTo>
                    <a:pt x="7" y="1"/>
                  </a:lnTo>
                  <a:lnTo>
                    <a:pt x="4" y="3"/>
                  </a:lnTo>
                  <a:lnTo>
                    <a:pt x="1" y="8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4" y="21"/>
                  </a:lnTo>
                  <a:lnTo>
                    <a:pt x="7" y="23"/>
                  </a:lnTo>
                  <a:lnTo>
                    <a:pt x="12" y="24"/>
                  </a:lnTo>
                  <a:lnTo>
                    <a:pt x="103" y="24"/>
                  </a:lnTo>
                  <a:lnTo>
                    <a:pt x="108" y="23"/>
                  </a:lnTo>
                  <a:lnTo>
                    <a:pt x="112" y="21"/>
                  </a:lnTo>
                  <a:lnTo>
                    <a:pt x="114" y="17"/>
                  </a:lnTo>
                  <a:lnTo>
                    <a:pt x="115" y="12"/>
                  </a:lnTo>
                  <a:lnTo>
                    <a:pt x="114" y="8"/>
                  </a:lnTo>
                  <a:lnTo>
                    <a:pt x="112" y="3"/>
                  </a:lnTo>
                  <a:lnTo>
                    <a:pt x="108" y="1"/>
                  </a:lnTo>
                  <a:lnTo>
                    <a:pt x="103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B4E0B039-2E4F-1E46-9470-1FE25E4CA98A}"/>
              </a:ext>
            </a:extLst>
          </p:cNvPr>
          <p:cNvGrpSpPr/>
          <p:nvPr/>
        </p:nvGrpSpPr>
        <p:grpSpPr>
          <a:xfrm>
            <a:off x="10796094" y="3004616"/>
            <a:ext cx="287337" cy="273050"/>
            <a:chOff x="5465763" y="1358900"/>
            <a:chExt cx="287337" cy="273050"/>
          </a:xfrm>
          <a:solidFill>
            <a:schemeClr val="bg1"/>
          </a:solidFill>
        </p:grpSpPr>
        <p:sp>
          <p:nvSpPr>
            <p:cNvPr id="81" name="Freeform 567">
              <a:extLst>
                <a:ext uri="{FF2B5EF4-FFF2-40B4-BE49-F238E27FC236}">
                  <a16:creationId xmlns:a16="http://schemas.microsoft.com/office/drawing/2014/main" id="{7E647007-275E-4B4D-8E46-379D155B21C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86413" y="1446213"/>
              <a:ext cx="76200" cy="76200"/>
            </a:xfrm>
            <a:custGeom>
              <a:avLst/>
              <a:gdLst>
                <a:gd name="T0" fmla="*/ 106 w 241"/>
                <a:gd name="T1" fmla="*/ 72 h 241"/>
                <a:gd name="T2" fmla="*/ 108 w 241"/>
                <a:gd name="T3" fmla="*/ 66 h 241"/>
                <a:gd name="T4" fmla="*/ 112 w 241"/>
                <a:gd name="T5" fmla="*/ 63 h 241"/>
                <a:gd name="T6" fmla="*/ 117 w 241"/>
                <a:gd name="T7" fmla="*/ 61 h 241"/>
                <a:gd name="T8" fmla="*/ 124 w 241"/>
                <a:gd name="T9" fmla="*/ 60 h 241"/>
                <a:gd name="T10" fmla="*/ 129 w 241"/>
                <a:gd name="T11" fmla="*/ 63 h 241"/>
                <a:gd name="T12" fmla="*/ 133 w 241"/>
                <a:gd name="T13" fmla="*/ 66 h 241"/>
                <a:gd name="T14" fmla="*/ 136 w 241"/>
                <a:gd name="T15" fmla="*/ 72 h 241"/>
                <a:gd name="T16" fmla="*/ 136 w 241"/>
                <a:gd name="T17" fmla="*/ 165 h 241"/>
                <a:gd name="T18" fmla="*/ 134 w 241"/>
                <a:gd name="T19" fmla="*/ 171 h 241"/>
                <a:gd name="T20" fmla="*/ 131 w 241"/>
                <a:gd name="T21" fmla="*/ 176 h 241"/>
                <a:gd name="T22" fmla="*/ 126 w 241"/>
                <a:gd name="T23" fmla="*/ 179 h 241"/>
                <a:gd name="T24" fmla="*/ 121 w 241"/>
                <a:gd name="T25" fmla="*/ 180 h 241"/>
                <a:gd name="T26" fmla="*/ 115 w 241"/>
                <a:gd name="T27" fmla="*/ 179 h 241"/>
                <a:gd name="T28" fmla="*/ 110 w 241"/>
                <a:gd name="T29" fmla="*/ 176 h 241"/>
                <a:gd name="T30" fmla="*/ 107 w 241"/>
                <a:gd name="T31" fmla="*/ 171 h 241"/>
                <a:gd name="T32" fmla="*/ 106 w 241"/>
                <a:gd name="T33" fmla="*/ 165 h 241"/>
                <a:gd name="T34" fmla="*/ 121 w 241"/>
                <a:gd name="T35" fmla="*/ 241 h 241"/>
                <a:gd name="T36" fmla="*/ 145 w 241"/>
                <a:gd name="T37" fmla="*/ 238 h 241"/>
                <a:gd name="T38" fmla="*/ 168 w 241"/>
                <a:gd name="T39" fmla="*/ 232 h 241"/>
                <a:gd name="T40" fmla="*/ 188 w 241"/>
                <a:gd name="T41" fmla="*/ 220 h 241"/>
                <a:gd name="T42" fmla="*/ 205 w 241"/>
                <a:gd name="T43" fmla="*/ 206 h 241"/>
                <a:gd name="T44" fmla="*/ 220 w 241"/>
                <a:gd name="T45" fmla="*/ 188 h 241"/>
                <a:gd name="T46" fmla="*/ 231 w 241"/>
                <a:gd name="T47" fmla="*/ 167 h 241"/>
                <a:gd name="T48" fmla="*/ 238 w 241"/>
                <a:gd name="T49" fmla="*/ 145 h 241"/>
                <a:gd name="T50" fmla="*/ 241 w 241"/>
                <a:gd name="T51" fmla="*/ 120 h 241"/>
                <a:gd name="T52" fmla="*/ 238 w 241"/>
                <a:gd name="T53" fmla="*/ 96 h 241"/>
                <a:gd name="T54" fmla="*/ 231 w 241"/>
                <a:gd name="T55" fmla="*/ 74 h 241"/>
                <a:gd name="T56" fmla="*/ 220 w 241"/>
                <a:gd name="T57" fmla="*/ 53 h 241"/>
                <a:gd name="T58" fmla="*/ 205 w 241"/>
                <a:gd name="T59" fmla="*/ 35 h 241"/>
                <a:gd name="T60" fmla="*/ 188 w 241"/>
                <a:gd name="T61" fmla="*/ 20 h 241"/>
                <a:gd name="T62" fmla="*/ 168 w 241"/>
                <a:gd name="T63" fmla="*/ 9 h 241"/>
                <a:gd name="T64" fmla="*/ 145 w 241"/>
                <a:gd name="T65" fmla="*/ 2 h 241"/>
                <a:gd name="T66" fmla="*/ 121 w 241"/>
                <a:gd name="T67" fmla="*/ 0 h 241"/>
                <a:gd name="T68" fmla="*/ 96 w 241"/>
                <a:gd name="T69" fmla="*/ 2 h 241"/>
                <a:gd name="T70" fmla="*/ 73 w 241"/>
                <a:gd name="T71" fmla="*/ 9 h 241"/>
                <a:gd name="T72" fmla="*/ 53 w 241"/>
                <a:gd name="T73" fmla="*/ 20 h 241"/>
                <a:gd name="T74" fmla="*/ 36 w 241"/>
                <a:gd name="T75" fmla="*/ 35 h 241"/>
                <a:gd name="T76" fmla="*/ 21 w 241"/>
                <a:gd name="T77" fmla="*/ 53 h 241"/>
                <a:gd name="T78" fmla="*/ 10 w 241"/>
                <a:gd name="T79" fmla="*/ 74 h 241"/>
                <a:gd name="T80" fmla="*/ 3 w 241"/>
                <a:gd name="T81" fmla="*/ 96 h 241"/>
                <a:gd name="T82" fmla="*/ 0 w 241"/>
                <a:gd name="T83" fmla="*/ 120 h 241"/>
                <a:gd name="T84" fmla="*/ 3 w 241"/>
                <a:gd name="T85" fmla="*/ 145 h 241"/>
                <a:gd name="T86" fmla="*/ 10 w 241"/>
                <a:gd name="T87" fmla="*/ 167 h 241"/>
                <a:gd name="T88" fmla="*/ 21 w 241"/>
                <a:gd name="T89" fmla="*/ 188 h 241"/>
                <a:gd name="T90" fmla="*/ 36 w 241"/>
                <a:gd name="T91" fmla="*/ 206 h 241"/>
                <a:gd name="T92" fmla="*/ 53 w 241"/>
                <a:gd name="T93" fmla="*/ 220 h 241"/>
                <a:gd name="T94" fmla="*/ 73 w 241"/>
                <a:gd name="T95" fmla="*/ 232 h 241"/>
                <a:gd name="T96" fmla="*/ 96 w 241"/>
                <a:gd name="T97" fmla="*/ 238 h 241"/>
                <a:gd name="T98" fmla="*/ 121 w 241"/>
                <a:gd name="T99" fmla="*/ 24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41" h="241">
                  <a:moveTo>
                    <a:pt x="106" y="75"/>
                  </a:moveTo>
                  <a:lnTo>
                    <a:pt x="106" y="72"/>
                  </a:lnTo>
                  <a:lnTo>
                    <a:pt x="107" y="70"/>
                  </a:lnTo>
                  <a:lnTo>
                    <a:pt x="108" y="66"/>
                  </a:lnTo>
                  <a:lnTo>
                    <a:pt x="110" y="64"/>
                  </a:lnTo>
                  <a:lnTo>
                    <a:pt x="112" y="63"/>
                  </a:lnTo>
                  <a:lnTo>
                    <a:pt x="115" y="61"/>
                  </a:lnTo>
                  <a:lnTo>
                    <a:pt x="117" y="61"/>
                  </a:lnTo>
                  <a:lnTo>
                    <a:pt x="121" y="60"/>
                  </a:lnTo>
                  <a:lnTo>
                    <a:pt x="124" y="60"/>
                  </a:lnTo>
                  <a:lnTo>
                    <a:pt x="126" y="61"/>
                  </a:lnTo>
                  <a:lnTo>
                    <a:pt x="129" y="63"/>
                  </a:lnTo>
                  <a:lnTo>
                    <a:pt x="131" y="64"/>
                  </a:lnTo>
                  <a:lnTo>
                    <a:pt x="133" y="66"/>
                  </a:lnTo>
                  <a:lnTo>
                    <a:pt x="134" y="70"/>
                  </a:lnTo>
                  <a:lnTo>
                    <a:pt x="136" y="72"/>
                  </a:lnTo>
                  <a:lnTo>
                    <a:pt x="136" y="75"/>
                  </a:lnTo>
                  <a:lnTo>
                    <a:pt x="136" y="165"/>
                  </a:lnTo>
                  <a:lnTo>
                    <a:pt x="136" y="168"/>
                  </a:lnTo>
                  <a:lnTo>
                    <a:pt x="134" y="171"/>
                  </a:lnTo>
                  <a:lnTo>
                    <a:pt x="133" y="174"/>
                  </a:lnTo>
                  <a:lnTo>
                    <a:pt x="131" y="176"/>
                  </a:lnTo>
                  <a:lnTo>
                    <a:pt x="129" y="178"/>
                  </a:lnTo>
                  <a:lnTo>
                    <a:pt x="126" y="179"/>
                  </a:lnTo>
                  <a:lnTo>
                    <a:pt x="124" y="180"/>
                  </a:lnTo>
                  <a:lnTo>
                    <a:pt x="121" y="180"/>
                  </a:lnTo>
                  <a:lnTo>
                    <a:pt x="117" y="180"/>
                  </a:lnTo>
                  <a:lnTo>
                    <a:pt x="115" y="179"/>
                  </a:lnTo>
                  <a:lnTo>
                    <a:pt x="112" y="178"/>
                  </a:lnTo>
                  <a:lnTo>
                    <a:pt x="110" y="176"/>
                  </a:lnTo>
                  <a:lnTo>
                    <a:pt x="108" y="174"/>
                  </a:lnTo>
                  <a:lnTo>
                    <a:pt x="107" y="171"/>
                  </a:lnTo>
                  <a:lnTo>
                    <a:pt x="106" y="168"/>
                  </a:lnTo>
                  <a:lnTo>
                    <a:pt x="106" y="165"/>
                  </a:lnTo>
                  <a:lnTo>
                    <a:pt x="106" y="75"/>
                  </a:lnTo>
                  <a:close/>
                  <a:moveTo>
                    <a:pt x="121" y="241"/>
                  </a:moveTo>
                  <a:lnTo>
                    <a:pt x="132" y="240"/>
                  </a:lnTo>
                  <a:lnTo>
                    <a:pt x="145" y="238"/>
                  </a:lnTo>
                  <a:lnTo>
                    <a:pt x="156" y="236"/>
                  </a:lnTo>
                  <a:lnTo>
                    <a:pt x="168" y="232"/>
                  </a:lnTo>
                  <a:lnTo>
                    <a:pt x="177" y="226"/>
                  </a:lnTo>
                  <a:lnTo>
                    <a:pt x="188" y="220"/>
                  </a:lnTo>
                  <a:lnTo>
                    <a:pt x="197" y="213"/>
                  </a:lnTo>
                  <a:lnTo>
                    <a:pt x="205" y="206"/>
                  </a:lnTo>
                  <a:lnTo>
                    <a:pt x="214" y="197"/>
                  </a:lnTo>
                  <a:lnTo>
                    <a:pt x="220" y="188"/>
                  </a:lnTo>
                  <a:lnTo>
                    <a:pt x="227" y="178"/>
                  </a:lnTo>
                  <a:lnTo>
                    <a:pt x="231" y="167"/>
                  </a:lnTo>
                  <a:lnTo>
                    <a:pt x="235" y="156"/>
                  </a:lnTo>
                  <a:lnTo>
                    <a:pt x="238" y="145"/>
                  </a:lnTo>
                  <a:lnTo>
                    <a:pt x="241" y="133"/>
                  </a:lnTo>
                  <a:lnTo>
                    <a:pt x="241" y="120"/>
                  </a:lnTo>
                  <a:lnTo>
                    <a:pt x="241" y="108"/>
                  </a:lnTo>
                  <a:lnTo>
                    <a:pt x="238" y="96"/>
                  </a:lnTo>
                  <a:lnTo>
                    <a:pt x="235" y="85"/>
                  </a:lnTo>
                  <a:lnTo>
                    <a:pt x="231" y="74"/>
                  </a:lnTo>
                  <a:lnTo>
                    <a:pt x="227" y="63"/>
                  </a:lnTo>
                  <a:lnTo>
                    <a:pt x="220" y="53"/>
                  </a:lnTo>
                  <a:lnTo>
                    <a:pt x="214" y="44"/>
                  </a:lnTo>
                  <a:lnTo>
                    <a:pt x="205" y="35"/>
                  </a:lnTo>
                  <a:lnTo>
                    <a:pt x="197" y="28"/>
                  </a:lnTo>
                  <a:lnTo>
                    <a:pt x="188" y="20"/>
                  </a:lnTo>
                  <a:lnTo>
                    <a:pt x="177" y="15"/>
                  </a:lnTo>
                  <a:lnTo>
                    <a:pt x="168" y="9"/>
                  </a:lnTo>
                  <a:lnTo>
                    <a:pt x="156" y="5"/>
                  </a:lnTo>
                  <a:lnTo>
                    <a:pt x="145" y="2"/>
                  </a:lnTo>
                  <a:lnTo>
                    <a:pt x="132" y="1"/>
                  </a:lnTo>
                  <a:lnTo>
                    <a:pt x="121" y="0"/>
                  </a:lnTo>
                  <a:lnTo>
                    <a:pt x="109" y="1"/>
                  </a:lnTo>
                  <a:lnTo>
                    <a:pt x="96" y="2"/>
                  </a:lnTo>
                  <a:lnTo>
                    <a:pt x="85" y="5"/>
                  </a:lnTo>
                  <a:lnTo>
                    <a:pt x="73" y="9"/>
                  </a:lnTo>
                  <a:lnTo>
                    <a:pt x="64" y="15"/>
                  </a:lnTo>
                  <a:lnTo>
                    <a:pt x="53" y="20"/>
                  </a:lnTo>
                  <a:lnTo>
                    <a:pt x="44" y="28"/>
                  </a:lnTo>
                  <a:lnTo>
                    <a:pt x="36" y="35"/>
                  </a:lnTo>
                  <a:lnTo>
                    <a:pt x="27" y="44"/>
                  </a:lnTo>
                  <a:lnTo>
                    <a:pt x="21" y="53"/>
                  </a:lnTo>
                  <a:lnTo>
                    <a:pt x="14" y="63"/>
                  </a:lnTo>
                  <a:lnTo>
                    <a:pt x="10" y="74"/>
                  </a:lnTo>
                  <a:lnTo>
                    <a:pt x="6" y="85"/>
                  </a:lnTo>
                  <a:lnTo>
                    <a:pt x="3" y="96"/>
                  </a:lnTo>
                  <a:lnTo>
                    <a:pt x="0" y="108"/>
                  </a:lnTo>
                  <a:lnTo>
                    <a:pt x="0" y="120"/>
                  </a:lnTo>
                  <a:lnTo>
                    <a:pt x="0" y="133"/>
                  </a:lnTo>
                  <a:lnTo>
                    <a:pt x="3" y="145"/>
                  </a:lnTo>
                  <a:lnTo>
                    <a:pt x="6" y="156"/>
                  </a:lnTo>
                  <a:lnTo>
                    <a:pt x="10" y="167"/>
                  </a:lnTo>
                  <a:lnTo>
                    <a:pt x="14" y="178"/>
                  </a:lnTo>
                  <a:lnTo>
                    <a:pt x="21" y="188"/>
                  </a:lnTo>
                  <a:lnTo>
                    <a:pt x="27" y="197"/>
                  </a:lnTo>
                  <a:lnTo>
                    <a:pt x="36" y="206"/>
                  </a:lnTo>
                  <a:lnTo>
                    <a:pt x="44" y="213"/>
                  </a:lnTo>
                  <a:lnTo>
                    <a:pt x="53" y="220"/>
                  </a:lnTo>
                  <a:lnTo>
                    <a:pt x="64" y="226"/>
                  </a:lnTo>
                  <a:lnTo>
                    <a:pt x="73" y="232"/>
                  </a:lnTo>
                  <a:lnTo>
                    <a:pt x="85" y="236"/>
                  </a:lnTo>
                  <a:lnTo>
                    <a:pt x="96" y="238"/>
                  </a:lnTo>
                  <a:lnTo>
                    <a:pt x="109" y="240"/>
                  </a:lnTo>
                  <a:lnTo>
                    <a:pt x="121" y="2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568">
              <a:extLst>
                <a:ext uri="{FF2B5EF4-FFF2-40B4-BE49-F238E27FC236}">
                  <a16:creationId xmlns:a16="http://schemas.microsoft.com/office/drawing/2014/main" id="{4D4C702E-208A-1845-BD76-5A16533D411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43563" y="1358900"/>
              <a:ext cx="76200" cy="77788"/>
            </a:xfrm>
            <a:custGeom>
              <a:avLst/>
              <a:gdLst>
                <a:gd name="T0" fmla="*/ 106 w 241"/>
                <a:gd name="T1" fmla="*/ 73 h 242"/>
                <a:gd name="T2" fmla="*/ 108 w 241"/>
                <a:gd name="T3" fmla="*/ 68 h 242"/>
                <a:gd name="T4" fmla="*/ 112 w 241"/>
                <a:gd name="T5" fmla="*/ 64 h 242"/>
                <a:gd name="T6" fmla="*/ 118 w 241"/>
                <a:gd name="T7" fmla="*/ 62 h 242"/>
                <a:gd name="T8" fmla="*/ 123 w 241"/>
                <a:gd name="T9" fmla="*/ 62 h 242"/>
                <a:gd name="T10" fmla="*/ 128 w 241"/>
                <a:gd name="T11" fmla="*/ 64 h 242"/>
                <a:gd name="T12" fmla="*/ 133 w 241"/>
                <a:gd name="T13" fmla="*/ 68 h 242"/>
                <a:gd name="T14" fmla="*/ 135 w 241"/>
                <a:gd name="T15" fmla="*/ 73 h 242"/>
                <a:gd name="T16" fmla="*/ 135 w 241"/>
                <a:gd name="T17" fmla="*/ 167 h 242"/>
                <a:gd name="T18" fmla="*/ 134 w 241"/>
                <a:gd name="T19" fmla="*/ 172 h 242"/>
                <a:gd name="T20" fmla="*/ 130 w 241"/>
                <a:gd name="T21" fmla="*/ 177 h 242"/>
                <a:gd name="T22" fmla="*/ 126 w 241"/>
                <a:gd name="T23" fmla="*/ 181 h 242"/>
                <a:gd name="T24" fmla="*/ 120 w 241"/>
                <a:gd name="T25" fmla="*/ 182 h 242"/>
                <a:gd name="T26" fmla="*/ 114 w 241"/>
                <a:gd name="T27" fmla="*/ 181 h 242"/>
                <a:gd name="T28" fmla="*/ 110 w 241"/>
                <a:gd name="T29" fmla="*/ 177 h 242"/>
                <a:gd name="T30" fmla="*/ 107 w 241"/>
                <a:gd name="T31" fmla="*/ 172 h 242"/>
                <a:gd name="T32" fmla="*/ 105 w 241"/>
                <a:gd name="T33" fmla="*/ 167 h 242"/>
                <a:gd name="T34" fmla="*/ 120 w 241"/>
                <a:gd name="T35" fmla="*/ 242 h 242"/>
                <a:gd name="T36" fmla="*/ 144 w 241"/>
                <a:gd name="T37" fmla="*/ 240 h 242"/>
                <a:gd name="T38" fmla="*/ 167 w 241"/>
                <a:gd name="T39" fmla="*/ 232 h 242"/>
                <a:gd name="T40" fmla="*/ 187 w 241"/>
                <a:gd name="T41" fmla="*/ 221 h 242"/>
                <a:gd name="T42" fmla="*/ 206 w 241"/>
                <a:gd name="T43" fmla="*/ 206 h 242"/>
                <a:gd name="T44" fmla="*/ 221 w 241"/>
                <a:gd name="T45" fmla="*/ 188 h 242"/>
                <a:gd name="T46" fmla="*/ 231 w 241"/>
                <a:gd name="T47" fmla="*/ 168 h 242"/>
                <a:gd name="T48" fmla="*/ 238 w 241"/>
                <a:gd name="T49" fmla="*/ 145 h 242"/>
                <a:gd name="T50" fmla="*/ 241 w 241"/>
                <a:gd name="T51" fmla="*/ 122 h 242"/>
                <a:gd name="T52" fmla="*/ 238 w 241"/>
                <a:gd name="T53" fmla="*/ 97 h 242"/>
                <a:gd name="T54" fmla="*/ 231 w 241"/>
                <a:gd name="T55" fmla="*/ 74 h 242"/>
                <a:gd name="T56" fmla="*/ 221 w 241"/>
                <a:gd name="T57" fmla="*/ 54 h 242"/>
                <a:gd name="T58" fmla="*/ 206 w 241"/>
                <a:gd name="T59" fmla="*/ 36 h 242"/>
                <a:gd name="T60" fmla="*/ 187 w 241"/>
                <a:gd name="T61" fmla="*/ 22 h 242"/>
                <a:gd name="T62" fmla="*/ 167 w 241"/>
                <a:gd name="T63" fmla="*/ 10 h 242"/>
                <a:gd name="T64" fmla="*/ 144 w 241"/>
                <a:gd name="T65" fmla="*/ 4 h 242"/>
                <a:gd name="T66" fmla="*/ 120 w 241"/>
                <a:gd name="T67" fmla="*/ 0 h 242"/>
                <a:gd name="T68" fmla="*/ 96 w 241"/>
                <a:gd name="T69" fmla="*/ 4 h 242"/>
                <a:gd name="T70" fmla="*/ 74 w 241"/>
                <a:gd name="T71" fmla="*/ 10 h 242"/>
                <a:gd name="T72" fmla="*/ 53 w 241"/>
                <a:gd name="T73" fmla="*/ 22 h 242"/>
                <a:gd name="T74" fmla="*/ 35 w 241"/>
                <a:gd name="T75" fmla="*/ 36 h 242"/>
                <a:gd name="T76" fmla="*/ 20 w 241"/>
                <a:gd name="T77" fmla="*/ 54 h 242"/>
                <a:gd name="T78" fmla="*/ 9 w 241"/>
                <a:gd name="T79" fmla="*/ 74 h 242"/>
                <a:gd name="T80" fmla="*/ 2 w 241"/>
                <a:gd name="T81" fmla="*/ 97 h 242"/>
                <a:gd name="T82" fmla="*/ 0 w 241"/>
                <a:gd name="T83" fmla="*/ 122 h 242"/>
                <a:gd name="T84" fmla="*/ 2 w 241"/>
                <a:gd name="T85" fmla="*/ 145 h 242"/>
                <a:gd name="T86" fmla="*/ 9 w 241"/>
                <a:gd name="T87" fmla="*/ 168 h 242"/>
                <a:gd name="T88" fmla="*/ 20 w 241"/>
                <a:gd name="T89" fmla="*/ 188 h 242"/>
                <a:gd name="T90" fmla="*/ 35 w 241"/>
                <a:gd name="T91" fmla="*/ 206 h 242"/>
                <a:gd name="T92" fmla="*/ 53 w 241"/>
                <a:gd name="T93" fmla="*/ 221 h 242"/>
                <a:gd name="T94" fmla="*/ 74 w 241"/>
                <a:gd name="T95" fmla="*/ 232 h 242"/>
                <a:gd name="T96" fmla="*/ 96 w 241"/>
                <a:gd name="T97" fmla="*/ 240 h 242"/>
                <a:gd name="T98" fmla="*/ 120 w 241"/>
                <a:gd name="T99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41" h="242">
                  <a:moveTo>
                    <a:pt x="105" y="77"/>
                  </a:moveTo>
                  <a:lnTo>
                    <a:pt x="106" y="73"/>
                  </a:lnTo>
                  <a:lnTo>
                    <a:pt x="107" y="70"/>
                  </a:lnTo>
                  <a:lnTo>
                    <a:pt x="108" y="68"/>
                  </a:lnTo>
                  <a:lnTo>
                    <a:pt x="110" y="66"/>
                  </a:lnTo>
                  <a:lnTo>
                    <a:pt x="112" y="64"/>
                  </a:lnTo>
                  <a:lnTo>
                    <a:pt x="114" y="63"/>
                  </a:lnTo>
                  <a:lnTo>
                    <a:pt x="118" y="62"/>
                  </a:lnTo>
                  <a:lnTo>
                    <a:pt x="120" y="62"/>
                  </a:lnTo>
                  <a:lnTo>
                    <a:pt x="123" y="62"/>
                  </a:lnTo>
                  <a:lnTo>
                    <a:pt x="126" y="63"/>
                  </a:lnTo>
                  <a:lnTo>
                    <a:pt x="128" y="64"/>
                  </a:lnTo>
                  <a:lnTo>
                    <a:pt x="130" y="66"/>
                  </a:lnTo>
                  <a:lnTo>
                    <a:pt x="133" y="68"/>
                  </a:lnTo>
                  <a:lnTo>
                    <a:pt x="134" y="70"/>
                  </a:lnTo>
                  <a:lnTo>
                    <a:pt x="135" y="73"/>
                  </a:lnTo>
                  <a:lnTo>
                    <a:pt x="135" y="77"/>
                  </a:lnTo>
                  <a:lnTo>
                    <a:pt x="135" y="167"/>
                  </a:lnTo>
                  <a:lnTo>
                    <a:pt x="135" y="170"/>
                  </a:lnTo>
                  <a:lnTo>
                    <a:pt x="134" y="172"/>
                  </a:lnTo>
                  <a:lnTo>
                    <a:pt x="133" y="175"/>
                  </a:lnTo>
                  <a:lnTo>
                    <a:pt x="130" y="177"/>
                  </a:lnTo>
                  <a:lnTo>
                    <a:pt x="128" y="178"/>
                  </a:lnTo>
                  <a:lnTo>
                    <a:pt x="126" y="181"/>
                  </a:lnTo>
                  <a:lnTo>
                    <a:pt x="123" y="182"/>
                  </a:lnTo>
                  <a:lnTo>
                    <a:pt x="120" y="182"/>
                  </a:lnTo>
                  <a:lnTo>
                    <a:pt x="118" y="182"/>
                  </a:lnTo>
                  <a:lnTo>
                    <a:pt x="114" y="181"/>
                  </a:lnTo>
                  <a:lnTo>
                    <a:pt x="112" y="178"/>
                  </a:lnTo>
                  <a:lnTo>
                    <a:pt x="110" y="177"/>
                  </a:lnTo>
                  <a:lnTo>
                    <a:pt x="108" y="175"/>
                  </a:lnTo>
                  <a:lnTo>
                    <a:pt x="107" y="172"/>
                  </a:lnTo>
                  <a:lnTo>
                    <a:pt x="106" y="170"/>
                  </a:lnTo>
                  <a:lnTo>
                    <a:pt x="105" y="167"/>
                  </a:lnTo>
                  <a:lnTo>
                    <a:pt x="105" y="77"/>
                  </a:lnTo>
                  <a:close/>
                  <a:moveTo>
                    <a:pt x="120" y="242"/>
                  </a:moveTo>
                  <a:lnTo>
                    <a:pt x="133" y="241"/>
                  </a:lnTo>
                  <a:lnTo>
                    <a:pt x="144" y="240"/>
                  </a:lnTo>
                  <a:lnTo>
                    <a:pt x="156" y="236"/>
                  </a:lnTo>
                  <a:lnTo>
                    <a:pt x="167" y="232"/>
                  </a:lnTo>
                  <a:lnTo>
                    <a:pt x="178" y="227"/>
                  </a:lnTo>
                  <a:lnTo>
                    <a:pt x="187" y="221"/>
                  </a:lnTo>
                  <a:lnTo>
                    <a:pt x="197" y="214"/>
                  </a:lnTo>
                  <a:lnTo>
                    <a:pt x="206" y="206"/>
                  </a:lnTo>
                  <a:lnTo>
                    <a:pt x="213" y="198"/>
                  </a:lnTo>
                  <a:lnTo>
                    <a:pt x="221" y="188"/>
                  </a:lnTo>
                  <a:lnTo>
                    <a:pt x="226" y="178"/>
                  </a:lnTo>
                  <a:lnTo>
                    <a:pt x="231" y="168"/>
                  </a:lnTo>
                  <a:lnTo>
                    <a:pt x="236" y="157"/>
                  </a:lnTo>
                  <a:lnTo>
                    <a:pt x="238" y="145"/>
                  </a:lnTo>
                  <a:lnTo>
                    <a:pt x="240" y="133"/>
                  </a:lnTo>
                  <a:lnTo>
                    <a:pt x="241" y="122"/>
                  </a:lnTo>
                  <a:lnTo>
                    <a:pt x="240" y="109"/>
                  </a:lnTo>
                  <a:lnTo>
                    <a:pt x="238" y="97"/>
                  </a:lnTo>
                  <a:lnTo>
                    <a:pt x="236" y="85"/>
                  </a:lnTo>
                  <a:lnTo>
                    <a:pt x="231" y="74"/>
                  </a:lnTo>
                  <a:lnTo>
                    <a:pt x="226" y="64"/>
                  </a:lnTo>
                  <a:lnTo>
                    <a:pt x="221" y="54"/>
                  </a:lnTo>
                  <a:lnTo>
                    <a:pt x="213" y="44"/>
                  </a:lnTo>
                  <a:lnTo>
                    <a:pt x="206" y="36"/>
                  </a:lnTo>
                  <a:lnTo>
                    <a:pt x="197" y="28"/>
                  </a:lnTo>
                  <a:lnTo>
                    <a:pt x="187" y="22"/>
                  </a:lnTo>
                  <a:lnTo>
                    <a:pt x="178" y="15"/>
                  </a:lnTo>
                  <a:lnTo>
                    <a:pt x="167" y="10"/>
                  </a:lnTo>
                  <a:lnTo>
                    <a:pt x="156" y="7"/>
                  </a:lnTo>
                  <a:lnTo>
                    <a:pt x="144" y="4"/>
                  </a:lnTo>
                  <a:lnTo>
                    <a:pt x="133" y="2"/>
                  </a:lnTo>
                  <a:lnTo>
                    <a:pt x="120" y="0"/>
                  </a:lnTo>
                  <a:lnTo>
                    <a:pt x="108" y="2"/>
                  </a:lnTo>
                  <a:lnTo>
                    <a:pt x="96" y="4"/>
                  </a:lnTo>
                  <a:lnTo>
                    <a:pt x="84" y="6"/>
                  </a:lnTo>
                  <a:lnTo>
                    <a:pt x="74" y="10"/>
                  </a:lnTo>
                  <a:lnTo>
                    <a:pt x="63" y="15"/>
                  </a:lnTo>
                  <a:lnTo>
                    <a:pt x="53" y="22"/>
                  </a:lnTo>
                  <a:lnTo>
                    <a:pt x="44" y="28"/>
                  </a:lnTo>
                  <a:lnTo>
                    <a:pt x="35" y="36"/>
                  </a:lnTo>
                  <a:lnTo>
                    <a:pt x="27" y="44"/>
                  </a:lnTo>
                  <a:lnTo>
                    <a:pt x="20" y="54"/>
                  </a:lnTo>
                  <a:lnTo>
                    <a:pt x="15" y="64"/>
                  </a:lnTo>
                  <a:lnTo>
                    <a:pt x="9" y="74"/>
                  </a:lnTo>
                  <a:lnTo>
                    <a:pt x="5" y="85"/>
                  </a:lnTo>
                  <a:lnTo>
                    <a:pt x="2" y="97"/>
                  </a:lnTo>
                  <a:lnTo>
                    <a:pt x="1" y="109"/>
                  </a:lnTo>
                  <a:lnTo>
                    <a:pt x="0" y="122"/>
                  </a:lnTo>
                  <a:lnTo>
                    <a:pt x="1" y="133"/>
                  </a:lnTo>
                  <a:lnTo>
                    <a:pt x="2" y="145"/>
                  </a:lnTo>
                  <a:lnTo>
                    <a:pt x="5" y="157"/>
                  </a:lnTo>
                  <a:lnTo>
                    <a:pt x="9" y="168"/>
                  </a:lnTo>
                  <a:lnTo>
                    <a:pt x="15" y="178"/>
                  </a:lnTo>
                  <a:lnTo>
                    <a:pt x="20" y="188"/>
                  </a:lnTo>
                  <a:lnTo>
                    <a:pt x="27" y="198"/>
                  </a:lnTo>
                  <a:lnTo>
                    <a:pt x="35" y="206"/>
                  </a:lnTo>
                  <a:lnTo>
                    <a:pt x="44" y="214"/>
                  </a:lnTo>
                  <a:lnTo>
                    <a:pt x="53" y="221"/>
                  </a:lnTo>
                  <a:lnTo>
                    <a:pt x="63" y="227"/>
                  </a:lnTo>
                  <a:lnTo>
                    <a:pt x="74" y="232"/>
                  </a:lnTo>
                  <a:lnTo>
                    <a:pt x="84" y="236"/>
                  </a:lnTo>
                  <a:lnTo>
                    <a:pt x="96" y="240"/>
                  </a:lnTo>
                  <a:lnTo>
                    <a:pt x="108" y="241"/>
                  </a:lnTo>
                  <a:lnTo>
                    <a:pt x="120" y="2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569">
              <a:extLst>
                <a:ext uri="{FF2B5EF4-FFF2-40B4-BE49-F238E27FC236}">
                  <a16:creationId xmlns:a16="http://schemas.microsoft.com/office/drawing/2014/main" id="{A3DB8183-944A-AF42-8160-56875210C2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5763" y="1517650"/>
              <a:ext cx="57150" cy="95250"/>
            </a:xfrm>
            <a:custGeom>
              <a:avLst/>
              <a:gdLst>
                <a:gd name="T0" fmla="*/ 165 w 180"/>
                <a:gd name="T1" fmla="*/ 0 h 302"/>
                <a:gd name="T2" fmla="*/ 15 w 180"/>
                <a:gd name="T3" fmla="*/ 0 h 302"/>
                <a:gd name="T4" fmla="*/ 12 w 180"/>
                <a:gd name="T5" fmla="*/ 0 h 302"/>
                <a:gd name="T6" fmla="*/ 9 w 180"/>
                <a:gd name="T7" fmla="*/ 1 h 302"/>
                <a:gd name="T8" fmla="*/ 6 w 180"/>
                <a:gd name="T9" fmla="*/ 2 h 302"/>
                <a:gd name="T10" fmla="*/ 4 w 180"/>
                <a:gd name="T11" fmla="*/ 4 h 302"/>
                <a:gd name="T12" fmla="*/ 2 w 180"/>
                <a:gd name="T13" fmla="*/ 7 h 302"/>
                <a:gd name="T14" fmla="*/ 1 w 180"/>
                <a:gd name="T15" fmla="*/ 9 h 302"/>
                <a:gd name="T16" fmla="*/ 0 w 180"/>
                <a:gd name="T17" fmla="*/ 12 h 302"/>
                <a:gd name="T18" fmla="*/ 0 w 180"/>
                <a:gd name="T19" fmla="*/ 15 h 302"/>
                <a:gd name="T20" fmla="*/ 0 w 180"/>
                <a:gd name="T21" fmla="*/ 287 h 302"/>
                <a:gd name="T22" fmla="*/ 0 w 180"/>
                <a:gd name="T23" fmla="*/ 289 h 302"/>
                <a:gd name="T24" fmla="*/ 1 w 180"/>
                <a:gd name="T25" fmla="*/ 292 h 302"/>
                <a:gd name="T26" fmla="*/ 2 w 180"/>
                <a:gd name="T27" fmla="*/ 294 h 302"/>
                <a:gd name="T28" fmla="*/ 4 w 180"/>
                <a:gd name="T29" fmla="*/ 296 h 302"/>
                <a:gd name="T30" fmla="*/ 6 w 180"/>
                <a:gd name="T31" fmla="*/ 298 h 302"/>
                <a:gd name="T32" fmla="*/ 9 w 180"/>
                <a:gd name="T33" fmla="*/ 299 h 302"/>
                <a:gd name="T34" fmla="*/ 12 w 180"/>
                <a:gd name="T35" fmla="*/ 301 h 302"/>
                <a:gd name="T36" fmla="*/ 15 w 180"/>
                <a:gd name="T37" fmla="*/ 302 h 302"/>
                <a:gd name="T38" fmla="*/ 165 w 180"/>
                <a:gd name="T39" fmla="*/ 302 h 302"/>
                <a:gd name="T40" fmla="*/ 168 w 180"/>
                <a:gd name="T41" fmla="*/ 301 h 302"/>
                <a:gd name="T42" fmla="*/ 172 w 180"/>
                <a:gd name="T43" fmla="*/ 299 h 302"/>
                <a:gd name="T44" fmla="*/ 174 w 180"/>
                <a:gd name="T45" fmla="*/ 298 h 302"/>
                <a:gd name="T46" fmla="*/ 176 w 180"/>
                <a:gd name="T47" fmla="*/ 296 h 302"/>
                <a:gd name="T48" fmla="*/ 178 w 180"/>
                <a:gd name="T49" fmla="*/ 294 h 302"/>
                <a:gd name="T50" fmla="*/ 179 w 180"/>
                <a:gd name="T51" fmla="*/ 292 h 302"/>
                <a:gd name="T52" fmla="*/ 180 w 180"/>
                <a:gd name="T53" fmla="*/ 289 h 302"/>
                <a:gd name="T54" fmla="*/ 180 w 180"/>
                <a:gd name="T55" fmla="*/ 287 h 302"/>
                <a:gd name="T56" fmla="*/ 180 w 180"/>
                <a:gd name="T57" fmla="*/ 15 h 302"/>
                <a:gd name="T58" fmla="*/ 180 w 180"/>
                <a:gd name="T59" fmla="*/ 12 h 302"/>
                <a:gd name="T60" fmla="*/ 179 w 180"/>
                <a:gd name="T61" fmla="*/ 9 h 302"/>
                <a:gd name="T62" fmla="*/ 178 w 180"/>
                <a:gd name="T63" fmla="*/ 7 h 302"/>
                <a:gd name="T64" fmla="*/ 176 w 180"/>
                <a:gd name="T65" fmla="*/ 4 h 302"/>
                <a:gd name="T66" fmla="*/ 174 w 180"/>
                <a:gd name="T67" fmla="*/ 2 h 302"/>
                <a:gd name="T68" fmla="*/ 172 w 180"/>
                <a:gd name="T69" fmla="*/ 1 h 302"/>
                <a:gd name="T70" fmla="*/ 168 w 180"/>
                <a:gd name="T71" fmla="*/ 0 h 302"/>
                <a:gd name="T72" fmla="*/ 165 w 180"/>
                <a:gd name="T7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80" h="302">
                  <a:moveTo>
                    <a:pt x="165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6" y="2"/>
                  </a:lnTo>
                  <a:lnTo>
                    <a:pt x="4" y="4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287"/>
                  </a:lnTo>
                  <a:lnTo>
                    <a:pt x="0" y="289"/>
                  </a:lnTo>
                  <a:lnTo>
                    <a:pt x="1" y="292"/>
                  </a:lnTo>
                  <a:lnTo>
                    <a:pt x="2" y="294"/>
                  </a:lnTo>
                  <a:lnTo>
                    <a:pt x="4" y="296"/>
                  </a:lnTo>
                  <a:lnTo>
                    <a:pt x="6" y="298"/>
                  </a:lnTo>
                  <a:lnTo>
                    <a:pt x="9" y="299"/>
                  </a:lnTo>
                  <a:lnTo>
                    <a:pt x="12" y="301"/>
                  </a:lnTo>
                  <a:lnTo>
                    <a:pt x="15" y="302"/>
                  </a:lnTo>
                  <a:lnTo>
                    <a:pt x="165" y="302"/>
                  </a:lnTo>
                  <a:lnTo>
                    <a:pt x="168" y="301"/>
                  </a:lnTo>
                  <a:lnTo>
                    <a:pt x="172" y="299"/>
                  </a:lnTo>
                  <a:lnTo>
                    <a:pt x="174" y="298"/>
                  </a:lnTo>
                  <a:lnTo>
                    <a:pt x="176" y="296"/>
                  </a:lnTo>
                  <a:lnTo>
                    <a:pt x="178" y="294"/>
                  </a:lnTo>
                  <a:lnTo>
                    <a:pt x="179" y="292"/>
                  </a:lnTo>
                  <a:lnTo>
                    <a:pt x="180" y="289"/>
                  </a:lnTo>
                  <a:lnTo>
                    <a:pt x="180" y="287"/>
                  </a:lnTo>
                  <a:lnTo>
                    <a:pt x="180" y="15"/>
                  </a:lnTo>
                  <a:lnTo>
                    <a:pt x="180" y="12"/>
                  </a:lnTo>
                  <a:lnTo>
                    <a:pt x="179" y="9"/>
                  </a:lnTo>
                  <a:lnTo>
                    <a:pt x="178" y="7"/>
                  </a:lnTo>
                  <a:lnTo>
                    <a:pt x="176" y="4"/>
                  </a:lnTo>
                  <a:lnTo>
                    <a:pt x="174" y="2"/>
                  </a:lnTo>
                  <a:lnTo>
                    <a:pt x="172" y="1"/>
                  </a:lnTo>
                  <a:lnTo>
                    <a:pt x="168" y="0"/>
                  </a:lnTo>
                  <a:lnTo>
                    <a:pt x="16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570">
              <a:extLst>
                <a:ext uri="{FF2B5EF4-FFF2-40B4-BE49-F238E27FC236}">
                  <a16:creationId xmlns:a16="http://schemas.microsoft.com/office/drawing/2014/main" id="{CE37BF1C-478F-364E-AA4F-EFBB6582EAB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27675" y="1527175"/>
              <a:ext cx="225425" cy="104775"/>
            </a:xfrm>
            <a:custGeom>
              <a:avLst/>
              <a:gdLst>
                <a:gd name="T0" fmla="*/ 688 w 708"/>
                <a:gd name="T1" fmla="*/ 110 h 331"/>
                <a:gd name="T2" fmla="*/ 665 w 708"/>
                <a:gd name="T3" fmla="*/ 95 h 331"/>
                <a:gd name="T4" fmla="*/ 644 w 708"/>
                <a:gd name="T5" fmla="*/ 87 h 331"/>
                <a:gd name="T6" fmla="*/ 622 w 708"/>
                <a:gd name="T7" fmla="*/ 85 h 331"/>
                <a:gd name="T8" fmla="*/ 583 w 708"/>
                <a:gd name="T9" fmla="*/ 91 h 331"/>
                <a:gd name="T10" fmla="*/ 502 w 708"/>
                <a:gd name="T11" fmla="*/ 137 h 331"/>
                <a:gd name="T12" fmla="*/ 486 w 708"/>
                <a:gd name="T13" fmla="*/ 162 h 331"/>
                <a:gd name="T14" fmla="*/ 468 w 708"/>
                <a:gd name="T15" fmla="*/ 175 h 331"/>
                <a:gd name="T16" fmla="*/ 445 w 708"/>
                <a:gd name="T17" fmla="*/ 180 h 331"/>
                <a:gd name="T18" fmla="*/ 226 w 708"/>
                <a:gd name="T19" fmla="*/ 180 h 331"/>
                <a:gd name="T20" fmla="*/ 218 w 708"/>
                <a:gd name="T21" fmla="*/ 178 h 331"/>
                <a:gd name="T22" fmla="*/ 213 w 708"/>
                <a:gd name="T23" fmla="*/ 172 h 331"/>
                <a:gd name="T24" fmla="*/ 211 w 708"/>
                <a:gd name="T25" fmla="*/ 162 h 331"/>
                <a:gd name="T26" fmla="*/ 216 w 708"/>
                <a:gd name="T27" fmla="*/ 155 h 331"/>
                <a:gd name="T28" fmla="*/ 223 w 708"/>
                <a:gd name="T29" fmla="*/ 151 h 331"/>
                <a:gd name="T30" fmla="*/ 437 w 708"/>
                <a:gd name="T31" fmla="*/ 150 h 331"/>
                <a:gd name="T32" fmla="*/ 461 w 708"/>
                <a:gd name="T33" fmla="*/ 143 h 331"/>
                <a:gd name="T34" fmla="*/ 475 w 708"/>
                <a:gd name="T35" fmla="*/ 122 h 331"/>
                <a:gd name="T36" fmla="*/ 478 w 708"/>
                <a:gd name="T37" fmla="*/ 102 h 331"/>
                <a:gd name="T38" fmla="*/ 470 w 708"/>
                <a:gd name="T39" fmla="*/ 84 h 331"/>
                <a:gd name="T40" fmla="*/ 451 w 708"/>
                <a:gd name="T41" fmla="*/ 67 h 331"/>
                <a:gd name="T42" fmla="*/ 422 w 708"/>
                <a:gd name="T43" fmla="*/ 60 h 331"/>
                <a:gd name="T44" fmla="*/ 389 w 708"/>
                <a:gd name="T45" fmla="*/ 60 h 331"/>
                <a:gd name="T46" fmla="*/ 365 w 708"/>
                <a:gd name="T47" fmla="*/ 60 h 331"/>
                <a:gd name="T48" fmla="*/ 339 w 708"/>
                <a:gd name="T49" fmla="*/ 60 h 331"/>
                <a:gd name="T50" fmla="*/ 307 w 708"/>
                <a:gd name="T51" fmla="*/ 60 h 331"/>
                <a:gd name="T52" fmla="*/ 246 w 708"/>
                <a:gd name="T53" fmla="*/ 24 h 331"/>
                <a:gd name="T54" fmla="*/ 181 w 708"/>
                <a:gd name="T55" fmla="*/ 3 h 331"/>
                <a:gd name="T56" fmla="*/ 15 w 708"/>
                <a:gd name="T57" fmla="*/ 0 h 331"/>
                <a:gd name="T58" fmla="*/ 8 w 708"/>
                <a:gd name="T59" fmla="*/ 2 h 331"/>
                <a:gd name="T60" fmla="*/ 1 w 708"/>
                <a:gd name="T61" fmla="*/ 10 h 331"/>
                <a:gd name="T62" fmla="*/ 0 w 708"/>
                <a:gd name="T63" fmla="*/ 223 h 331"/>
                <a:gd name="T64" fmla="*/ 7 w 708"/>
                <a:gd name="T65" fmla="*/ 236 h 331"/>
                <a:gd name="T66" fmla="*/ 90 w 708"/>
                <a:gd name="T67" fmla="*/ 265 h 331"/>
                <a:gd name="T68" fmla="*/ 205 w 708"/>
                <a:gd name="T69" fmla="*/ 306 h 331"/>
                <a:gd name="T70" fmla="*/ 281 w 708"/>
                <a:gd name="T71" fmla="*/ 328 h 331"/>
                <a:gd name="T72" fmla="*/ 321 w 708"/>
                <a:gd name="T73" fmla="*/ 331 h 331"/>
                <a:gd name="T74" fmla="*/ 348 w 708"/>
                <a:gd name="T75" fmla="*/ 326 h 331"/>
                <a:gd name="T76" fmla="*/ 408 w 708"/>
                <a:gd name="T77" fmla="*/ 303 h 331"/>
                <a:gd name="T78" fmla="*/ 494 w 708"/>
                <a:gd name="T79" fmla="*/ 258 h 331"/>
                <a:gd name="T80" fmla="*/ 557 w 708"/>
                <a:gd name="T81" fmla="*/ 223 h 331"/>
                <a:gd name="T82" fmla="*/ 636 w 708"/>
                <a:gd name="T83" fmla="*/ 181 h 331"/>
                <a:gd name="T84" fmla="*/ 703 w 708"/>
                <a:gd name="T85" fmla="*/ 147 h 331"/>
                <a:gd name="T86" fmla="*/ 708 w 708"/>
                <a:gd name="T87" fmla="*/ 139 h 331"/>
                <a:gd name="T88" fmla="*/ 706 w 708"/>
                <a:gd name="T89" fmla="*/ 128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08" h="331">
                  <a:moveTo>
                    <a:pt x="704" y="125"/>
                  </a:moveTo>
                  <a:lnTo>
                    <a:pt x="695" y="117"/>
                  </a:lnTo>
                  <a:lnTo>
                    <a:pt x="688" y="110"/>
                  </a:lnTo>
                  <a:lnTo>
                    <a:pt x="680" y="104"/>
                  </a:lnTo>
                  <a:lnTo>
                    <a:pt x="673" y="99"/>
                  </a:lnTo>
                  <a:lnTo>
                    <a:pt x="665" y="95"/>
                  </a:lnTo>
                  <a:lnTo>
                    <a:pt x="658" y="91"/>
                  </a:lnTo>
                  <a:lnTo>
                    <a:pt x="650" y="89"/>
                  </a:lnTo>
                  <a:lnTo>
                    <a:pt x="644" y="87"/>
                  </a:lnTo>
                  <a:lnTo>
                    <a:pt x="636" y="85"/>
                  </a:lnTo>
                  <a:lnTo>
                    <a:pt x="629" y="85"/>
                  </a:lnTo>
                  <a:lnTo>
                    <a:pt x="622" y="85"/>
                  </a:lnTo>
                  <a:lnTo>
                    <a:pt x="615" y="85"/>
                  </a:lnTo>
                  <a:lnTo>
                    <a:pt x="599" y="88"/>
                  </a:lnTo>
                  <a:lnTo>
                    <a:pt x="583" y="91"/>
                  </a:lnTo>
                  <a:lnTo>
                    <a:pt x="507" y="115"/>
                  </a:lnTo>
                  <a:lnTo>
                    <a:pt x="505" y="127"/>
                  </a:lnTo>
                  <a:lnTo>
                    <a:pt x="502" y="137"/>
                  </a:lnTo>
                  <a:lnTo>
                    <a:pt x="497" y="147"/>
                  </a:lnTo>
                  <a:lnTo>
                    <a:pt x="491" y="157"/>
                  </a:lnTo>
                  <a:lnTo>
                    <a:pt x="486" y="162"/>
                  </a:lnTo>
                  <a:lnTo>
                    <a:pt x="480" y="166"/>
                  </a:lnTo>
                  <a:lnTo>
                    <a:pt x="474" y="171"/>
                  </a:lnTo>
                  <a:lnTo>
                    <a:pt x="468" y="175"/>
                  </a:lnTo>
                  <a:lnTo>
                    <a:pt x="460" y="177"/>
                  </a:lnTo>
                  <a:lnTo>
                    <a:pt x="453" y="179"/>
                  </a:lnTo>
                  <a:lnTo>
                    <a:pt x="445" y="180"/>
                  </a:lnTo>
                  <a:lnTo>
                    <a:pt x="437" y="180"/>
                  </a:lnTo>
                  <a:lnTo>
                    <a:pt x="422" y="180"/>
                  </a:lnTo>
                  <a:lnTo>
                    <a:pt x="226" y="180"/>
                  </a:lnTo>
                  <a:lnTo>
                    <a:pt x="223" y="180"/>
                  </a:lnTo>
                  <a:lnTo>
                    <a:pt x="220" y="179"/>
                  </a:lnTo>
                  <a:lnTo>
                    <a:pt x="218" y="178"/>
                  </a:lnTo>
                  <a:lnTo>
                    <a:pt x="216" y="176"/>
                  </a:lnTo>
                  <a:lnTo>
                    <a:pt x="214" y="174"/>
                  </a:lnTo>
                  <a:lnTo>
                    <a:pt x="213" y="172"/>
                  </a:lnTo>
                  <a:lnTo>
                    <a:pt x="211" y="169"/>
                  </a:lnTo>
                  <a:lnTo>
                    <a:pt x="211" y="165"/>
                  </a:lnTo>
                  <a:lnTo>
                    <a:pt x="211" y="162"/>
                  </a:lnTo>
                  <a:lnTo>
                    <a:pt x="213" y="160"/>
                  </a:lnTo>
                  <a:lnTo>
                    <a:pt x="214" y="157"/>
                  </a:lnTo>
                  <a:lnTo>
                    <a:pt x="216" y="155"/>
                  </a:lnTo>
                  <a:lnTo>
                    <a:pt x="218" y="154"/>
                  </a:lnTo>
                  <a:lnTo>
                    <a:pt x="220" y="151"/>
                  </a:lnTo>
                  <a:lnTo>
                    <a:pt x="223" y="151"/>
                  </a:lnTo>
                  <a:lnTo>
                    <a:pt x="226" y="150"/>
                  </a:lnTo>
                  <a:lnTo>
                    <a:pt x="422" y="150"/>
                  </a:lnTo>
                  <a:lnTo>
                    <a:pt x="437" y="150"/>
                  </a:lnTo>
                  <a:lnTo>
                    <a:pt x="446" y="149"/>
                  </a:lnTo>
                  <a:lnTo>
                    <a:pt x="455" y="147"/>
                  </a:lnTo>
                  <a:lnTo>
                    <a:pt x="461" y="143"/>
                  </a:lnTo>
                  <a:lnTo>
                    <a:pt x="468" y="137"/>
                  </a:lnTo>
                  <a:lnTo>
                    <a:pt x="472" y="130"/>
                  </a:lnTo>
                  <a:lnTo>
                    <a:pt x="475" y="122"/>
                  </a:lnTo>
                  <a:lnTo>
                    <a:pt x="477" y="114"/>
                  </a:lnTo>
                  <a:lnTo>
                    <a:pt x="478" y="105"/>
                  </a:lnTo>
                  <a:lnTo>
                    <a:pt x="478" y="102"/>
                  </a:lnTo>
                  <a:lnTo>
                    <a:pt x="478" y="98"/>
                  </a:lnTo>
                  <a:lnTo>
                    <a:pt x="474" y="90"/>
                  </a:lnTo>
                  <a:lnTo>
                    <a:pt x="470" y="84"/>
                  </a:lnTo>
                  <a:lnTo>
                    <a:pt x="465" y="76"/>
                  </a:lnTo>
                  <a:lnTo>
                    <a:pt x="458" y="71"/>
                  </a:lnTo>
                  <a:lnTo>
                    <a:pt x="451" y="67"/>
                  </a:lnTo>
                  <a:lnTo>
                    <a:pt x="442" y="63"/>
                  </a:lnTo>
                  <a:lnTo>
                    <a:pt x="432" y="61"/>
                  </a:lnTo>
                  <a:lnTo>
                    <a:pt x="422" y="60"/>
                  </a:lnTo>
                  <a:lnTo>
                    <a:pt x="410" y="60"/>
                  </a:lnTo>
                  <a:lnTo>
                    <a:pt x="399" y="60"/>
                  </a:lnTo>
                  <a:lnTo>
                    <a:pt x="389" y="60"/>
                  </a:lnTo>
                  <a:lnTo>
                    <a:pt x="381" y="60"/>
                  </a:lnTo>
                  <a:lnTo>
                    <a:pt x="373" y="60"/>
                  </a:lnTo>
                  <a:lnTo>
                    <a:pt x="365" y="60"/>
                  </a:lnTo>
                  <a:lnTo>
                    <a:pt x="356" y="60"/>
                  </a:lnTo>
                  <a:lnTo>
                    <a:pt x="349" y="60"/>
                  </a:lnTo>
                  <a:lnTo>
                    <a:pt x="339" y="60"/>
                  </a:lnTo>
                  <a:lnTo>
                    <a:pt x="330" y="60"/>
                  </a:lnTo>
                  <a:lnTo>
                    <a:pt x="320" y="60"/>
                  </a:lnTo>
                  <a:lnTo>
                    <a:pt x="307" y="60"/>
                  </a:lnTo>
                  <a:lnTo>
                    <a:pt x="288" y="46"/>
                  </a:lnTo>
                  <a:lnTo>
                    <a:pt x="267" y="33"/>
                  </a:lnTo>
                  <a:lnTo>
                    <a:pt x="246" y="24"/>
                  </a:lnTo>
                  <a:lnTo>
                    <a:pt x="225" y="15"/>
                  </a:lnTo>
                  <a:lnTo>
                    <a:pt x="204" y="9"/>
                  </a:lnTo>
                  <a:lnTo>
                    <a:pt x="181" y="3"/>
                  </a:lnTo>
                  <a:lnTo>
                    <a:pt x="159" y="1"/>
                  </a:lnTo>
                  <a:lnTo>
                    <a:pt x="136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0" y="1"/>
                  </a:lnTo>
                  <a:lnTo>
                    <a:pt x="8" y="2"/>
                  </a:lnTo>
                  <a:lnTo>
                    <a:pt x="4" y="4"/>
                  </a:lnTo>
                  <a:lnTo>
                    <a:pt x="3" y="7"/>
                  </a:lnTo>
                  <a:lnTo>
                    <a:pt x="1" y="10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223"/>
                  </a:lnTo>
                  <a:lnTo>
                    <a:pt x="1" y="229"/>
                  </a:lnTo>
                  <a:lnTo>
                    <a:pt x="3" y="232"/>
                  </a:lnTo>
                  <a:lnTo>
                    <a:pt x="7" y="236"/>
                  </a:lnTo>
                  <a:lnTo>
                    <a:pt x="11" y="238"/>
                  </a:lnTo>
                  <a:lnTo>
                    <a:pt x="53" y="252"/>
                  </a:lnTo>
                  <a:lnTo>
                    <a:pt x="90" y="265"/>
                  </a:lnTo>
                  <a:lnTo>
                    <a:pt x="123" y="277"/>
                  </a:lnTo>
                  <a:lnTo>
                    <a:pt x="154" y="288"/>
                  </a:lnTo>
                  <a:lnTo>
                    <a:pt x="205" y="306"/>
                  </a:lnTo>
                  <a:lnTo>
                    <a:pt x="247" y="320"/>
                  </a:lnTo>
                  <a:lnTo>
                    <a:pt x="264" y="325"/>
                  </a:lnTo>
                  <a:lnTo>
                    <a:pt x="281" y="328"/>
                  </a:lnTo>
                  <a:lnTo>
                    <a:pt x="296" y="331"/>
                  </a:lnTo>
                  <a:lnTo>
                    <a:pt x="311" y="331"/>
                  </a:lnTo>
                  <a:lnTo>
                    <a:pt x="321" y="331"/>
                  </a:lnTo>
                  <a:lnTo>
                    <a:pt x="329" y="329"/>
                  </a:lnTo>
                  <a:lnTo>
                    <a:pt x="338" y="328"/>
                  </a:lnTo>
                  <a:lnTo>
                    <a:pt x="348" y="326"/>
                  </a:lnTo>
                  <a:lnTo>
                    <a:pt x="366" y="321"/>
                  </a:lnTo>
                  <a:lnTo>
                    <a:pt x="386" y="313"/>
                  </a:lnTo>
                  <a:lnTo>
                    <a:pt x="408" y="303"/>
                  </a:lnTo>
                  <a:lnTo>
                    <a:pt x="433" y="291"/>
                  </a:lnTo>
                  <a:lnTo>
                    <a:pt x="461" y="276"/>
                  </a:lnTo>
                  <a:lnTo>
                    <a:pt x="494" y="258"/>
                  </a:lnTo>
                  <a:lnTo>
                    <a:pt x="513" y="247"/>
                  </a:lnTo>
                  <a:lnTo>
                    <a:pt x="533" y="236"/>
                  </a:lnTo>
                  <a:lnTo>
                    <a:pt x="557" y="223"/>
                  </a:lnTo>
                  <a:lnTo>
                    <a:pt x="581" y="210"/>
                  </a:lnTo>
                  <a:lnTo>
                    <a:pt x="607" y="196"/>
                  </a:lnTo>
                  <a:lnTo>
                    <a:pt x="636" y="181"/>
                  </a:lnTo>
                  <a:lnTo>
                    <a:pt x="667" y="165"/>
                  </a:lnTo>
                  <a:lnTo>
                    <a:pt x="699" y="149"/>
                  </a:lnTo>
                  <a:lnTo>
                    <a:pt x="703" y="147"/>
                  </a:lnTo>
                  <a:lnTo>
                    <a:pt x="705" y="145"/>
                  </a:lnTo>
                  <a:lnTo>
                    <a:pt x="707" y="142"/>
                  </a:lnTo>
                  <a:lnTo>
                    <a:pt x="708" y="139"/>
                  </a:lnTo>
                  <a:lnTo>
                    <a:pt x="708" y="134"/>
                  </a:lnTo>
                  <a:lnTo>
                    <a:pt x="707" y="131"/>
                  </a:lnTo>
                  <a:lnTo>
                    <a:pt x="706" y="128"/>
                  </a:lnTo>
                  <a:lnTo>
                    <a:pt x="704" y="125"/>
                  </a:lnTo>
                  <a:lnTo>
                    <a:pt x="704" y="1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B56DEEAA-8773-9C41-AA50-230F9E52D6FE}"/>
              </a:ext>
            </a:extLst>
          </p:cNvPr>
          <p:cNvGrpSpPr/>
          <p:nvPr/>
        </p:nvGrpSpPr>
        <p:grpSpPr>
          <a:xfrm>
            <a:off x="10784953" y="5429554"/>
            <a:ext cx="287338" cy="287338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86" name="Freeform 372">
              <a:extLst>
                <a:ext uri="{FF2B5EF4-FFF2-40B4-BE49-F238E27FC236}">
                  <a16:creationId xmlns:a16="http://schemas.microsoft.com/office/drawing/2014/main" id="{63A3E593-E57B-F948-AB57-472C44ABC97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373">
              <a:extLst>
                <a:ext uri="{FF2B5EF4-FFF2-40B4-BE49-F238E27FC236}">
                  <a16:creationId xmlns:a16="http://schemas.microsoft.com/office/drawing/2014/main" id="{826A7AC1-D6DD-8540-B967-D9C95C00362B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35028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24" grpId="0" animBg="1"/>
      <p:bldP spid="25" grpId="0" animBg="1"/>
      <p:bldP spid="26" grpId="0" animBg="1"/>
      <p:bldP spid="27" grpId="0" animBg="1"/>
      <p:bldP spid="28" grpId="0"/>
      <p:bldP spid="29" grpId="0"/>
      <p:bldP spid="30" grpId="0"/>
      <p:bldP spid="3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BBBE60C2-3383-3B4B-ACEF-42094F0B460C}"/>
              </a:ext>
            </a:extLst>
          </p:cNvPr>
          <p:cNvCxnSpPr>
            <a:cxnSpLocks/>
          </p:cNvCxnSpPr>
          <p:nvPr/>
        </p:nvCxnSpPr>
        <p:spPr>
          <a:xfrm>
            <a:off x="3385725" y="4056120"/>
            <a:ext cx="0" cy="211511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ED4ED732-278F-CD46-9EA6-D4B006528070}"/>
              </a:ext>
            </a:extLst>
          </p:cNvPr>
          <p:cNvSpPr/>
          <p:nvPr/>
        </p:nvSpPr>
        <p:spPr>
          <a:xfrm>
            <a:off x="0" y="266700"/>
            <a:ext cx="12192000" cy="55245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		Project scenario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B073BE4-8611-E848-97A6-67F95D2328E4}"/>
              </a:ext>
            </a:extLst>
          </p:cNvPr>
          <p:cNvGrpSpPr/>
          <p:nvPr/>
        </p:nvGrpSpPr>
        <p:grpSpPr>
          <a:xfrm>
            <a:off x="271463" y="171450"/>
            <a:ext cx="790575" cy="742950"/>
            <a:chOff x="11182350" y="171450"/>
            <a:chExt cx="790575" cy="742950"/>
          </a:xfrm>
          <a:solidFill>
            <a:schemeClr val="tx1"/>
          </a:solidFill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400775C-0175-BD41-99A6-98905D2FF158}"/>
                </a:ext>
              </a:extLst>
            </p:cNvPr>
            <p:cNvSpPr/>
            <p:nvPr/>
          </p:nvSpPr>
          <p:spPr>
            <a:xfrm>
              <a:off x="11182350" y="171450"/>
              <a:ext cx="742950" cy="742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ight Triangle 6">
              <a:extLst>
                <a:ext uri="{FF2B5EF4-FFF2-40B4-BE49-F238E27FC236}">
                  <a16:creationId xmlns:a16="http://schemas.microsoft.com/office/drawing/2014/main" id="{8CDC0ED8-2254-E342-8AD0-B74D0E593527}"/>
                </a:ext>
              </a:extLst>
            </p:cNvPr>
            <p:cNvSpPr/>
            <p:nvPr/>
          </p:nvSpPr>
          <p:spPr>
            <a:xfrm>
              <a:off x="11925300" y="171450"/>
              <a:ext cx="47625" cy="9525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ight Triangle 7">
              <a:extLst>
                <a:ext uri="{FF2B5EF4-FFF2-40B4-BE49-F238E27FC236}">
                  <a16:creationId xmlns:a16="http://schemas.microsoft.com/office/drawing/2014/main" id="{9A454616-4DD9-D74D-8405-7CE4DF4CB9EF}"/>
                </a:ext>
              </a:extLst>
            </p:cNvPr>
            <p:cNvSpPr/>
            <p:nvPr/>
          </p:nvSpPr>
          <p:spPr>
            <a:xfrm flipV="1">
              <a:off x="11925300" y="819150"/>
              <a:ext cx="47625" cy="9525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EA7EDEE5-1B19-2F49-87C6-FB4772AC30AA}"/>
              </a:ext>
            </a:extLst>
          </p:cNvPr>
          <p:cNvGrpSpPr/>
          <p:nvPr/>
        </p:nvGrpSpPr>
        <p:grpSpPr>
          <a:xfrm>
            <a:off x="451715" y="377056"/>
            <a:ext cx="382447" cy="331736"/>
            <a:chOff x="304800" y="822325"/>
            <a:chExt cx="287338" cy="249238"/>
          </a:xfrm>
          <a:solidFill>
            <a:schemeClr val="bg1"/>
          </a:solidFill>
        </p:grpSpPr>
        <p:sp>
          <p:nvSpPr>
            <p:cNvPr id="10" name="Freeform 23">
              <a:extLst>
                <a:ext uri="{FF2B5EF4-FFF2-40B4-BE49-F238E27FC236}">
                  <a16:creationId xmlns:a16="http://schemas.microsoft.com/office/drawing/2014/main" id="{8DAC4B87-63CA-FB46-B8AB-00BCFAD1CCD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3375" y="957263"/>
              <a:ext cx="76200" cy="57150"/>
            </a:xfrm>
            <a:custGeom>
              <a:avLst/>
              <a:gdLst>
                <a:gd name="T0" fmla="*/ 211 w 241"/>
                <a:gd name="T1" fmla="*/ 151 h 181"/>
                <a:gd name="T2" fmla="*/ 30 w 241"/>
                <a:gd name="T3" fmla="*/ 151 h 181"/>
                <a:gd name="T4" fmla="*/ 30 w 241"/>
                <a:gd name="T5" fmla="*/ 30 h 181"/>
                <a:gd name="T6" fmla="*/ 211 w 241"/>
                <a:gd name="T7" fmla="*/ 30 h 181"/>
                <a:gd name="T8" fmla="*/ 211 w 241"/>
                <a:gd name="T9" fmla="*/ 151 h 181"/>
                <a:gd name="T10" fmla="*/ 226 w 241"/>
                <a:gd name="T11" fmla="*/ 0 h 181"/>
                <a:gd name="T12" fmla="*/ 15 w 241"/>
                <a:gd name="T13" fmla="*/ 0 h 181"/>
                <a:gd name="T14" fmla="*/ 12 w 241"/>
                <a:gd name="T15" fmla="*/ 0 h 181"/>
                <a:gd name="T16" fmla="*/ 9 w 241"/>
                <a:gd name="T17" fmla="*/ 1 h 181"/>
                <a:gd name="T18" fmla="*/ 7 w 241"/>
                <a:gd name="T19" fmla="*/ 2 h 181"/>
                <a:gd name="T20" fmla="*/ 4 w 241"/>
                <a:gd name="T21" fmla="*/ 4 h 181"/>
                <a:gd name="T22" fmla="*/ 2 w 241"/>
                <a:gd name="T23" fmla="*/ 6 h 181"/>
                <a:gd name="T24" fmla="*/ 1 w 241"/>
                <a:gd name="T25" fmla="*/ 8 h 181"/>
                <a:gd name="T26" fmla="*/ 0 w 241"/>
                <a:gd name="T27" fmla="*/ 12 h 181"/>
                <a:gd name="T28" fmla="*/ 0 w 241"/>
                <a:gd name="T29" fmla="*/ 15 h 181"/>
                <a:gd name="T30" fmla="*/ 0 w 241"/>
                <a:gd name="T31" fmla="*/ 166 h 181"/>
                <a:gd name="T32" fmla="*/ 0 w 241"/>
                <a:gd name="T33" fmla="*/ 169 h 181"/>
                <a:gd name="T34" fmla="*/ 1 w 241"/>
                <a:gd name="T35" fmla="*/ 171 h 181"/>
                <a:gd name="T36" fmla="*/ 2 w 241"/>
                <a:gd name="T37" fmla="*/ 175 h 181"/>
                <a:gd name="T38" fmla="*/ 4 w 241"/>
                <a:gd name="T39" fmla="*/ 177 h 181"/>
                <a:gd name="T40" fmla="*/ 7 w 241"/>
                <a:gd name="T41" fmla="*/ 179 h 181"/>
                <a:gd name="T42" fmla="*/ 9 w 241"/>
                <a:gd name="T43" fmla="*/ 180 h 181"/>
                <a:gd name="T44" fmla="*/ 12 w 241"/>
                <a:gd name="T45" fmla="*/ 181 h 181"/>
                <a:gd name="T46" fmla="*/ 15 w 241"/>
                <a:gd name="T47" fmla="*/ 181 h 181"/>
                <a:gd name="T48" fmla="*/ 226 w 241"/>
                <a:gd name="T49" fmla="*/ 181 h 181"/>
                <a:gd name="T50" fmla="*/ 230 w 241"/>
                <a:gd name="T51" fmla="*/ 181 h 181"/>
                <a:gd name="T52" fmla="*/ 233 w 241"/>
                <a:gd name="T53" fmla="*/ 180 h 181"/>
                <a:gd name="T54" fmla="*/ 235 w 241"/>
                <a:gd name="T55" fmla="*/ 178 h 181"/>
                <a:gd name="T56" fmla="*/ 237 w 241"/>
                <a:gd name="T57" fmla="*/ 177 h 181"/>
                <a:gd name="T58" fmla="*/ 239 w 241"/>
                <a:gd name="T59" fmla="*/ 175 h 181"/>
                <a:gd name="T60" fmla="*/ 240 w 241"/>
                <a:gd name="T61" fmla="*/ 171 h 181"/>
                <a:gd name="T62" fmla="*/ 241 w 241"/>
                <a:gd name="T63" fmla="*/ 169 h 181"/>
                <a:gd name="T64" fmla="*/ 241 w 241"/>
                <a:gd name="T65" fmla="*/ 166 h 181"/>
                <a:gd name="T66" fmla="*/ 241 w 241"/>
                <a:gd name="T67" fmla="*/ 15 h 181"/>
                <a:gd name="T68" fmla="*/ 241 w 241"/>
                <a:gd name="T69" fmla="*/ 12 h 181"/>
                <a:gd name="T70" fmla="*/ 240 w 241"/>
                <a:gd name="T71" fmla="*/ 8 h 181"/>
                <a:gd name="T72" fmla="*/ 239 w 241"/>
                <a:gd name="T73" fmla="*/ 6 h 181"/>
                <a:gd name="T74" fmla="*/ 237 w 241"/>
                <a:gd name="T75" fmla="*/ 4 h 181"/>
                <a:gd name="T76" fmla="*/ 235 w 241"/>
                <a:gd name="T77" fmla="*/ 2 h 181"/>
                <a:gd name="T78" fmla="*/ 233 w 241"/>
                <a:gd name="T79" fmla="*/ 1 h 181"/>
                <a:gd name="T80" fmla="*/ 230 w 241"/>
                <a:gd name="T81" fmla="*/ 0 h 181"/>
                <a:gd name="T82" fmla="*/ 226 w 241"/>
                <a:gd name="T83" fmla="*/ 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1" h="181">
                  <a:moveTo>
                    <a:pt x="211" y="151"/>
                  </a:moveTo>
                  <a:lnTo>
                    <a:pt x="30" y="151"/>
                  </a:lnTo>
                  <a:lnTo>
                    <a:pt x="30" y="30"/>
                  </a:lnTo>
                  <a:lnTo>
                    <a:pt x="211" y="30"/>
                  </a:lnTo>
                  <a:lnTo>
                    <a:pt x="211" y="151"/>
                  </a:lnTo>
                  <a:close/>
                  <a:moveTo>
                    <a:pt x="226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166"/>
                  </a:lnTo>
                  <a:lnTo>
                    <a:pt x="0" y="169"/>
                  </a:lnTo>
                  <a:lnTo>
                    <a:pt x="1" y="171"/>
                  </a:lnTo>
                  <a:lnTo>
                    <a:pt x="2" y="175"/>
                  </a:lnTo>
                  <a:lnTo>
                    <a:pt x="4" y="177"/>
                  </a:lnTo>
                  <a:lnTo>
                    <a:pt x="7" y="179"/>
                  </a:lnTo>
                  <a:lnTo>
                    <a:pt x="9" y="180"/>
                  </a:lnTo>
                  <a:lnTo>
                    <a:pt x="12" y="181"/>
                  </a:lnTo>
                  <a:lnTo>
                    <a:pt x="15" y="181"/>
                  </a:lnTo>
                  <a:lnTo>
                    <a:pt x="226" y="181"/>
                  </a:lnTo>
                  <a:lnTo>
                    <a:pt x="230" y="181"/>
                  </a:lnTo>
                  <a:lnTo>
                    <a:pt x="233" y="180"/>
                  </a:lnTo>
                  <a:lnTo>
                    <a:pt x="235" y="178"/>
                  </a:lnTo>
                  <a:lnTo>
                    <a:pt x="237" y="177"/>
                  </a:lnTo>
                  <a:lnTo>
                    <a:pt x="239" y="175"/>
                  </a:lnTo>
                  <a:lnTo>
                    <a:pt x="240" y="171"/>
                  </a:lnTo>
                  <a:lnTo>
                    <a:pt x="241" y="169"/>
                  </a:lnTo>
                  <a:lnTo>
                    <a:pt x="241" y="166"/>
                  </a:lnTo>
                  <a:lnTo>
                    <a:pt x="241" y="15"/>
                  </a:lnTo>
                  <a:lnTo>
                    <a:pt x="241" y="12"/>
                  </a:lnTo>
                  <a:lnTo>
                    <a:pt x="240" y="8"/>
                  </a:lnTo>
                  <a:lnTo>
                    <a:pt x="239" y="6"/>
                  </a:lnTo>
                  <a:lnTo>
                    <a:pt x="237" y="4"/>
                  </a:lnTo>
                  <a:lnTo>
                    <a:pt x="235" y="2"/>
                  </a:lnTo>
                  <a:lnTo>
                    <a:pt x="233" y="1"/>
                  </a:lnTo>
                  <a:lnTo>
                    <a:pt x="230" y="0"/>
                  </a:lnTo>
                  <a:lnTo>
                    <a:pt x="22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24">
              <a:extLst>
                <a:ext uri="{FF2B5EF4-FFF2-40B4-BE49-F238E27FC236}">
                  <a16:creationId xmlns:a16="http://schemas.microsoft.com/office/drawing/2014/main" id="{1A234F96-9B26-A744-BA98-E726A1DD836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9575" y="841375"/>
              <a:ext cx="77788" cy="57150"/>
            </a:xfrm>
            <a:custGeom>
              <a:avLst/>
              <a:gdLst>
                <a:gd name="T0" fmla="*/ 213 w 243"/>
                <a:gd name="T1" fmla="*/ 152 h 182"/>
                <a:gd name="T2" fmla="*/ 32 w 243"/>
                <a:gd name="T3" fmla="*/ 152 h 182"/>
                <a:gd name="T4" fmla="*/ 32 w 243"/>
                <a:gd name="T5" fmla="*/ 30 h 182"/>
                <a:gd name="T6" fmla="*/ 213 w 243"/>
                <a:gd name="T7" fmla="*/ 30 h 182"/>
                <a:gd name="T8" fmla="*/ 213 w 243"/>
                <a:gd name="T9" fmla="*/ 152 h 182"/>
                <a:gd name="T10" fmla="*/ 228 w 243"/>
                <a:gd name="T11" fmla="*/ 0 h 182"/>
                <a:gd name="T12" fmla="*/ 15 w 243"/>
                <a:gd name="T13" fmla="*/ 0 h 182"/>
                <a:gd name="T14" fmla="*/ 13 w 243"/>
                <a:gd name="T15" fmla="*/ 0 h 182"/>
                <a:gd name="T16" fmla="*/ 10 w 243"/>
                <a:gd name="T17" fmla="*/ 1 h 182"/>
                <a:gd name="T18" fmla="*/ 8 w 243"/>
                <a:gd name="T19" fmla="*/ 3 h 182"/>
                <a:gd name="T20" fmla="*/ 6 w 243"/>
                <a:gd name="T21" fmla="*/ 5 h 182"/>
                <a:gd name="T22" fmla="*/ 4 w 243"/>
                <a:gd name="T23" fmla="*/ 7 h 182"/>
                <a:gd name="T24" fmla="*/ 2 w 243"/>
                <a:gd name="T25" fmla="*/ 10 h 182"/>
                <a:gd name="T26" fmla="*/ 2 w 243"/>
                <a:gd name="T27" fmla="*/ 12 h 182"/>
                <a:gd name="T28" fmla="*/ 0 w 243"/>
                <a:gd name="T29" fmla="*/ 15 h 182"/>
                <a:gd name="T30" fmla="*/ 0 w 243"/>
                <a:gd name="T31" fmla="*/ 167 h 182"/>
                <a:gd name="T32" fmla="*/ 2 w 243"/>
                <a:gd name="T33" fmla="*/ 170 h 182"/>
                <a:gd name="T34" fmla="*/ 2 w 243"/>
                <a:gd name="T35" fmla="*/ 173 h 182"/>
                <a:gd name="T36" fmla="*/ 4 w 243"/>
                <a:gd name="T37" fmla="*/ 175 h 182"/>
                <a:gd name="T38" fmla="*/ 6 w 243"/>
                <a:gd name="T39" fmla="*/ 177 h 182"/>
                <a:gd name="T40" fmla="*/ 8 w 243"/>
                <a:gd name="T41" fmla="*/ 179 h 182"/>
                <a:gd name="T42" fmla="*/ 10 w 243"/>
                <a:gd name="T43" fmla="*/ 180 h 182"/>
                <a:gd name="T44" fmla="*/ 13 w 243"/>
                <a:gd name="T45" fmla="*/ 182 h 182"/>
                <a:gd name="T46" fmla="*/ 15 w 243"/>
                <a:gd name="T47" fmla="*/ 182 h 182"/>
                <a:gd name="T48" fmla="*/ 228 w 243"/>
                <a:gd name="T49" fmla="*/ 182 h 182"/>
                <a:gd name="T50" fmla="*/ 231 w 243"/>
                <a:gd name="T51" fmla="*/ 182 h 182"/>
                <a:gd name="T52" fmla="*/ 233 w 243"/>
                <a:gd name="T53" fmla="*/ 180 h 182"/>
                <a:gd name="T54" fmla="*/ 236 w 243"/>
                <a:gd name="T55" fmla="*/ 179 h 182"/>
                <a:gd name="T56" fmla="*/ 239 w 243"/>
                <a:gd name="T57" fmla="*/ 177 h 182"/>
                <a:gd name="T58" fmla="*/ 241 w 243"/>
                <a:gd name="T59" fmla="*/ 175 h 182"/>
                <a:gd name="T60" fmla="*/ 242 w 243"/>
                <a:gd name="T61" fmla="*/ 173 h 182"/>
                <a:gd name="T62" fmla="*/ 243 w 243"/>
                <a:gd name="T63" fmla="*/ 170 h 182"/>
                <a:gd name="T64" fmla="*/ 243 w 243"/>
                <a:gd name="T65" fmla="*/ 167 h 182"/>
                <a:gd name="T66" fmla="*/ 243 w 243"/>
                <a:gd name="T67" fmla="*/ 15 h 182"/>
                <a:gd name="T68" fmla="*/ 243 w 243"/>
                <a:gd name="T69" fmla="*/ 12 h 182"/>
                <a:gd name="T70" fmla="*/ 242 w 243"/>
                <a:gd name="T71" fmla="*/ 10 h 182"/>
                <a:gd name="T72" fmla="*/ 241 w 243"/>
                <a:gd name="T73" fmla="*/ 7 h 182"/>
                <a:gd name="T74" fmla="*/ 239 w 243"/>
                <a:gd name="T75" fmla="*/ 5 h 182"/>
                <a:gd name="T76" fmla="*/ 236 w 243"/>
                <a:gd name="T77" fmla="*/ 4 h 182"/>
                <a:gd name="T78" fmla="*/ 233 w 243"/>
                <a:gd name="T79" fmla="*/ 1 h 182"/>
                <a:gd name="T80" fmla="*/ 231 w 243"/>
                <a:gd name="T81" fmla="*/ 0 h 182"/>
                <a:gd name="T82" fmla="*/ 228 w 243"/>
                <a:gd name="T83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3" h="182">
                  <a:moveTo>
                    <a:pt x="213" y="152"/>
                  </a:moveTo>
                  <a:lnTo>
                    <a:pt x="32" y="152"/>
                  </a:lnTo>
                  <a:lnTo>
                    <a:pt x="32" y="30"/>
                  </a:lnTo>
                  <a:lnTo>
                    <a:pt x="213" y="30"/>
                  </a:lnTo>
                  <a:lnTo>
                    <a:pt x="213" y="152"/>
                  </a:lnTo>
                  <a:close/>
                  <a:moveTo>
                    <a:pt x="228" y="0"/>
                  </a:moveTo>
                  <a:lnTo>
                    <a:pt x="15" y="0"/>
                  </a:lnTo>
                  <a:lnTo>
                    <a:pt x="13" y="0"/>
                  </a:lnTo>
                  <a:lnTo>
                    <a:pt x="10" y="1"/>
                  </a:lnTo>
                  <a:lnTo>
                    <a:pt x="8" y="3"/>
                  </a:lnTo>
                  <a:lnTo>
                    <a:pt x="6" y="5"/>
                  </a:lnTo>
                  <a:lnTo>
                    <a:pt x="4" y="7"/>
                  </a:lnTo>
                  <a:lnTo>
                    <a:pt x="2" y="10"/>
                  </a:lnTo>
                  <a:lnTo>
                    <a:pt x="2" y="12"/>
                  </a:lnTo>
                  <a:lnTo>
                    <a:pt x="0" y="15"/>
                  </a:lnTo>
                  <a:lnTo>
                    <a:pt x="0" y="167"/>
                  </a:lnTo>
                  <a:lnTo>
                    <a:pt x="2" y="170"/>
                  </a:lnTo>
                  <a:lnTo>
                    <a:pt x="2" y="173"/>
                  </a:lnTo>
                  <a:lnTo>
                    <a:pt x="4" y="175"/>
                  </a:lnTo>
                  <a:lnTo>
                    <a:pt x="6" y="177"/>
                  </a:lnTo>
                  <a:lnTo>
                    <a:pt x="8" y="179"/>
                  </a:lnTo>
                  <a:lnTo>
                    <a:pt x="10" y="180"/>
                  </a:lnTo>
                  <a:lnTo>
                    <a:pt x="13" y="182"/>
                  </a:lnTo>
                  <a:lnTo>
                    <a:pt x="15" y="182"/>
                  </a:lnTo>
                  <a:lnTo>
                    <a:pt x="228" y="182"/>
                  </a:lnTo>
                  <a:lnTo>
                    <a:pt x="231" y="182"/>
                  </a:lnTo>
                  <a:lnTo>
                    <a:pt x="233" y="180"/>
                  </a:lnTo>
                  <a:lnTo>
                    <a:pt x="236" y="179"/>
                  </a:lnTo>
                  <a:lnTo>
                    <a:pt x="239" y="177"/>
                  </a:lnTo>
                  <a:lnTo>
                    <a:pt x="241" y="175"/>
                  </a:lnTo>
                  <a:lnTo>
                    <a:pt x="242" y="173"/>
                  </a:lnTo>
                  <a:lnTo>
                    <a:pt x="243" y="170"/>
                  </a:lnTo>
                  <a:lnTo>
                    <a:pt x="243" y="167"/>
                  </a:lnTo>
                  <a:lnTo>
                    <a:pt x="243" y="15"/>
                  </a:lnTo>
                  <a:lnTo>
                    <a:pt x="243" y="12"/>
                  </a:lnTo>
                  <a:lnTo>
                    <a:pt x="242" y="10"/>
                  </a:lnTo>
                  <a:lnTo>
                    <a:pt x="241" y="7"/>
                  </a:lnTo>
                  <a:lnTo>
                    <a:pt x="239" y="5"/>
                  </a:lnTo>
                  <a:lnTo>
                    <a:pt x="236" y="4"/>
                  </a:lnTo>
                  <a:lnTo>
                    <a:pt x="233" y="1"/>
                  </a:lnTo>
                  <a:lnTo>
                    <a:pt x="231" y="0"/>
                  </a:lnTo>
                  <a:lnTo>
                    <a:pt x="22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5">
              <a:extLst>
                <a:ext uri="{FF2B5EF4-FFF2-40B4-BE49-F238E27FC236}">
                  <a16:creationId xmlns:a16="http://schemas.microsoft.com/office/drawing/2014/main" id="{D99F6040-16B2-5045-BCCA-CB7C83FEB64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4800" y="822325"/>
              <a:ext cx="287338" cy="249238"/>
            </a:xfrm>
            <a:custGeom>
              <a:avLst/>
              <a:gdLst>
                <a:gd name="T0" fmla="*/ 517 w 907"/>
                <a:gd name="T1" fmla="*/ 684 h 786"/>
                <a:gd name="T2" fmla="*/ 538 w 907"/>
                <a:gd name="T3" fmla="*/ 666 h 786"/>
                <a:gd name="T4" fmla="*/ 864 w 907"/>
                <a:gd name="T5" fmla="*/ 670 h 786"/>
                <a:gd name="T6" fmla="*/ 877 w 907"/>
                <a:gd name="T7" fmla="*/ 696 h 786"/>
                <a:gd name="T8" fmla="*/ 550 w 907"/>
                <a:gd name="T9" fmla="*/ 407 h 786"/>
                <a:gd name="T10" fmla="*/ 575 w 907"/>
                <a:gd name="T11" fmla="*/ 393 h 786"/>
                <a:gd name="T12" fmla="*/ 839 w 907"/>
                <a:gd name="T13" fmla="*/ 402 h 786"/>
                <a:gd name="T14" fmla="*/ 847 w 907"/>
                <a:gd name="T15" fmla="*/ 635 h 786"/>
                <a:gd name="T16" fmla="*/ 375 w 907"/>
                <a:gd name="T17" fmla="*/ 381 h 786"/>
                <a:gd name="T18" fmla="*/ 341 w 907"/>
                <a:gd name="T19" fmla="*/ 364 h 786"/>
                <a:gd name="T20" fmla="*/ 275 w 907"/>
                <a:gd name="T21" fmla="*/ 321 h 786"/>
                <a:gd name="T22" fmla="*/ 296 w 907"/>
                <a:gd name="T23" fmla="*/ 303 h 786"/>
                <a:gd name="T24" fmla="*/ 622 w 907"/>
                <a:gd name="T25" fmla="*/ 308 h 786"/>
                <a:gd name="T26" fmla="*/ 636 w 907"/>
                <a:gd name="T27" fmla="*/ 333 h 786"/>
                <a:gd name="T28" fmla="*/ 551 w 907"/>
                <a:gd name="T29" fmla="*/ 368 h 786"/>
                <a:gd name="T30" fmla="*/ 523 w 907"/>
                <a:gd name="T31" fmla="*/ 393 h 786"/>
                <a:gd name="T32" fmla="*/ 63 w 907"/>
                <a:gd name="T33" fmla="*/ 412 h 786"/>
                <a:gd name="T34" fmla="*/ 85 w 907"/>
                <a:gd name="T35" fmla="*/ 394 h 786"/>
                <a:gd name="T36" fmla="*/ 350 w 907"/>
                <a:gd name="T37" fmla="*/ 398 h 786"/>
                <a:gd name="T38" fmla="*/ 364 w 907"/>
                <a:gd name="T39" fmla="*/ 424 h 786"/>
                <a:gd name="T40" fmla="*/ 30 w 907"/>
                <a:gd name="T41" fmla="*/ 696 h 786"/>
                <a:gd name="T42" fmla="*/ 44 w 907"/>
                <a:gd name="T43" fmla="*/ 670 h 786"/>
                <a:gd name="T44" fmla="*/ 369 w 907"/>
                <a:gd name="T45" fmla="*/ 666 h 786"/>
                <a:gd name="T46" fmla="*/ 391 w 907"/>
                <a:gd name="T47" fmla="*/ 684 h 786"/>
                <a:gd name="T48" fmla="*/ 304 w 907"/>
                <a:gd name="T49" fmla="*/ 54 h 786"/>
                <a:gd name="T50" fmla="*/ 321 w 907"/>
                <a:gd name="T51" fmla="*/ 33 h 786"/>
                <a:gd name="T52" fmla="*/ 587 w 907"/>
                <a:gd name="T53" fmla="*/ 33 h 786"/>
                <a:gd name="T54" fmla="*/ 605 w 907"/>
                <a:gd name="T55" fmla="*/ 54 h 786"/>
                <a:gd name="T56" fmla="*/ 877 w 907"/>
                <a:gd name="T57" fmla="*/ 644 h 786"/>
                <a:gd name="T58" fmla="*/ 873 w 907"/>
                <a:gd name="T59" fmla="*/ 400 h 786"/>
                <a:gd name="T60" fmla="*/ 856 w 907"/>
                <a:gd name="T61" fmla="*/ 377 h 786"/>
                <a:gd name="T62" fmla="*/ 829 w 907"/>
                <a:gd name="T63" fmla="*/ 364 h 786"/>
                <a:gd name="T64" fmla="*/ 665 w 907"/>
                <a:gd name="T65" fmla="*/ 324 h 786"/>
                <a:gd name="T66" fmla="*/ 648 w 907"/>
                <a:gd name="T67" fmla="*/ 290 h 786"/>
                <a:gd name="T68" fmla="*/ 634 w 907"/>
                <a:gd name="T69" fmla="*/ 49 h 786"/>
                <a:gd name="T70" fmla="*/ 622 w 907"/>
                <a:gd name="T71" fmla="*/ 22 h 786"/>
                <a:gd name="T72" fmla="*/ 598 w 907"/>
                <a:gd name="T73" fmla="*/ 5 h 786"/>
                <a:gd name="T74" fmla="*/ 332 w 907"/>
                <a:gd name="T75" fmla="*/ 0 h 786"/>
                <a:gd name="T76" fmla="*/ 304 w 907"/>
                <a:gd name="T77" fmla="*/ 7 h 786"/>
                <a:gd name="T78" fmla="*/ 283 w 907"/>
                <a:gd name="T79" fmla="*/ 27 h 786"/>
                <a:gd name="T80" fmla="*/ 272 w 907"/>
                <a:gd name="T81" fmla="*/ 54 h 786"/>
                <a:gd name="T82" fmla="*/ 255 w 907"/>
                <a:gd name="T83" fmla="*/ 296 h 786"/>
                <a:gd name="T84" fmla="*/ 242 w 907"/>
                <a:gd name="T85" fmla="*/ 333 h 786"/>
                <a:gd name="T86" fmla="*/ 73 w 907"/>
                <a:gd name="T87" fmla="*/ 366 h 786"/>
                <a:gd name="T88" fmla="*/ 48 w 907"/>
                <a:gd name="T89" fmla="*/ 381 h 786"/>
                <a:gd name="T90" fmla="*/ 33 w 907"/>
                <a:gd name="T91" fmla="*/ 406 h 786"/>
                <a:gd name="T92" fmla="*/ 24 w 907"/>
                <a:gd name="T93" fmla="*/ 648 h 786"/>
                <a:gd name="T94" fmla="*/ 2 w 907"/>
                <a:gd name="T95" fmla="*/ 680 h 786"/>
                <a:gd name="T96" fmla="*/ 1 w 907"/>
                <a:gd name="T97" fmla="*/ 778 h 786"/>
                <a:gd name="T98" fmla="*/ 12 w 907"/>
                <a:gd name="T99" fmla="*/ 786 h 786"/>
                <a:gd name="T100" fmla="*/ 417 w 907"/>
                <a:gd name="T101" fmla="*/ 784 h 786"/>
                <a:gd name="T102" fmla="*/ 424 w 907"/>
                <a:gd name="T103" fmla="*/ 771 h 786"/>
                <a:gd name="T104" fmla="*/ 415 w 907"/>
                <a:gd name="T105" fmla="*/ 665 h 786"/>
                <a:gd name="T106" fmla="*/ 394 w 907"/>
                <a:gd name="T107" fmla="*/ 424 h 786"/>
                <a:gd name="T108" fmla="*/ 497 w 907"/>
                <a:gd name="T109" fmla="*/ 659 h 786"/>
                <a:gd name="T110" fmla="*/ 484 w 907"/>
                <a:gd name="T111" fmla="*/ 696 h 786"/>
                <a:gd name="T112" fmla="*/ 489 w 907"/>
                <a:gd name="T113" fmla="*/ 782 h 786"/>
                <a:gd name="T114" fmla="*/ 892 w 907"/>
                <a:gd name="T115" fmla="*/ 786 h 786"/>
                <a:gd name="T116" fmla="*/ 905 w 907"/>
                <a:gd name="T117" fmla="*/ 780 h 786"/>
                <a:gd name="T118" fmla="*/ 907 w 907"/>
                <a:gd name="T119" fmla="*/ 688 h 786"/>
                <a:gd name="T120" fmla="*/ 890 w 907"/>
                <a:gd name="T121" fmla="*/ 653 h 7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7" h="786">
                  <a:moveTo>
                    <a:pt x="877" y="756"/>
                  </a:moveTo>
                  <a:lnTo>
                    <a:pt x="515" y="756"/>
                  </a:lnTo>
                  <a:lnTo>
                    <a:pt x="515" y="696"/>
                  </a:lnTo>
                  <a:lnTo>
                    <a:pt x="515" y="690"/>
                  </a:lnTo>
                  <a:lnTo>
                    <a:pt x="517" y="684"/>
                  </a:lnTo>
                  <a:lnTo>
                    <a:pt x="520" y="679"/>
                  </a:lnTo>
                  <a:lnTo>
                    <a:pt x="523" y="675"/>
                  </a:lnTo>
                  <a:lnTo>
                    <a:pt x="528" y="670"/>
                  </a:lnTo>
                  <a:lnTo>
                    <a:pt x="533" y="668"/>
                  </a:lnTo>
                  <a:lnTo>
                    <a:pt x="538" y="666"/>
                  </a:lnTo>
                  <a:lnTo>
                    <a:pt x="545" y="665"/>
                  </a:lnTo>
                  <a:lnTo>
                    <a:pt x="847" y="665"/>
                  </a:lnTo>
                  <a:lnTo>
                    <a:pt x="854" y="666"/>
                  </a:lnTo>
                  <a:lnTo>
                    <a:pt x="859" y="668"/>
                  </a:lnTo>
                  <a:lnTo>
                    <a:pt x="864" y="670"/>
                  </a:lnTo>
                  <a:lnTo>
                    <a:pt x="869" y="675"/>
                  </a:lnTo>
                  <a:lnTo>
                    <a:pt x="872" y="679"/>
                  </a:lnTo>
                  <a:lnTo>
                    <a:pt x="875" y="684"/>
                  </a:lnTo>
                  <a:lnTo>
                    <a:pt x="877" y="690"/>
                  </a:lnTo>
                  <a:lnTo>
                    <a:pt x="877" y="696"/>
                  </a:lnTo>
                  <a:lnTo>
                    <a:pt x="877" y="756"/>
                  </a:lnTo>
                  <a:close/>
                  <a:moveTo>
                    <a:pt x="545" y="424"/>
                  </a:moveTo>
                  <a:lnTo>
                    <a:pt x="545" y="417"/>
                  </a:lnTo>
                  <a:lnTo>
                    <a:pt x="547" y="412"/>
                  </a:lnTo>
                  <a:lnTo>
                    <a:pt x="550" y="407"/>
                  </a:lnTo>
                  <a:lnTo>
                    <a:pt x="553" y="402"/>
                  </a:lnTo>
                  <a:lnTo>
                    <a:pt x="558" y="398"/>
                  </a:lnTo>
                  <a:lnTo>
                    <a:pt x="563" y="396"/>
                  </a:lnTo>
                  <a:lnTo>
                    <a:pt x="568" y="394"/>
                  </a:lnTo>
                  <a:lnTo>
                    <a:pt x="575" y="393"/>
                  </a:lnTo>
                  <a:lnTo>
                    <a:pt x="817" y="393"/>
                  </a:lnTo>
                  <a:lnTo>
                    <a:pt x="823" y="394"/>
                  </a:lnTo>
                  <a:lnTo>
                    <a:pt x="829" y="396"/>
                  </a:lnTo>
                  <a:lnTo>
                    <a:pt x="834" y="398"/>
                  </a:lnTo>
                  <a:lnTo>
                    <a:pt x="839" y="402"/>
                  </a:lnTo>
                  <a:lnTo>
                    <a:pt x="842" y="407"/>
                  </a:lnTo>
                  <a:lnTo>
                    <a:pt x="845" y="412"/>
                  </a:lnTo>
                  <a:lnTo>
                    <a:pt x="846" y="417"/>
                  </a:lnTo>
                  <a:lnTo>
                    <a:pt x="847" y="424"/>
                  </a:lnTo>
                  <a:lnTo>
                    <a:pt x="847" y="635"/>
                  </a:lnTo>
                  <a:lnTo>
                    <a:pt x="545" y="635"/>
                  </a:lnTo>
                  <a:lnTo>
                    <a:pt x="545" y="424"/>
                  </a:lnTo>
                  <a:close/>
                  <a:moveTo>
                    <a:pt x="385" y="393"/>
                  </a:moveTo>
                  <a:lnTo>
                    <a:pt x="381" y="386"/>
                  </a:lnTo>
                  <a:lnTo>
                    <a:pt x="375" y="381"/>
                  </a:lnTo>
                  <a:lnTo>
                    <a:pt x="370" y="376"/>
                  </a:lnTo>
                  <a:lnTo>
                    <a:pt x="364" y="371"/>
                  </a:lnTo>
                  <a:lnTo>
                    <a:pt x="356" y="368"/>
                  </a:lnTo>
                  <a:lnTo>
                    <a:pt x="349" y="365"/>
                  </a:lnTo>
                  <a:lnTo>
                    <a:pt x="341" y="364"/>
                  </a:lnTo>
                  <a:lnTo>
                    <a:pt x="332" y="363"/>
                  </a:lnTo>
                  <a:lnTo>
                    <a:pt x="272" y="363"/>
                  </a:lnTo>
                  <a:lnTo>
                    <a:pt x="272" y="333"/>
                  </a:lnTo>
                  <a:lnTo>
                    <a:pt x="273" y="326"/>
                  </a:lnTo>
                  <a:lnTo>
                    <a:pt x="275" y="321"/>
                  </a:lnTo>
                  <a:lnTo>
                    <a:pt x="278" y="316"/>
                  </a:lnTo>
                  <a:lnTo>
                    <a:pt x="281" y="311"/>
                  </a:lnTo>
                  <a:lnTo>
                    <a:pt x="285" y="308"/>
                  </a:lnTo>
                  <a:lnTo>
                    <a:pt x="291" y="305"/>
                  </a:lnTo>
                  <a:lnTo>
                    <a:pt x="296" y="303"/>
                  </a:lnTo>
                  <a:lnTo>
                    <a:pt x="302" y="303"/>
                  </a:lnTo>
                  <a:lnTo>
                    <a:pt x="605" y="303"/>
                  </a:lnTo>
                  <a:lnTo>
                    <a:pt x="611" y="303"/>
                  </a:lnTo>
                  <a:lnTo>
                    <a:pt x="617" y="305"/>
                  </a:lnTo>
                  <a:lnTo>
                    <a:pt x="622" y="308"/>
                  </a:lnTo>
                  <a:lnTo>
                    <a:pt x="626" y="311"/>
                  </a:lnTo>
                  <a:lnTo>
                    <a:pt x="631" y="316"/>
                  </a:lnTo>
                  <a:lnTo>
                    <a:pt x="633" y="321"/>
                  </a:lnTo>
                  <a:lnTo>
                    <a:pt x="635" y="326"/>
                  </a:lnTo>
                  <a:lnTo>
                    <a:pt x="636" y="333"/>
                  </a:lnTo>
                  <a:lnTo>
                    <a:pt x="636" y="363"/>
                  </a:lnTo>
                  <a:lnTo>
                    <a:pt x="575" y="363"/>
                  </a:lnTo>
                  <a:lnTo>
                    <a:pt x="566" y="364"/>
                  </a:lnTo>
                  <a:lnTo>
                    <a:pt x="559" y="365"/>
                  </a:lnTo>
                  <a:lnTo>
                    <a:pt x="551" y="368"/>
                  </a:lnTo>
                  <a:lnTo>
                    <a:pt x="545" y="371"/>
                  </a:lnTo>
                  <a:lnTo>
                    <a:pt x="538" y="376"/>
                  </a:lnTo>
                  <a:lnTo>
                    <a:pt x="532" y="381"/>
                  </a:lnTo>
                  <a:lnTo>
                    <a:pt x="528" y="386"/>
                  </a:lnTo>
                  <a:lnTo>
                    <a:pt x="523" y="393"/>
                  </a:lnTo>
                  <a:lnTo>
                    <a:pt x="385" y="393"/>
                  </a:lnTo>
                  <a:close/>
                  <a:moveTo>
                    <a:pt x="60" y="635"/>
                  </a:moveTo>
                  <a:lnTo>
                    <a:pt x="60" y="424"/>
                  </a:lnTo>
                  <a:lnTo>
                    <a:pt x="61" y="417"/>
                  </a:lnTo>
                  <a:lnTo>
                    <a:pt x="63" y="412"/>
                  </a:lnTo>
                  <a:lnTo>
                    <a:pt x="65" y="407"/>
                  </a:lnTo>
                  <a:lnTo>
                    <a:pt x="70" y="402"/>
                  </a:lnTo>
                  <a:lnTo>
                    <a:pt x="74" y="398"/>
                  </a:lnTo>
                  <a:lnTo>
                    <a:pt x="79" y="396"/>
                  </a:lnTo>
                  <a:lnTo>
                    <a:pt x="85" y="394"/>
                  </a:lnTo>
                  <a:lnTo>
                    <a:pt x="91" y="393"/>
                  </a:lnTo>
                  <a:lnTo>
                    <a:pt x="332" y="393"/>
                  </a:lnTo>
                  <a:lnTo>
                    <a:pt x="339" y="394"/>
                  </a:lnTo>
                  <a:lnTo>
                    <a:pt x="344" y="396"/>
                  </a:lnTo>
                  <a:lnTo>
                    <a:pt x="350" y="398"/>
                  </a:lnTo>
                  <a:lnTo>
                    <a:pt x="354" y="402"/>
                  </a:lnTo>
                  <a:lnTo>
                    <a:pt x="358" y="407"/>
                  </a:lnTo>
                  <a:lnTo>
                    <a:pt x="360" y="412"/>
                  </a:lnTo>
                  <a:lnTo>
                    <a:pt x="363" y="417"/>
                  </a:lnTo>
                  <a:lnTo>
                    <a:pt x="364" y="424"/>
                  </a:lnTo>
                  <a:lnTo>
                    <a:pt x="364" y="635"/>
                  </a:lnTo>
                  <a:lnTo>
                    <a:pt x="60" y="635"/>
                  </a:lnTo>
                  <a:close/>
                  <a:moveTo>
                    <a:pt x="394" y="756"/>
                  </a:moveTo>
                  <a:lnTo>
                    <a:pt x="30" y="756"/>
                  </a:lnTo>
                  <a:lnTo>
                    <a:pt x="30" y="696"/>
                  </a:lnTo>
                  <a:lnTo>
                    <a:pt x="31" y="690"/>
                  </a:lnTo>
                  <a:lnTo>
                    <a:pt x="32" y="684"/>
                  </a:lnTo>
                  <a:lnTo>
                    <a:pt x="35" y="679"/>
                  </a:lnTo>
                  <a:lnTo>
                    <a:pt x="40" y="675"/>
                  </a:lnTo>
                  <a:lnTo>
                    <a:pt x="44" y="670"/>
                  </a:lnTo>
                  <a:lnTo>
                    <a:pt x="48" y="668"/>
                  </a:lnTo>
                  <a:lnTo>
                    <a:pt x="55" y="666"/>
                  </a:lnTo>
                  <a:lnTo>
                    <a:pt x="60" y="665"/>
                  </a:lnTo>
                  <a:lnTo>
                    <a:pt x="364" y="665"/>
                  </a:lnTo>
                  <a:lnTo>
                    <a:pt x="369" y="666"/>
                  </a:lnTo>
                  <a:lnTo>
                    <a:pt x="375" y="668"/>
                  </a:lnTo>
                  <a:lnTo>
                    <a:pt x="380" y="670"/>
                  </a:lnTo>
                  <a:lnTo>
                    <a:pt x="385" y="675"/>
                  </a:lnTo>
                  <a:lnTo>
                    <a:pt x="388" y="679"/>
                  </a:lnTo>
                  <a:lnTo>
                    <a:pt x="391" y="684"/>
                  </a:lnTo>
                  <a:lnTo>
                    <a:pt x="393" y="690"/>
                  </a:lnTo>
                  <a:lnTo>
                    <a:pt x="394" y="696"/>
                  </a:lnTo>
                  <a:lnTo>
                    <a:pt x="394" y="756"/>
                  </a:lnTo>
                  <a:close/>
                  <a:moveTo>
                    <a:pt x="302" y="60"/>
                  </a:moveTo>
                  <a:lnTo>
                    <a:pt x="304" y="54"/>
                  </a:lnTo>
                  <a:lnTo>
                    <a:pt x="305" y="49"/>
                  </a:lnTo>
                  <a:lnTo>
                    <a:pt x="308" y="43"/>
                  </a:lnTo>
                  <a:lnTo>
                    <a:pt x="311" y="39"/>
                  </a:lnTo>
                  <a:lnTo>
                    <a:pt x="316" y="36"/>
                  </a:lnTo>
                  <a:lnTo>
                    <a:pt x="321" y="33"/>
                  </a:lnTo>
                  <a:lnTo>
                    <a:pt x="327" y="30"/>
                  </a:lnTo>
                  <a:lnTo>
                    <a:pt x="332" y="30"/>
                  </a:lnTo>
                  <a:lnTo>
                    <a:pt x="575" y="30"/>
                  </a:lnTo>
                  <a:lnTo>
                    <a:pt x="581" y="30"/>
                  </a:lnTo>
                  <a:lnTo>
                    <a:pt x="587" y="33"/>
                  </a:lnTo>
                  <a:lnTo>
                    <a:pt x="592" y="36"/>
                  </a:lnTo>
                  <a:lnTo>
                    <a:pt x="596" y="39"/>
                  </a:lnTo>
                  <a:lnTo>
                    <a:pt x="600" y="43"/>
                  </a:lnTo>
                  <a:lnTo>
                    <a:pt x="603" y="49"/>
                  </a:lnTo>
                  <a:lnTo>
                    <a:pt x="605" y="54"/>
                  </a:lnTo>
                  <a:lnTo>
                    <a:pt x="605" y="60"/>
                  </a:lnTo>
                  <a:lnTo>
                    <a:pt x="605" y="273"/>
                  </a:lnTo>
                  <a:lnTo>
                    <a:pt x="302" y="273"/>
                  </a:lnTo>
                  <a:lnTo>
                    <a:pt x="302" y="60"/>
                  </a:lnTo>
                  <a:close/>
                  <a:moveTo>
                    <a:pt x="877" y="644"/>
                  </a:moveTo>
                  <a:lnTo>
                    <a:pt x="877" y="424"/>
                  </a:lnTo>
                  <a:lnTo>
                    <a:pt x="877" y="417"/>
                  </a:lnTo>
                  <a:lnTo>
                    <a:pt x="876" y="411"/>
                  </a:lnTo>
                  <a:lnTo>
                    <a:pt x="875" y="406"/>
                  </a:lnTo>
                  <a:lnTo>
                    <a:pt x="873" y="400"/>
                  </a:lnTo>
                  <a:lnTo>
                    <a:pt x="870" y="395"/>
                  </a:lnTo>
                  <a:lnTo>
                    <a:pt x="868" y="389"/>
                  </a:lnTo>
                  <a:lnTo>
                    <a:pt x="863" y="385"/>
                  </a:lnTo>
                  <a:lnTo>
                    <a:pt x="860" y="381"/>
                  </a:lnTo>
                  <a:lnTo>
                    <a:pt x="856" y="377"/>
                  </a:lnTo>
                  <a:lnTo>
                    <a:pt x="850" y="373"/>
                  </a:lnTo>
                  <a:lnTo>
                    <a:pt x="846" y="370"/>
                  </a:lnTo>
                  <a:lnTo>
                    <a:pt x="841" y="368"/>
                  </a:lnTo>
                  <a:lnTo>
                    <a:pt x="835" y="366"/>
                  </a:lnTo>
                  <a:lnTo>
                    <a:pt x="829" y="364"/>
                  </a:lnTo>
                  <a:lnTo>
                    <a:pt x="824" y="364"/>
                  </a:lnTo>
                  <a:lnTo>
                    <a:pt x="817" y="363"/>
                  </a:lnTo>
                  <a:lnTo>
                    <a:pt x="666" y="363"/>
                  </a:lnTo>
                  <a:lnTo>
                    <a:pt x="666" y="333"/>
                  </a:lnTo>
                  <a:lnTo>
                    <a:pt x="665" y="324"/>
                  </a:lnTo>
                  <a:lnTo>
                    <a:pt x="664" y="317"/>
                  </a:lnTo>
                  <a:lnTo>
                    <a:pt x="661" y="309"/>
                  </a:lnTo>
                  <a:lnTo>
                    <a:pt x="657" y="303"/>
                  </a:lnTo>
                  <a:lnTo>
                    <a:pt x="653" y="296"/>
                  </a:lnTo>
                  <a:lnTo>
                    <a:pt x="648" y="290"/>
                  </a:lnTo>
                  <a:lnTo>
                    <a:pt x="642" y="284"/>
                  </a:lnTo>
                  <a:lnTo>
                    <a:pt x="636" y="280"/>
                  </a:lnTo>
                  <a:lnTo>
                    <a:pt x="636" y="60"/>
                  </a:lnTo>
                  <a:lnTo>
                    <a:pt x="635" y="54"/>
                  </a:lnTo>
                  <a:lnTo>
                    <a:pt x="634" y="49"/>
                  </a:lnTo>
                  <a:lnTo>
                    <a:pt x="633" y="42"/>
                  </a:lnTo>
                  <a:lnTo>
                    <a:pt x="631" y="37"/>
                  </a:lnTo>
                  <a:lnTo>
                    <a:pt x="628" y="31"/>
                  </a:lnTo>
                  <a:lnTo>
                    <a:pt x="625" y="27"/>
                  </a:lnTo>
                  <a:lnTo>
                    <a:pt x="622" y="22"/>
                  </a:lnTo>
                  <a:lnTo>
                    <a:pt x="618" y="18"/>
                  </a:lnTo>
                  <a:lnTo>
                    <a:pt x="613" y="14"/>
                  </a:lnTo>
                  <a:lnTo>
                    <a:pt x="609" y="10"/>
                  </a:lnTo>
                  <a:lnTo>
                    <a:pt x="604" y="7"/>
                  </a:lnTo>
                  <a:lnTo>
                    <a:pt x="598" y="5"/>
                  </a:lnTo>
                  <a:lnTo>
                    <a:pt x="593" y="3"/>
                  </a:lnTo>
                  <a:lnTo>
                    <a:pt x="587" y="1"/>
                  </a:lnTo>
                  <a:lnTo>
                    <a:pt x="581" y="0"/>
                  </a:lnTo>
                  <a:lnTo>
                    <a:pt x="575" y="0"/>
                  </a:lnTo>
                  <a:lnTo>
                    <a:pt x="332" y="0"/>
                  </a:lnTo>
                  <a:lnTo>
                    <a:pt x="327" y="0"/>
                  </a:lnTo>
                  <a:lnTo>
                    <a:pt x="321" y="1"/>
                  </a:lnTo>
                  <a:lnTo>
                    <a:pt x="315" y="3"/>
                  </a:lnTo>
                  <a:lnTo>
                    <a:pt x="309" y="5"/>
                  </a:lnTo>
                  <a:lnTo>
                    <a:pt x="304" y="7"/>
                  </a:lnTo>
                  <a:lnTo>
                    <a:pt x="299" y="10"/>
                  </a:lnTo>
                  <a:lnTo>
                    <a:pt x="294" y="14"/>
                  </a:lnTo>
                  <a:lnTo>
                    <a:pt x="290" y="18"/>
                  </a:lnTo>
                  <a:lnTo>
                    <a:pt x="286" y="22"/>
                  </a:lnTo>
                  <a:lnTo>
                    <a:pt x="283" y="27"/>
                  </a:lnTo>
                  <a:lnTo>
                    <a:pt x="280" y="31"/>
                  </a:lnTo>
                  <a:lnTo>
                    <a:pt x="277" y="37"/>
                  </a:lnTo>
                  <a:lnTo>
                    <a:pt x="275" y="42"/>
                  </a:lnTo>
                  <a:lnTo>
                    <a:pt x="273" y="49"/>
                  </a:lnTo>
                  <a:lnTo>
                    <a:pt x="272" y="54"/>
                  </a:lnTo>
                  <a:lnTo>
                    <a:pt x="272" y="60"/>
                  </a:lnTo>
                  <a:lnTo>
                    <a:pt x="272" y="280"/>
                  </a:lnTo>
                  <a:lnTo>
                    <a:pt x="266" y="284"/>
                  </a:lnTo>
                  <a:lnTo>
                    <a:pt x="260" y="290"/>
                  </a:lnTo>
                  <a:lnTo>
                    <a:pt x="255" y="296"/>
                  </a:lnTo>
                  <a:lnTo>
                    <a:pt x="251" y="303"/>
                  </a:lnTo>
                  <a:lnTo>
                    <a:pt x="247" y="309"/>
                  </a:lnTo>
                  <a:lnTo>
                    <a:pt x="245" y="317"/>
                  </a:lnTo>
                  <a:lnTo>
                    <a:pt x="242" y="324"/>
                  </a:lnTo>
                  <a:lnTo>
                    <a:pt x="242" y="333"/>
                  </a:lnTo>
                  <a:lnTo>
                    <a:pt x="242" y="363"/>
                  </a:lnTo>
                  <a:lnTo>
                    <a:pt x="91" y="363"/>
                  </a:lnTo>
                  <a:lnTo>
                    <a:pt x="85" y="364"/>
                  </a:lnTo>
                  <a:lnTo>
                    <a:pt x="78" y="364"/>
                  </a:lnTo>
                  <a:lnTo>
                    <a:pt x="73" y="366"/>
                  </a:lnTo>
                  <a:lnTo>
                    <a:pt x="68" y="368"/>
                  </a:lnTo>
                  <a:lnTo>
                    <a:pt x="62" y="370"/>
                  </a:lnTo>
                  <a:lnTo>
                    <a:pt x="57" y="373"/>
                  </a:lnTo>
                  <a:lnTo>
                    <a:pt x="53" y="377"/>
                  </a:lnTo>
                  <a:lnTo>
                    <a:pt x="48" y="381"/>
                  </a:lnTo>
                  <a:lnTo>
                    <a:pt x="44" y="385"/>
                  </a:lnTo>
                  <a:lnTo>
                    <a:pt x="41" y="389"/>
                  </a:lnTo>
                  <a:lnTo>
                    <a:pt x="38" y="395"/>
                  </a:lnTo>
                  <a:lnTo>
                    <a:pt x="35" y="400"/>
                  </a:lnTo>
                  <a:lnTo>
                    <a:pt x="33" y="406"/>
                  </a:lnTo>
                  <a:lnTo>
                    <a:pt x="31" y="411"/>
                  </a:lnTo>
                  <a:lnTo>
                    <a:pt x="31" y="417"/>
                  </a:lnTo>
                  <a:lnTo>
                    <a:pt x="30" y="424"/>
                  </a:lnTo>
                  <a:lnTo>
                    <a:pt x="30" y="644"/>
                  </a:lnTo>
                  <a:lnTo>
                    <a:pt x="24" y="648"/>
                  </a:lnTo>
                  <a:lnTo>
                    <a:pt x="18" y="653"/>
                  </a:lnTo>
                  <a:lnTo>
                    <a:pt x="13" y="659"/>
                  </a:lnTo>
                  <a:lnTo>
                    <a:pt x="9" y="665"/>
                  </a:lnTo>
                  <a:lnTo>
                    <a:pt x="4" y="672"/>
                  </a:lnTo>
                  <a:lnTo>
                    <a:pt x="2" y="680"/>
                  </a:lnTo>
                  <a:lnTo>
                    <a:pt x="1" y="688"/>
                  </a:lnTo>
                  <a:lnTo>
                    <a:pt x="0" y="696"/>
                  </a:lnTo>
                  <a:lnTo>
                    <a:pt x="0" y="771"/>
                  </a:lnTo>
                  <a:lnTo>
                    <a:pt x="0" y="774"/>
                  </a:lnTo>
                  <a:lnTo>
                    <a:pt x="1" y="778"/>
                  </a:lnTo>
                  <a:lnTo>
                    <a:pt x="2" y="780"/>
                  </a:lnTo>
                  <a:lnTo>
                    <a:pt x="4" y="782"/>
                  </a:lnTo>
                  <a:lnTo>
                    <a:pt x="6" y="784"/>
                  </a:lnTo>
                  <a:lnTo>
                    <a:pt x="10" y="785"/>
                  </a:lnTo>
                  <a:lnTo>
                    <a:pt x="12" y="786"/>
                  </a:lnTo>
                  <a:lnTo>
                    <a:pt x="15" y="786"/>
                  </a:lnTo>
                  <a:lnTo>
                    <a:pt x="409" y="786"/>
                  </a:lnTo>
                  <a:lnTo>
                    <a:pt x="412" y="786"/>
                  </a:lnTo>
                  <a:lnTo>
                    <a:pt x="414" y="785"/>
                  </a:lnTo>
                  <a:lnTo>
                    <a:pt x="417" y="784"/>
                  </a:lnTo>
                  <a:lnTo>
                    <a:pt x="419" y="782"/>
                  </a:lnTo>
                  <a:lnTo>
                    <a:pt x="421" y="780"/>
                  </a:lnTo>
                  <a:lnTo>
                    <a:pt x="423" y="778"/>
                  </a:lnTo>
                  <a:lnTo>
                    <a:pt x="424" y="774"/>
                  </a:lnTo>
                  <a:lnTo>
                    <a:pt x="424" y="771"/>
                  </a:lnTo>
                  <a:lnTo>
                    <a:pt x="424" y="696"/>
                  </a:lnTo>
                  <a:lnTo>
                    <a:pt x="423" y="688"/>
                  </a:lnTo>
                  <a:lnTo>
                    <a:pt x="421" y="680"/>
                  </a:lnTo>
                  <a:lnTo>
                    <a:pt x="419" y="672"/>
                  </a:lnTo>
                  <a:lnTo>
                    <a:pt x="415" y="665"/>
                  </a:lnTo>
                  <a:lnTo>
                    <a:pt x="411" y="659"/>
                  </a:lnTo>
                  <a:lnTo>
                    <a:pt x="405" y="653"/>
                  </a:lnTo>
                  <a:lnTo>
                    <a:pt x="400" y="648"/>
                  </a:lnTo>
                  <a:lnTo>
                    <a:pt x="394" y="644"/>
                  </a:lnTo>
                  <a:lnTo>
                    <a:pt x="394" y="424"/>
                  </a:lnTo>
                  <a:lnTo>
                    <a:pt x="515" y="424"/>
                  </a:lnTo>
                  <a:lnTo>
                    <a:pt x="515" y="644"/>
                  </a:lnTo>
                  <a:lnTo>
                    <a:pt x="508" y="648"/>
                  </a:lnTo>
                  <a:lnTo>
                    <a:pt x="502" y="653"/>
                  </a:lnTo>
                  <a:lnTo>
                    <a:pt x="497" y="659"/>
                  </a:lnTo>
                  <a:lnTo>
                    <a:pt x="492" y="665"/>
                  </a:lnTo>
                  <a:lnTo>
                    <a:pt x="489" y="672"/>
                  </a:lnTo>
                  <a:lnTo>
                    <a:pt x="486" y="680"/>
                  </a:lnTo>
                  <a:lnTo>
                    <a:pt x="485" y="688"/>
                  </a:lnTo>
                  <a:lnTo>
                    <a:pt x="484" y="696"/>
                  </a:lnTo>
                  <a:lnTo>
                    <a:pt x="484" y="771"/>
                  </a:lnTo>
                  <a:lnTo>
                    <a:pt x="485" y="774"/>
                  </a:lnTo>
                  <a:lnTo>
                    <a:pt x="486" y="778"/>
                  </a:lnTo>
                  <a:lnTo>
                    <a:pt x="487" y="780"/>
                  </a:lnTo>
                  <a:lnTo>
                    <a:pt x="489" y="782"/>
                  </a:lnTo>
                  <a:lnTo>
                    <a:pt x="491" y="784"/>
                  </a:lnTo>
                  <a:lnTo>
                    <a:pt x="493" y="785"/>
                  </a:lnTo>
                  <a:lnTo>
                    <a:pt x="497" y="786"/>
                  </a:lnTo>
                  <a:lnTo>
                    <a:pt x="500" y="786"/>
                  </a:lnTo>
                  <a:lnTo>
                    <a:pt x="892" y="786"/>
                  </a:lnTo>
                  <a:lnTo>
                    <a:pt x="896" y="786"/>
                  </a:lnTo>
                  <a:lnTo>
                    <a:pt x="899" y="785"/>
                  </a:lnTo>
                  <a:lnTo>
                    <a:pt x="901" y="784"/>
                  </a:lnTo>
                  <a:lnTo>
                    <a:pt x="903" y="782"/>
                  </a:lnTo>
                  <a:lnTo>
                    <a:pt x="905" y="780"/>
                  </a:lnTo>
                  <a:lnTo>
                    <a:pt x="906" y="778"/>
                  </a:lnTo>
                  <a:lnTo>
                    <a:pt x="907" y="774"/>
                  </a:lnTo>
                  <a:lnTo>
                    <a:pt x="907" y="771"/>
                  </a:lnTo>
                  <a:lnTo>
                    <a:pt x="907" y="696"/>
                  </a:lnTo>
                  <a:lnTo>
                    <a:pt x="907" y="688"/>
                  </a:lnTo>
                  <a:lnTo>
                    <a:pt x="905" y="680"/>
                  </a:lnTo>
                  <a:lnTo>
                    <a:pt x="903" y="672"/>
                  </a:lnTo>
                  <a:lnTo>
                    <a:pt x="900" y="665"/>
                  </a:lnTo>
                  <a:lnTo>
                    <a:pt x="896" y="659"/>
                  </a:lnTo>
                  <a:lnTo>
                    <a:pt x="890" y="653"/>
                  </a:lnTo>
                  <a:lnTo>
                    <a:pt x="884" y="648"/>
                  </a:lnTo>
                  <a:lnTo>
                    <a:pt x="877" y="6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>
              <a:extLst>
                <a:ext uri="{FF2B5EF4-FFF2-40B4-BE49-F238E27FC236}">
                  <a16:creationId xmlns:a16="http://schemas.microsoft.com/office/drawing/2014/main" id="{A28AE344-61A9-5A49-B59F-25BFC85464A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7363" y="957263"/>
              <a:ext cx="76200" cy="57150"/>
            </a:xfrm>
            <a:custGeom>
              <a:avLst/>
              <a:gdLst>
                <a:gd name="T0" fmla="*/ 212 w 242"/>
                <a:gd name="T1" fmla="*/ 151 h 181"/>
                <a:gd name="T2" fmla="*/ 30 w 242"/>
                <a:gd name="T3" fmla="*/ 151 h 181"/>
                <a:gd name="T4" fmla="*/ 30 w 242"/>
                <a:gd name="T5" fmla="*/ 30 h 181"/>
                <a:gd name="T6" fmla="*/ 212 w 242"/>
                <a:gd name="T7" fmla="*/ 30 h 181"/>
                <a:gd name="T8" fmla="*/ 212 w 242"/>
                <a:gd name="T9" fmla="*/ 151 h 181"/>
                <a:gd name="T10" fmla="*/ 227 w 242"/>
                <a:gd name="T11" fmla="*/ 0 h 181"/>
                <a:gd name="T12" fmla="*/ 15 w 242"/>
                <a:gd name="T13" fmla="*/ 0 h 181"/>
                <a:gd name="T14" fmla="*/ 12 w 242"/>
                <a:gd name="T15" fmla="*/ 0 h 181"/>
                <a:gd name="T16" fmla="*/ 10 w 242"/>
                <a:gd name="T17" fmla="*/ 1 h 181"/>
                <a:gd name="T18" fmla="*/ 6 w 242"/>
                <a:gd name="T19" fmla="*/ 2 h 181"/>
                <a:gd name="T20" fmla="*/ 4 w 242"/>
                <a:gd name="T21" fmla="*/ 4 h 181"/>
                <a:gd name="T22" fmla="*/ 3 w 242"/>
                <a:gd name="T23" fmla="*/ 6 h 181"/>
                <a:gd name="T24" fmla="*/ 1 w 242"/>
                <a:gd name="T25" fmla="*/ 8 h 181"/>
                <a:gd name="T26" fmla="*/ 0 w 242"/>
                <a:gd name="T27" fmla="*/ 12 h 181"/>
                <a:gd name="T28" fmla="*/ 0 w 242"/>
                <a:gd name="T29" fmla="*/ 15 h 181"/>
                <a:gd name="T30" fmla="*/ 0 w 242"/>
                <a:gd name="T31" fmla="*/ 166 h 181"/>
                <a:gd name="T32" fmla="*/ 0 w 242"/>
                <a:gd name="T33" fmla="*/ 169 h 181"/>
                <a:gd name="T34" fmla="*/ 1 w 242"/>
                <a:gd name="T35" fmla="*/ 171 h 181"/>
                <a:gd name="T36" fmla="*/ 3 w 242"/>
                <a:gd name="T37" fmla="*/ 175 h 181"/>
                <a:gd name="T38" fmla="*/ 4 w 242"/>
                <a:gd name="T39" fmla="*/ 177 h 181"/>
                <a:gd name="T40" fmla="*/ 6 w 242"/>
                <a:gd name="T41" fmla="*/ 179 h 181"/>
                <a:gd name="T42" fmla="*/ 10 w 242"/>
                <a:gd name="T43" fmla="*/ 180 h 181"/>
                <a:gd name="T44" fmla="*/ 12 w 242"/>
                <a:gd name="T45" fmla="*/ 181 h 181"/>
                <a:gd name="T46" fmla="*/ 15 w 242"/>
                <a:gd name="T47" fmla="*/ 181 h 181"/>
                <a:gd name="T48" fmla="*/ 227 w 242"/>
                <a:gd name="T49" fmla="*/ 181 h 181"/>
                <a:gd name="T50" fmla="*/ 230 w 242"/>
                <a:gd name="T51" fmla="*/ 181 h 181"/>
                <a:gd name="T52" fmla="*/ 233 w 242"/>
                <a:gd name="T53" fmla="*/ 180 h 181"/>
                <a:gd name="T54" fmla="*/ 236 w 242"/>
                <a:gd name="T55" fmla="*/ 178 h 181"/>
                <a:gd name="T56" fmla="*/ 238 w 242"/>
                <a:gd name="T57" fmla="*/ 177 h 181"/>
                <a:gd name="T58" fmla="*/ 239 w 242"/>
                <a:gd name="T59" fmla="*/ 175 h 181"/>
                <a:gd name="T60" fmla="*/ 241 w 242"/>
                <a:gd name="T61" fmla="*/ 171 h 181"/>
                <a:gd name="T62" fmla="*/ 242 w 242"/>
                <a:gd name="T63" fmla="*/ 169 h 181"/>
                <a:gd name="T64" fmla="*/ 242 w 242"/>
                <a:gd name="T65" fmla="*/ 166 h 181"/>
                <a:gd name="T66" fmla="*/ 242 w 242"/>
                <a:gd name="T67" fmla="*/ 15 h 181"/>
                <a:gd name="T68" fmla="*/ 242 w 242"/>
                <a:gd name="T69" fmla="*/ 12 h 181"/>
                <a:gd name="T70" fmla="*/ 241 w 242"/>
                <a:gd name="T71" fmla="*/ 8 h 181"/>
                <a:gd name="T72" fmla="*/ 239 w 242"/>
                <a:gd name="T73" fmla="*/ 6 h 181"/>
                <a:gd name="T74" fmla="*/ 238 w 242"/>
                <a:gd name="T75" fmla="*/ 4 h 181"/>
                <a:gd name="T76" fmla="*/ 236 w 242"/>
                <a:gd name="T77" fmla="*/ 2 h 181"/>
                <a:gd name="T78" fmla="*/ 233 w 242"/>
                <a:gd name="T79" fmla="*/ 1 h 181"/>
                <a:gd name="T80" fmla="*/ 230 w 242"/>
                <a:gd name="T81" fmla="*/ 0 h 181"/>
                <a:gd name="T82" fmla="*/ 227 w 242"/>
                <a:gd name="T83" fmla="*/ 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2" h="181">
                  <a:moveTo>
                    <a:pt x="212" y="151"/>
                  </a:moveTo>
                  <a:lnTo>
                    <a:pt x="30" y="151"/>
                  </a:lnTo>
                  <a:lnTo>
                    <a:pt x="30" y="30"/>
                  </a:lnTo>
                  <a:lnTo>
                    <a:pt x="212" y="30"/>
                  </a:lnTo>
                  <a:lnTo>
                    <a:pt x="212" y="151"/>
                  </a:lnTo>
                  <a:close/>
                  <a:moveTo>
                    <a:pt x="227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6" y="2"/>
                  </a:lnTo>
                  <a:lnTo>
                    <a:pt x="4" y="4"/>
                  </a:lnTo>
                  <a:lnTo>
                    <a:pt x="3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166"/>
                  </a:lnTo>
                  <a:lnTo>
                    <a:pt x="0" y="169"/>
                  </a:lnTo>
                  <a:lnTo>
                    <a:pt x="1" y="171"/>
                  </a:lnTo>
                  <a:lnTo>
                    <a:pt x="3" y="175"/>
                  </a:lnTo>
                  <a:lnTo>
                    <a:pt x="4" y="177"/>
                  </a:lnTo>
                  <a:lnTo>
                    <a:pt x="6" y="179"/>
                  </a:lnTo>
                  <a:lnTo>
                    <a:pt x="10" y="180"/>
                  </a:lnTo>
                  <a:lnTo>
                    <a:pt x="12" y="181"/>
                  </a:lnTo>
                  <a:lnTo>
                    <a:pt x="15" y="181"/>
                  </a:lnTo>
                  <a:lnTo>
                    <a:pt x="227" y="181"/>
                  </a:lnTo>
                  <a:lnTo>
                    <a:pt x="230" y="181"/>
                  </a:lnTo>
                  <a:lnTo>
                    <a:pt x="233" y="180"/>
                  </a:lnTo>
                  <a:lnTo>
                    <a:pt x="236" y="178"/>
                  </a:lnTo>
                  <a:lnTo>
                    <a:pt x="238" y="177"/>
                  </a:lnTo>
                  <a:lnTo>
                    <a:pt x="239" y="175"/>
                  </a:lnTo>
                  <a:lnTo>
                    <a:pt x="241" y="171"/>
                  </a:lnTo>
                  <a:lnTo>
                    <a:pt x="242" y="169"/>
                  </a:lnTo>
                  <a:lnTo>
                    <a:pt x="242" y="166"/>
                  </a:lnTo>
                  <a:lnTo>
                    <a:pt x="242" y="15"/>
                  </a:lnTo>
                  <a:lnTo>
                    <a:pt x="242" y="12"/>
                  </a:lnTo>
                  <a:lnTo>
                    <a:pt x="241" y="8"/>
                  </a:lnTo>
                  <a:lnTo>
                    <a:pt x="239" y="6"/>
                  </a:lnTo>
                  <a:lnTo>
                    <a:pt x="238" y="4"/>
                  </a:lnTo>
                  <a:lnTo>
                    <a:pt x="236" y="2"/>
                  </a:lnTo>
                  <a:lnTo>
                    <a:pt x="233" y="1"/>
                  </a:lnTo>
                  <a:lnTo>
                    <a:pt x="230" y="0"/>
                  </a:lnTo>
                  <a:lnTo>
                    <a:pt x="22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FE20135-D16B-BE4B-8E00-0B7AC8246C7B}"/>
              </a:ext>
            </a:extLst>
          </p:cNvPr>
          <p:cNvGrpSpPr/>
          <p:nvPr/>
        </p:nvGrpSpPr>
        <p:grpSpPr>
          <a:xfrm>
            <a:off x="6070285" y="997201"/>
            <a:ext cx="939300" cy="939298"/>
            <a:chOff x="2257425" y="1533105"/>
            <a:chExt cx="659013" cy="659013"/>
          </a:xfrm>
          <a:solidFill>
            <a:srgbClr val="002060"/>
          </a:solidFill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C2315559-F81E-D249-8CC7-F24CBDFDC8FC}"/>
                </a:ext>
              </a:extLst>
            </p:cNvPr>
            <p:cNvSpPr/>
            <p:nvPr/>
          </p:nvSpPr>
          <p:spPr>
            <a:xfrm>
              <a:off x="2257425" y="1533105"/>
              <a:ext cx="659013" cy="6590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7DDDD9FD-CD70-A04F-9E72-02C9AAD83DCE}"/>
                </a:ext>
              </a:extLst>
            </p:cNvPr>
            <p:cNvGrpSpPr/>
            <p:nvPr/>
          </p:nvGrpSpPr>
          <p:grpSpPr>
            <a:xfrm>
              <a:off x="2405956" y="1727124"/>
              <a:ext cx="285750" cy="285750"/>
              <a:chOff x="9891713" y="1344613"/>
              <a:chExt cx="285750" cy="285750"/>
            </a:xfrm>
            <a:grpFill/>
          </p:grpSpPr>
          <p:sp>
            <p:nvSpPr>
              <p:cNvPr id="41" name="Freeform 298">
                <a:extLst>
                  <a:ext uri="{FF2B5EF4-FFF2-40B4-BE49-F238E27FC236}">
                    <a16:creationId xmlns:a16="http://schemas.microsoft.com/office/drawing/2014/main" id="{2F55AFF8-6C9F-EF45-8F61-3728BF76064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891713" y="1344613"/>
                <a:ext cx="285750" cy="285750"/>
              </a:xfrm>
              <a:custGeom>
                <a:avLst/>
                <a:gdLst>
                  <a:gd name="T0" fmla="*/ 542 w 903"/>
                  <a:gd name="T1" fmla="*/ 707 h 903"/>
                  <a:gd name="T2" fmla="*/ 540 w 903"/>
                  <a:gd name="T3" fmla="*/ 702 h 903"/>
                  <a:gd name="T4" fmla="*/ 537 w 903"/>
                  <a:gd name="T5" fmla="*/ 696 h 903"/>
                  <a:gd name="T6" fmla="*/ 533 w 903"/>
                  <a:gd name="T7" fmla="*/ 693 h 903"/>
                  <a:gd name="T8" fmla="*/ 526 w 903"/>
                  <a:gd name="T9" fmla="*/ 692 h 903"/>
                  <a:gd name="T10" fmla="*/ 373 w 903"/>
                  <a:gd name="T11" fmla="*/ 692 h 903"/>
                  <a:gd name="T12" fmla="*/ 367 w 903"/>
                  <a:gd name="T13" fmla="*/ 694 h 903"/>
                  <a:gd name="T14" fmla="*/ 364 w 903"/>
                  <a:gd name="T15" fmla="*/ 698 h 903"/>
                  <a:gd name="T16" fmla="*/ 361 w 903"/>
                  <a:gd name="T17" fmla="*/ 704 h 903"/>
                  <a:gd name="T18" fmla="*/ 361 w 903"/>
                  <a:gd name="T19" fmla="*/ 872 h 903"/>
                  <a:gd name="T20" fmla="*/ 181 w 903"/>
                  <a:gd name="T21" fmla="*/ 210 h 903"/>
                  <a:gd name="T22" fmla="*/ 722 w 903"/>
                  <a:gd name="T23" fmla="*/ 872 h 903"/>
                  <a:gd name="T24" fmla="*/ 391 w 903"/>
                  <a:gd name="T25" fmla="*/ 872 h 903"/>
                  <a:gd name="T26" fmla="*/ 511 w 903"/>
                  <a:gd name="T27" fmla="*/ 722 h 903"/>
                  <a:gd name="T28" fmla="*/ 391 w 903"/>
                  <a:gd name="T29" fmla="*/ 872 h 903"/>
                  <a:gd name="T30" fmla="*/ 451 w 903"/>
                  <a:gd name="T31" fmla="*/ 31 h 903"/>
                  <a:gd name="T32" fmla="*/ 783 w 903"/>
                  <a:gd name="T33" fmla="*/ 180 h 903"/>
                  <a:gd name="T34" fmla="*/ 166 w 903"/>
                  <a:gd name="T35" fmla="*/ 180 h 903"/>
                  <a:gd name="T36" fmla="*/ 121 w 903"/>
                  <a:gd name="T37" fmla="*/ 160 h 903"/>
                  <a:gd name="T38" fmla="*/ 753 w 903"/>
                  <a:gd name="T39" fmla="*/ 872 h 903"/>
                  <a:gd name="T40" fmla="*/ 798 w 903"/>
                  <a:gd name="T41" fmla="*/ 210 h 903"/>
                  <a:gd name="T42" fmla="*/ 804 w 903"/>
                  <a:gd name="T43" fmla="*/ 209 h 903"/>
                  <a:gd name="T44" fmla="*/ 808 w 903"/>
                  <a:gd name="T45" fmla="*/ 206 h 903"/>
                  <a:gd name="T46" fmla="*/ 811 w 903"/>
                  <a:gd name="T47" fmla="*/ 201 h 903"/>
                  <a:gd name="T48" fmla="*/ 813 w 903"/>
                  <a:gd name="T49" fmla="*/ 195 h 903"/>
                  <a:gd name="T50" fmla="*/ 813 w 903"/>
                  <a:gd name="T51" fmla="*/ 146 h 903"/>
                  <a:gd name="T52" fmla="*/ 807 w 903"/>
                  <a:gd name="T53" fmla="*/ 138 h 903"/>
                  <a:gd name="T54" fmla="*/ 456 w 903"/>
                  <a:gd name="T55" fmla="*/ 0 h 903"/>
                  <a:gd name="T56" fmla="*/ 446 w 903"/>
                  <a:gd name="T57" fmla="*/ 0 h 903"/>
                  <a:gd name="T58" fmla="*/ 96 w 903"/>
                  <a:gd name="T59" fmla="*/ 138 h 903"/>
                  <a:gd name="T60" fmla="*/ 91 w 903"/>
                  <a:gd name="T61" fmla="*/ 146 h 903"/>
                  <a:gd name="T62" fmla="*/ 90 w 903"/>
                  <a:gd name="T63" fmla="*/ 195 h 903"/>
                  <a:gd name="T64" fmla="*/ 92 w 903"/>
                  <a:gd name="T65" fmla="*/ 201 h 903"/>
                  <a:gd name="T66" fmla="*/ 95 w 903"/>
                  <a:gd name="T67" fmla="*/ 206 h 903"/>
                  <a:gd name="T68" fmla="*/ 99 w 903"/>
                  <a:gd name="T69" fmla="*/ 209 h 903"/>
                  <a:gd name="T70" fmla="*/ 106 w 903"/>
                  <a:gd name="T71" fmla="*/ 210 h 903"/>
                  <a:gd name="T72" fmla="*/ 151 w 903"/>
                  <a:gd name="T73" fmla="*/ 872 h 903"/>
                  <a:gd name="T74" fmla="*/ 11 w 903"/>
                  <a:gd name="T75" fmla="*/ 873 h 903"/>
                  <a:gd name="T76" fmla="*/ 6 w 903"/>
                  <a:gd name="T77" fmla="*/ 876 h 903"/>
                  <a:gd name="T78" fmla="*/ 3 w 903"/>
                  <a:gd name="T79" fmla="*/ 880 h 903"/>
                  <a:gd name="T80" fmla="*/ 1 w 903"/>
                  <a:gd name="T81" fmla="*/ 885 h 903"/>
                  <a:gd name="T82" fmla="*/ 1 w 903"/>
                  <a:gd name="T83" fmla="*/ 891 h 903"/>
                  <a:gd name="T84" fmla="*/ 3 w 903"/>
                  <a:gd name="T85" fmla="*/ 896 h 903"/>
                  <a:gd name="T86" fmla="*/ 6 w 903"/>
                  <a:gd name="T87" fmla="*/ 900 h 903"/>
                  <a:gd name="T88" fmla="*/ 11 w 903"/>
                  <a:gd name="T89" fmla="*/ 902 h 903"/>
                  <a:gd name="T90" fmla="*/ 166 w 903"/>
                  <a:gd name="T91" fmla="*/ 902 h 903"/>
                  <a:gd name="T92" fmla="*/ 527 w 903"/>
                  <a:gd name="T93" fmla="*/ 902 h 903"/>
                  <a:gd name="T94" fmla="*/ 888 w 903"/>
                  <a:gd name="T95" fmla="*/ 902 h 903"/>
                  <a:gd name="T96" fmla="*/ 894 w 903"/>
                  <a:gd name="T97" fmla="*/ 901 h 903"/>
                  <a:gd name="T98" fmla="*/ 898 w 903"/>
                  <a:gd name="T99" fmla="*/ 898 h 903"/>
                  <a:gd name="T100" fmla="*/ 902 w 903"/>
                  <a:gd name="T101" fmla="*/ 894 h 903"/>
                  <a:gd name="T102" fmla="*/ 903 w 903"/>
                  <a:gd name="T103" fmla="*/ 888 h 903"/>
                  <a:gd name="T104" fmla="*/ 902 w 903"/>
                  <a:gd name="T105" fmla="*/ 882 h 903"/>
                  <a:gd name="T106" fmla="*/ 898 w 903"/>
                  <a:gd name="T107" fmla="*/ 878 h 903"/>
                  <a:gd name="T108" fmla="*/ 894 w 903"/>
                  <a:gd name="T109" fmla="*/ 874 h 903"/>
                  <a:gd name="T110" fmla="*/ 888 w 903"/>
                  <a:gd name="T111" fmla="*/ 873 h 9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903" h="903">
                    <a:moveTo>
                      <a:pt x="542" y="872"/>
                    </a:moveTo>
                    <a:lnTo>
                      <a:pt x="542" y="707"/>
                    </a:lnTo>
                    <a:lnTo>
                      <a:pt x="541" y="704"/>
                    </a:lnTo>
                    <a:lnTo>
                      <a:pt x="540" y="702"/>
                    </a:lnTo>
                    <a:lnTo>
                      <a:pt x="539" y="698"/>
                    </a:lnTo>
                    <a:lnTo>
                      <a:pt x="537" y="696"/>
                    </a:lnTo>
                    <a:lnTo>
                      <a:pt x="535" y="695"/>
                    </a:lnTo>
                    <a:lnTo>
                      <a:pt x="533" y="693"/>
                    </a:lnTo>
                    <a:lnTo>
                      <a:pt x="529" y="692"/>
                    </a:lnTo>
                    <a:lnTo>
                      <a:pt x="526" y="692"/>
                    </a:lnTo>
                    <a:lnTo>
                      <a:pt x="376" y="692"/>
                    </a:lnTo>
                    <a:lnTo>
                      <a:pt x="373" y="692"/>
                    </a:lnTo>
                    <a:lnTo>
                      <a:pt x="371" y="693"/>
                    </a:lnTo>
                    <a:lnTo>
                      <a:pt x="367" y="694"/>
                    </a:lnTo>
                    <a:lnTo>
                      <a:pt x="365" y="696"/>
                    </a:lnTo>
                    <a:lnTo>
                      <a:pt x="364" y="698"/>
                    </a:lnTo>
                    <a:lnTo>
                      <a:pt x="362" y="702"/>
                    </a:lnTo>
                    <a:lnTo>
                      <a:pt x="361" y="704"/>
                    </a:lnTo>
                    <a:lnTo>
                      <a:pt x="361" y="707"/>
                    </a:lnTo>
                    <a:lnTo>
                      <a:pt x="361" y="872"/>
                    </a:lnTo>
                    <a:lnTo>
                      <a:pt x="181" y="872"/>
                    </a:lnTo>
                    <a:lnTo>
                      <a:pt x="181" y="210"/>
                    </a:lnTo>
                    <a:lnTo>
                      <a:pt x="722" y="210"/>
                    </a:lnTo>
                    <a:lnTo>
                      <a:pt x="722" y="872"/>
                    </a:lnTo>
                    <a:lnTo>
                      <a:pt x="542" y="872"/>
                    </a:lnTo>
                    <a:close/>
                    <a:moveTo>
                      <a:pt x="391" y="872"/>
                    </a:moveTo>
                    <a:lnTo>
                      <a:pt x="391" y="722"/>
                    </a:lnTo>
                    <a:lnTo>
                      <a:pt x="511" y="722"/>
                    </a:lnTo>
                    <a:lnTo>
                      <a:pt x="511" y="872"/>
                    </a:lnTo>
                    <a:lnTo>
                      <a:pt x="391" y="872"/>
                    </a:lnTo>
                    <a:close/>
                    <a:moveTo>
                      <a:pt x="121" y="160"/>
                    </a:moveTo>
                    <a:lnTo>
                      <a:pt x="451" y="31"/>
                    </a:lnTo>
                    <a:lnTo>
                      <a:pt x="783" y="160"/>
                    </a:lnTo>
                    <a:lnTo>
                      <a:pt x="783" y="180"/>
                    </a:lnTo>
                    <a:lnTo>
                      <a:pt x="737" y="180"/>
                    </a:lnTo>
                    <a:lnTo>
                      <a:pt x="166" y="180"/>
                    </a:lnTo>
                    <a:lnTo>
                      <a:pt x="121" y="180"/>
                    </a:lnTo>
                    <a:lnTo>
                      <a:pt x="121" y="160"/>
                    </a:lnTo>
                    <a:close/>
                    <a:moveTo>
                      <a:pt x="888" y="872"/>
                    </a:moveTo>
                    <a:lnTo>
                      <a:pt x="753" y="872"/>
                    </a:lnTo>
                    <a:lnTo>
                      <a:pt x="753" y="210"/>
                    </a:lnTo>
                    <a:lnTo>
                      <a:pt x="798" y="210"/>
                    </a:lnTo>
                    <a:lnTo>
                      <a:pt x="801" y="210"/>
                    </a:lnTo>
                    <a:lnTo>
                      <a:pt x="804" y="209"/>
                    </a:lnTo>
                    <a:lnTo>
                      <a:pt x="806" y="208"/>
                    </a:lnTo>
                    <a:lnTo>
                      <a:pt x="808" y="206"/>
                    </a:lnTo>
                    <a:lnTo>
                      <a:pt x="810" y="204"/>
                    </a:lnTo>
                    <a:lnTo>
                      <a:pt x="811" y="201"/>
                    </a:lnTo>
                    <a:lnTo>
                      <a:pt x="813" y="198"/>
                    </a:lnTo>
                    <a:lnTo>
                      <a:pt x="813" y="195"/>
                    </a:lnTo>
                    <a:lnTo>
                      <a:pt x="813" y="150"/>
                    </a:lnTo>
                    <a:lnTo>
                      <a:pt x="813" y="146"/>
                    </a:lnTo>
                    <a:lnTo>
                      <a:pt x="810" y="142"/>
                    </a:lnTo>
                    <a:lnTo>
                      <a:pt x="807" y="138"/>
                    </a:lnTo>
                    <a:lnTo>
                      <a:pt x="803" y="136"/>
                    </a:lnTo>
                    <a:lnTo>
                      <a:pt x="456" y="0"/>
                    </a:lnTo>
                    <a:lnTo>
                      <a:pt x="451" y="0"/>
                    </a:lnTo>
                    <a:lnTo>
                      <a:pt x="446" y="0"/>
                    </a:lnTo>
                    <a:lnTo>
                      <a:pt x="99" y="136"/>
                    </a:lnTo>
                    <a:lnTo>
                      <a:pt x="96" y="138"/>
                    </a:lnTo>
                    <a:lnTo>
                      <a:pt x="93" y="142"/>
                    </a:lnTo>
                    <a:lnTo>
                      <a:pt x="91" y="146"/>
                    </a:lnTo>
                    <a:lnTo>
                      <a:pt x="90" y="150"/>
                    </a:lnTo>
                    <a:lnTo>
                      <a:pt x="90" y="195"/>
                    </a:lnTo>
                    <a:lnTo>
                      <a:pt x="91" y="198"/>
                    </a:lnTo>
                    <a:lnTo>
                      <a:pt x="92" y="201"/>
                    </a:lnTo>
                    <a:lnTo>
                      <a:pt x="93" y="204"/>
                    </a:lnTo>
                    <a:lnTo>
                      <a:pt x="95" y="206"/>
                    </a:lnTo>
                    <a:lnTo>
                      <a:pt x="97" y="208"/>
                    </a:lnTo>
                    <a:lnTo>
                      <a:pt x="99" y="209"/>
                    </a:lnTo>
                    <a:lnTo>
                      <a:pt x="103" y="210"/>
                    </a:lnTo>
                    <a:lnTo>
                      <a:pt x="106" y="210"/>
                    </a:lnTo>
                    <a:lnTo>
                      <a:pt x="151" y="210"/>
                    </a:lnTo>
                    <a:lnTo>
                      <a:pt x="151" y="872"/>
                    </a:lnTo>
                    <a:lnTo>
                      <a:pt x="15" y="872"/>
                    </a:lnTo>
                    <a:lnTo>
                      <a:pt x="11" y="873"/>
                    </a:lnTo>
                    <a:lnTo>
                      <a:pt x="9" y="874"/>
                    </a:lnTo>
                    <a:lnTo>
                      <a:pt x="6" y="876"/>
                    </a:lnTo>
                    <a:lnTo>
                      <a:pt x="4" y="878"/>
                    </a:lnTo>
                    <a:lnTo>
                      <a:pt x="3" y="880"/>
                    </a:lnTo>
                    <a:lnTo>
                      <a:pt x="1" y="882"/>
                    </a:lnTo>
                    <a:lnTo>
                      <a:pt x="1" y="885"/>
                    </a:lnTo>
                    <a:lnTo>
                      <a:pt x="0" y="888"/>
                    </a:lnTo>
                    <a:lnTo>
                      <a:pt x="1" y="891"/>
                    </a:lnTo>
                    <a:lnTo>
                      <a:pt x="1" y="894"/>
                    </a:lnTo>
                    <a:lnTo>
                      <a:pt x="3" y="896"/>
                    </a:lnTo>
                    <a:lnTo>
                      <a:pt x="4" y="898"/>
                    </a:lnTo>
                    <a:lnTo>
                      <a:pt x="6" y="900"/>
                    </a:lnTo>
                    <a:lnTo>
                      <a:pt x="9" y="901"/>
                    </a:lnTo>
                    <a:lnTo>
                      <a:pt x="11" y="902"/>
                    </a:lnTo>
                    <a:lnTo>
                      <a:pt x="15" y="903"/>
                    </a:lnTo>
                    <a:lnTo>
                      <a:pt x="166" y="902"/>
                    </a:lnTo>
                    <a:lnTo>
                      <a:pt x="376" y="902"/>
                    </a:lnTo>
                    <a:lnTo>
                      <a:pt x="527" y="902"/>
                    </a:lnTo>
                    <a:lnTo>
                      <a:pt x="737" y="902"/>
                    </a:lnTo>
                    <a:lnTo>
                      <a:pt x="888" y="902"/>
                    </a:lnTo>
                    <a:lnTo>
                      <a:pt x="891" y="902"/>
                    </a:lnTo>
                    <a:lnTo>
                      <a:pt x="894" y="901"/>
                    </a:lnTo>
                    <a:lnTo>
                      <a:pt x="896" y="900"/>
                    </a:lnTo>
                    <a:lnTo>
                      <a:pt x="898" y="898"/>
                    </a:lnTo>
                    <a:lnTo>
                      <a:pt x="901" y="896"/>
                    </a:lnTo>
                    <a:lnTo>
                      <a:pt x="902" y="894"/>
                    </a:lnTo>
                    <a:lnTo>
                      <a:pt x="903" y="891"/>
                    </a:lnTo>
                    <a:lnTo>
                      <a:pt x="903" y="888"/>
                    </a:lnTo>
                    <a:lnTo>
                      <a:pt x="903" y="885"/>
                    </a:lnTo>
                    <a:lnTo>
                      <a:pt x="902" y="882"/>
                    </a:lnTo>
                    <a:lnTo>
                      <a:pt x="901" y="880"/>
                    </a:lnTo>
                    <a:lnTo>
                      <a:pt x="898" y="878"/>
                    </a:lnTo>
                    <a:lnTo>
                      <a:pt x="896" y="876"/>
                    </a:lnTo>
                    <a:lnTo>
                      <a:pt x="894" y="874"/>
                    </a:lnTo>
                    <a:lnTo>
                      <a:pt x="891" y="873"/>
                    </a:lnTo>
                    <a:lnTo>
                      <a:pt x="888" y="873"/>
                    </a:lnTo>
                    <a:lnTo>
                      <a:pt x="888" y="8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299">
                <a:extLst>
                  <a:ext uri="{FF2B5EF4-FFF2-40B4-BE49-F238E27FC236}">
                    <a16:creationId xmlns:a16="http://schemas.microsoft.com/office/drawing/2014/main" id="{004D94B2-6EF4-3442-8374-CBA2CDF2937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006013" y="1516063"/>
                <a:ext cx="57150" cy="38100"/>
              </a:xfrm>
              <a:custGeom>
                <a:avLst/>
                <a:gdLst>
                  <a:gd name="T0" fmla="*/ 150 w 181"/>
                  <a:gd name="T1" fmla="*/ 90 h 120"/>
                  <a:gd name="T2" fmla="*/ 30 w 181"/>
                  <a:gd name="T3" fmla="*/ 90 h 120"/>
                  <a:gd name="T4" fmla="*/ 30 w 181"/>
                  <a:gd name="T5" fmla="*/ 30 h 120"/>
                  <a:gd name="T6" fmla="*/ 150 w 181"/>
                  <a:gd name="T7" fmla="*/ 30 h 120"/>
                  <a:gd name="T8" fmla="*/ 150 w 181"/>
                  <a:gd name="T9" fmla="*/ 90 h 120"/>
                  <a:gd name="T10" fmla="*/ 166 w 181"/>
                  <a:gd name="T11" fmla="*/ 0 h 120"/>
                  <a:gd name="T12" fmla="*/ 15 w 181"/>
                  <a:gd name="T13" fmla="*/ 0 h 120"/>
                  <a:gd name="T14" fmla="*/ 12 w 181"/>
                  <a:gd name="T15" fmla="*/ 0 h 120"/>
                  <a:gd name="T16" fmla="*/ 10 w 181"/>
                  <a:gd name="T17" fmla="*/ 1 h 120"/>
                  <a:gd name="T18" fmla="*/ 6 w 181"/>
                  <a:gd name="T19" fmla="*/ 2 h 120"/>
                  <a:gd name="T20" fmla="*/ 4 w 181"/>
                  <a:gd name="T21" fmla="*/ 4 h 120"/>
                  <a:gd name="T22" fmla="*/ 3 w 181"/>
                  <a:gd name="T23" fmla="*/ 6 h 120"/>
                  <a:gd name="T24" fmla="*/ 1 w 181"/>
                  <a:gd name="T25" fmla="*/ 8 h 120"/>
                  <a:gd name="T26" fmla="*/ 0 w 181"/>
                  <a:gd name="T27" fmla="*/ 12 h 120"/>
                  <a:gd name="T28" fmla="*/ 0 w 181"/>
                  <a:gd name="T29" fmla="*/ 15 h 120"/>
                  <a:gd name="T30" fmla="*/ 0 w 181"/>
                  <a:gd name="T31" fmla="*/ 105 h 120"/>
                  <a:gd name="T32" fmla="*/ 0 w 181"/>
                  <a:gd name="T33" fmla="*/ 108 h 120"/>
                  <a:gd name="T34" fmla="*/ 1 w 181"/>
                  <a:gd name="T35" fmla="*/ 110 h 120"/>
                  <a:gd name="T36" fmla="*/ 3 w 181"/>
                  <a:gd name="T37" fmla="*/ 114 h 120"/>
                  <a:gd name="T38" fmla="*/ 4 w 181"/>
                  <a:gd name="T39" fmla="*/ 116 h 120"/>
                  <a:gd name="T40" fmla="*/ 6 w 181"/>
                  <a:gd name="T41" fmla="*/ 118 h 120"/>
                  <a:gd name="T42" fmla="*/ 10 w 181"/>
                  <a:gd name="T43" fmla="*/ 119 h 120"/>
                  <a:gd name="T44" fmla="*/ 12 w 181"/>
                  <a:gd name="T45" fmla="*/ 120 h 120"/>
                  <a:gd name="T46" fmla="*/ 15 w 181"/>
                  <a:gd name="T47" fmla="*/ 120 h 120"/>
                  <a:gd name="T48" fmla="*/ 166 w 181"/>
                  <a:gd name="T49" fmla="*/ 120 h 120"/>
                  <a:gd name="T50" fmla="*/ 168 w 181"/>
                  <a:gd name="T51" fmla="*/ 120 h 120"/>
                  <a:gd name="T52" fmla="*/ 172 w 181"/>
                  <a:gd name="T53" fmla="*/ 119 h 120"/>
                  <a:gd name="T54" fmla="*/ 174 w 181"/>
                  <a:gd name="T55" fmla="*/ 118 h 120"/>
                  <a:gd name="T56" fmla="*/ 176 w 181"/>
                  <a:gd name="T57" fmla="*/ 116 h 120"/>
                  <a:gd name="T58" fmla="*/ 178 w 181"/>
                  <a:gd name="T59" fmla="*/ 114 h 120"/>
                  <a:gd name="T60" fmla="*/ 179 w 181"/>
                  <a:gd name="T61" fmla="*/ 110 h 120"/>
                  <a:gd name="T62" fmla="*/ 180 w 181"/>
                  <a:gd name="T63" fmla="*/ 108 h 120"/>
                  <a:gd name="T64" fmla="*/ 181 w 181"/>
                  <a:gd name="T65" fmla="*/ 105 h 120"/>
                  <a:gd name="T66" fmla="*/ 181 w 181"/>
                  <a:gd name="T67" fmla="*/ 15 h 120"/>
                  <a:gd name="T68" fmla="*/ 180 w 181"/>
                  <a:gd name="T69" fmla="*/ 12 h 120"/>
                  <a:gd name="T70" fmla="*/ 179 w 181"/>
                  <a:gd name="T71" fmla="*/ 8 h 120"/>
                  <a:gd name="T72" fmla="*/ 178 w 181"/>
                  <a:gd name="T73" fmla="*/ 6 h 120"/>
                  <a:gd name="T74" fmla="*/ 176 w 181"/>
                  <a:gd name="T75" fmla="*/ 4 h 120"/>
                  <a:gd name="T76" fmla="*/ 174 w 181"/>
                  <a:gd name="T77" fmla="*/ 2 h 120"/>
                  <a:gd name="T78" fmla="*/ 172 w 181"/>
                  <a:gd name="T79" fmla="*/ 1 h 120"/>
                  <a:gd name="T80" fmla="*/ 168 w 181"/>
                  <a:gd name="T81" fmla="*/ 0 h 120"/>
                  <a:gd name="T82" fmla="*/ 166 w 181"/>
                  <a:gd name="T83" fmla="*/ 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81" h="120">
                    <a:moveTo>
                      <a:pt x="150" y="90"/>
                    </a:moveTo>
                    <a:lnTo>
                      <a:pt x="30" y="90"/>
                    </a:lnTo>
                    <a:lnTo>
                      <a:pt x="30" y="30"/>
                    </a:lnTo>
                    <a:lnTo>
                      <a:pt x="150" y="30"/>
                    </a:lnTo>
                    <a:lnTo>
                      <a:pt x="150" y="90"/>
                    </a:lnTo>
                    <a:close/>
                    <a:moveTo>
                      <a:pt x="166" y="0"/>
                    </a:moveTo>
                    <a:lnTo>
                      <a:pt x="15" y="0"/>
                    </a:lnTo>
                    <a:lnTo>
                      <a:pt x="12" y="0"/>
                    </a:lnTo>
                    <a:lnTo>
                      <a:pt x="10" y="1"/>
                    </a:lnTo>
                    <a:lnTo>
                      <a:pt x="6" y="2"/>
                    </a:lnTo>
                    <a:lnTo>
                      <a:pt x="4" y="4"/>
                    </a:lnTo>
                    <a:lnTo>
                      <a:pt x="3" y="6"/>
                    </a:lnTo>
                    <a:lnTo>
                      <a:pt x="1" y="8"/>
                    </a:lnTo>
                    <a:lnTo>
                      <a:pt x="0" y="12"/>
                    </a:lnTo>
                    <a:lnTo>
                      <a:pt x="0" y="15"/>
                    </a:lnTo>
                    <a:lnTo>
                      <a:pt x="0" y="105"/>
                    </a:lnTo>
                    <a:lnTo>
                      <a:pt x="0" y="108"/>
                    </a:lnTo>
                    <a:lnTo>
                      <a:pt x="1" y="110"/>
                    </a:lnTo>
                    <a:lnTo>
                      <a:pt x="3" y="114"/>
                    </a:lnTo>
                    <a:lnTo>
                      <a:pt x="4" y="116"/>
                    </a:lnTo>
                    <a:lnTo>
                      <a:pt x="6" y="118"/>
                    </a:lnTo>
                    <a:lnTo>
                      <a:pt x="10" y="119"/>
                    </a:lnTo>
                    <a:lnTo>
                      <a:pt x="12" y="120"/>
                    </a:lnTo>
                    <a:lnTo>
                      <a:pt x="15" y="120"/>
                    </a:lnTo>
                    <a:lnTo>
                      <a:pt x="166" y="120"/>
                    </a:lnTo>
                    <a:lnTo>
                      <a:pt x="168" y="120"/>
                    </a:lnTo>
                    <a:lnTo>
                      <a:pt x="172" y="119"/>
                    </a:lnTo>
                    <a:lnTo>
                      <a:pt x="174" y="118"/>
                    </a:lnTo>
                    <a:lnTo>
                      <a:pt x="176" y="116"/>
                    </a:lnTo>
                    <a:lnTo>
                      <a:pt x="178" y="114"/>
                    </a:lnTo>
                    <a:lnTo>
                      <a:pt x="179" y="110"/>
                    </a:lnTo>
                    <a:lnTo>
                      <a:pt x="180" y="108"/>
                    </a:lnTo>
                    <a:lnTo>
                      <a:pt x="181" y="105"/>
                    </a:lnTo>
                    <a:lnTo>
                      <a:pt x="181" y="15"/>
                    </a:lnTo>
                    <a:lnTo>
                      <a:pt x="180" y="12"/>
                    </a:lnTo>
                    <a:lnTo>
                      <a:pt x="179" y="8"/>
                    </a:lnTo>
                    <a:lnTo>
                      <a:pt x="178" y="6"/>
                    </a:lnTo>
                    <a:lnTo>
                      <a:pt x="176" y="4"/>
                    </a:lnTo>
                    <a:lnTo>
                      <a:pt x="174" y="2"/>
                    </a:lnTo>
                    <a:lnTo>
                      <a:pt x="172" y="1"/>
                    </a:lnTo>
                    <a:lnTo>
                      <a:pt x="168" y="0"/>
                    </a:lnTo>
                    <a:lnTo>
                      <a:pt x="16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300">
                <a:extLst>
                  <a:ext uri="{FF2B5EF4-FFF2-40B4-BE49-F238E27FC236}">
                    <a16:creationId xmlns:a16="http://schemas.microsoft.com/office/drawing/2014/main" id="{B98C1877-3B76-FC4F-985D-92D357CB40A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006013" y="1468438"/>
                <a:ext cx="57150" cy="38100"/>
              </a:xfrm>
              <a:custGeom>
                <a:avLst/>
                <a:gdLst>
                  <a:gd name="T0" fmla="*/ 150 w 181"/>
                  <a:gd name="T1" fmla="*/ 91 h 121"/>
                  <a:gd name="T2" fmla="*/ 30 w 181"/>
                  <a:gd name="T3" fmla="*/ 91 h 121"/>
                  <a:gd name="T4" fmla="*/ 30 w 181"/>
                  <a:gd name="T5" fmla="*/ 30 h 121"/>
                  <a:gd name="T6" fmla="*/ 150 w 181"/>
                  <a:gd name="T7" fmla="*/ 30 h 121"/>
                  <a:gd name="T8" fmla="*/ 150 w 181"/>
                  <a:gd name="T9" fmla="*/ 91 h 121"/>
                  <a:gd name="T10" fmla="*/ 166 w 181"/>
                  <a:gd name="T11" fmla="*/ 0 h 121"/>
                  <a:gd name="T12" fmla="*/ 15 w 181"/>
                  <a:gd name="T13" fmla="*/ 0 h 121"/>
                  <a:gd name="T14" fmla="*/ 12 w 181"/>
                  <a:gd name="T15" fmla="*/ 1 h 121"/>
                  <a:gd name="T16" fmla="*/ 10 w 181"/>
                  <a:gd name="T17" fmla="*/ 2 h 121"/>
                  <a:gd name="T18" fmla="*/ 6 w 181"/>
                  <a:gd name="T19" fmla="*/ 3 h 121"/>
                  <a:gd name="T20" fmla="*/ 4 w 181"/>
                  <a:gd name="T21" fmla="*/ 5 h 121"/>
                  <a:gd name="T22" fmla="*/ 3 w 181"/>
                  <a:gd name="T23" fmla="*/ 7 h 121"/>
                  <a:gd name="T24" fmla="*/ 1 w 181"/>
                  <a:gd name="T25" fmla="*/ 9 h 121"/>
                  <a:gd name="T26" fmla="*/ 0 w 181"/>
                  <a:gd name="T27" fmla="*/ 12 h 121"/>
                  <a:gd name="T28" fmla="*/ 0 w 181"/>
                  <a:gd name="T29" fmla="*/ 15 h 121"/>
                  <a:gd name="T30" fmla="*/ 0 w 181"/>
                  <a:gd name="T31" fmla="*/ 106 h 121"/>
                  <a:gd name="T32" fmla="*/ 0 w 181"/>
                  <a:gd name="T33" fmla="*/ 108 h 121"/>
                  <a:gd name="T34" fmla="*/ 1 w 181"/>
                  <a:gd name="T35" fmla="*/ 111 h 121"/>
                  <a:gd name="T36" fmla="*/ 3 w 181"/>
                  <a:gd name="T37" fmla="*/ 113 h 121"/>
                  <a:gd name="T38" fmla="*/ 4 w 181"/>
                  <a:gd name="T39" fmla="*/ 116 h 121"/>
                  <a:gd name="T40" fmla="*/ 6 w 181"/>
                  <a:gd name="T41" fmla="*/ 118 h 121"/>
                  <a:gd name="T42" fmla="*/ 10 w 181"/>
                  <a:gd name="T43" fmla="*/ 120 h 121"/>
                  <a:gd name="T44" fmla="*/ 12 w 181"/>
                  <a:gd name="T45" fmla="*/ 120 h 121"/>
                  <a:gd name="T46" fmla="*/ 15 w 181"/>
                  <a:gd name="T47" fmla="*/ 121 h 121"/>
                  <a:gd name="T48" fmla="*/ 166 w 181"/>
                  <a:gd name="T49" fmla="*/ 121 h 121"/>
                  <a:gd name="T50" fmla="*/ 168 w 181"/>
                  <a:gd name="T51" fmla="*/ 120 h 121"/>
                  <a:gd name="T52" fmla="*/ 172 w 181"/>
                  <a:gd name="T53" fmla="*/ 120 h 121"/>
                  <a:gd name="T54" fmla="*/ 174 w 181"/>
                  <a:gd name="T55" fmla="*/ 118 h 121"/>
                  <a:gd name="T56" fmla="*/ 176 w 181"/>
                  <a:gd name="T57" fmla="*/ 116 h 121"/>
                  <a:gd name="T58" fmla="*/ 178 w 181"/>
                  <a:gd name="T59" fmla="*/ 113 h 121"/>
                  <a:gd name="T60" fmla="*/ 179 w 181"/>
                  <a:gd name="T61" fmla="*/ 111 h 121"/>
                  <a:gd name="T62" fmla="*/ 180 w 181"/>
                  <a:gd name="T63" fmla="*/ 108 h 121"/>
                  <a:gd name="T64" fmla="*/ 181 w 181"/>
                  <a:gd name="T65" fmla="*/ 106 h 121"/>
                  <a:gd name="T66" fmla="*/ 181 w 181"/>
                  <a:gd name="T67" fmla="*/ 15 h 121"/>
                  <a:gd name="T68" fmla="*/ 180 w 181"/>
                  <a:gd name="T69" fmla="*/ 12 h 121"/>
                  <a:gd name="T70" fmla="*/ 179 w 181"/>
                  <a:gd name="T71" fmla="*/ 9 h 121"/>
                  <a:gd name="T72" fmla="*/ 178 w 181"/>
                  <a:gd name="T73" fmla="*/ 7 h 121"/>
                  <a:gd name="T74" fmla="*/ 176 w 181"/>
                  <a:gd name="T75" fmla="*/ 5 h 121"/>
                  <a:gd name="T76" fmla="*/ 174 w 181"/>
                  <a:gd name="T77" fmla="*/ 3 h 121"/>
                  <a:gd name="T78" fmla="*/ 172 w 181"/>
                  <a:gd name="T79" fmla="*/ 2 h 121"/>
                  <a:gd name="T80" fmla="*/ 168 w 181"/>
                  <a:gd name="T81" fmla="*/ 1 h 121"/>
                  <a:gd name="T82" fmla="*/ 166 w 181"/>
                  <a:gd name="T83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81" h="121">
                    <a:moveTo>
                      <a:pt x="150" y="91"/>
                    </a:moveTo>
                    <a:lnTo>
                      <a:pt x="30" y="91"/>
                    </a:lnTo>
                    <a:lnTo>
                      <a:pt x="30" y="30"/>
                    </a:lnTo>
                    <a:lnTo>
                      <a:pt x="150" y="30"/>
                    </a:lnTo>
                    <a:lnTo>
                      <a:pt x="150" y="91"/>
                    </a:lnTo>
                    <a:close/>
                    <a:moveTo>
                      <a:pt x="166" y="0"/>
                    </a:moveTo>
                    <a:lnTo>
                      <a:pt x="15" y="0"/>
                    </a:lnTo>
                    <a:lnTo>
                      <a:pt x="12" y="1"/>
                    </a:lnTo>
                    <a:lnTo>
                      <a:pt x="10" y="2"/>
                    </a:lnTo>
                    <a:lnTo>
                      <a:pt x="6" y="3"/>
                    </a:lnTo>
                    <a:lnTo>
                      <a:pt x="4" y="5"/>
                    </a:lnTo>
                    <a:lnTo>
                      <a:pt x="3" y="7"/>
                    </a:lnTo>
                    <a:lnTo>
                      <a:pt x="1" y="9"/>
                    </a:lnTo>
                    <a:lnTo>
                      <a:pt x="0" y="12"/>
                    </a:lnTo>
                    <a:lnTo>
                      <a:pt x="0" y="15"/>
                    </a:lnTo>
                    <a:lnTo>
                      <a:pt x="0" y="106"/>
                    </a:lnTo>
                    <a:lnTo>
                      <a:pt x="0" y="108"/>
                    </a:lnTo>
                    <a:lnTo>
                      <a:pt x="1" y="111"/>
                    </a:lnTo>
                    <a:lnTo>
                      <a:pt x="3" y="113"/>
                    </a:lnTo>
                    <a:lnTo>
                      <a:pt x="4" y="116"/>
                    </a:lnTo>
                    <a:lnTo>
                      <a:pt x="6" y="118"/>
                    </a:lnTo>
                    <a:lnTo>
                      <a:pt x="10" y="120"/>
                    </a:lnTo>
                    <a:lnTo>
                      <a:pt x="12" y="120"/>
                    </a:lnTo>
                    <a:lnTo>
                      <a:pt x="15" y="121"/>
                    </a:lnTo>
                    <a:lnTo>
                      <a:pt x="166" y="121"/>
                    </a:lnTo>
                    <a:lnTo>
                      <a:pt x="168" y="120"/>
                    </a:lnTo>
                    <a:lnTo>
                      <a:pt x="172" y="120"/>
                    </a:lnTo>
                    <a:lnTo>
                      <a:pt x="174" y="118"/>
                    </a:lnTo>
                    <a:lnTo>
                      <a:pt x="176" y="116"/>
                    </a:lnTo>
                    <a:lnTo>
                      <a:pt x="178" y="113"/>
                    </a:lnTo>
                    <a:lnTo>
                      <a:pt x="179" y="111"/>
                    </a:lnTo>
                    <a:lnTo>
                      <a:pt x="180" y="108"/>
                    </a:lnTo>
                    <a:lnTo>
                      <a:pt x="181" y="106"/>
                    </a:lnTo>
                    <a:lnTo>
                      <a:pt x="181" y="15"/>
                    </a:lnTo>
                    <a:lnTo>
                      <a:pt x="180" y="12"/>
                    </a:lnTo>
                    <a:lnTo>
                      <a:pt x="179" y="9"/>
                    </a:lnTo>
                    <a:lnTo>
                      <a:pt x="178" y="7"/>
                    </a:lnTo>
                    <a:lnTo>
                      <a:pt x="176" y="5"/>
                    </a:lnTo>
                    <a:lnTo>
                      <a:pt x="174" y="3"/>
                    </a:lnTo>
                    <a:lnTo>
                      <a:pt x="172" y="2"/>
                    </a:lnTo>
                    <a:lnTo>
                      <a:pt x="168" y="1"/>
                    </a:lnTo>
                    <a:lnTo>
                      <a:pt x="16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301">
                <a:extLst>
                  <a:ext uri="{FF2B5EF4-FFF2-40B4-BE49-F238E27FC236}">
                    <a16:creationId xmlns:a16="http://schemas.microsoft.com/office/drawing/2014/main" id="{06045C53-80FB-E248-A985-673F7085257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006013" y="1420813"/>
                <a:ext cx="57150" cy="38100"/>
              </a:xfrm>
              <a:custGeom>
                <a:avLst/>
                <a:gdLst>
                  <a:gd name="T0" fmla="*/ 150 w 181"/>
                  <a:gd name="T1" fmla="*/ 90 h 120"/>
                  <a:gd name="T2" fmla="*/ 30 w 181"/>
                  <a:gd name="T3" fmla="*/ 90 h 120"/>
                  <a:gd name="T4" fmla="*/ 30 w 181"/>
                  <a:gd name="T5" fmla="*/ 30 h 120"/>
                  <a:gd name="T6" fmla="*/ 150 w 181"/>
                  <a:gd name="T7" fmla="*/ 30 h 120"/>
                  <a:gd name="T8" fmla="*/ 150 w 181"/>
                  <a:gd name="T9" fmla="*/ 90 h 120"/>
                  <a:gd name="T10" fmla="*/ 166 w 181"/>
                  <a:gd name="T11" fmla="*/ 0 h 120"/>
                  <a:gd name="T12" fmla="*/ 15 w 181"/>
                  <a:gd name="T13" fmla="*/ 0 h 120"/>
                  <a:gd name="T14" fmla="*/ 12 w 181"/>
                  <a:gd name="T15" fmla="*/ 0 h 120"/>
                  <a:gd name="T16" fmla="*/ 10 w 181"/>
                  <a:gd name="T17" fmla="*/ 1 h 120"/>
                  <a:gd name="T18" fmla="*/ 6 w 181"/>
                  <a:gd name="T19" fmla="*/ 2 h 120"/>
                  <a:gd name="T20" fmla="*/ 4 w 181"/>
                  <a:gd name="T21" fmla="*/ 5 h 120"/>
                  <a:gd name="T22" fmla="*/ 3 w 181"/>
                  <a:gd name="T23" fmla="*/ 7 h 120"/>
                  <a:gd name="T24" fmla="*/ 1 w 181"/>
                  <a:gd name="T25" fmla="*/ 10 h 120"/>
                  <a:gd name="T26" fmla="*/ 0 w 181"/>
                  <a:gd name="T27" fmla="*/ 12 h 120"/>
                  <a:gd name="T28" fmla="*/ 0 w 181"/>
                  <a:gd name="T29" fmla="*/ 15 h 120"/>
                  <a:gd name="T30" fmla="*/ 0 w 181"/>
                  <a:gd name="T31" fmla="*/ 105 h 120"/>
                  <a:gd name="T32" fmla="*/ 0 w 181"/>
                  <a:gd name="T33" fmla="*/ 109 h 120"/>
                  <a:gd name="T34" fmla="*/ 1 w 181"/>
                  <a:gd name="T35" fmla="*/ 112 h 120"/>
                  <a:gd name="T36" fmla="*/ 3 w 181"/>
                  <a:gd name="T37" fmla="*/ 114 h 120"/>
                  <a:gd name="T38" fmla="*/ 4 w 181"/>
                  <a:gd name="T39" fmla="*/ 116 h 120"/>
                  <a:gd name="T40" fmla="*/ 6 w 181"/>
                  <a:gd name="T41" fmla="*/ 118 h 120"/>
                  <a:gd name="T42" fmla="*/ 10 w 181"/>
                  <a:gd name="T43" fmla="*/ 119 h 120"/>
                  <a:gd name="T44" fmla="*/ 12 w 181"/>
                  <a:gd name="T45" fmla="*/ 120 h 120"/>
                  <a:gd name="T46" fmla="*/ 15 w 181"/>
                  <a:gd name="T47" fmla="*/ 120 h 120"/>
                  <a:gd name="T48" fmla="*/ 166 w 181"/>
                  <a:gd name="T49" fmla="*/ 120 h 120"/>
                  <a:gd name="T50" fmla="*/ 168 w 181"/>
                  <a:gd name="T51" fmla="*/ 120 h 120"/>
                  <a:gd name="T52" fmla="*/ 172 w 181"/>
                  <a:gd name="T53" fmla="*/ 119 h 120"/>
                  <a:gd name="T54" fmla="*/ 174 w 181"/>
                  <a:gd name="T55" fmla="*/ 118 h 120"/>
                  <a:gd name="T56" fmla="*/ 176 w 181"/>
                  <a:gd name="T57" fmla="*/ 116 h 120"/>
                  <a:gd name="T58" fmla="*/ 178 w 181"/>
                  <a:gd name="T59" fmla="*/ 114 h 120"/>
                  <a:gd name="T60" fmla="*/ 179 w 181"/>
                  <a:gd name="T61" fmla="*/ 112 h 120"/>
                  <a:gd name="T62" fmla="*/ 180 w 181"/>
                  <a:gd name="T63" fmla="*/ 109 h 120"/>
                  <a:gd name="T64" fmla="*/ 181 w 181"/>
                  <a:gd name="T65" fmla="*/ 105 h 120"/>
                  <a:gd name="T66" fmla="*/ 181 w 181"/>
                  <a:gd name="T67" fmla="*/ 15 h 120"/>
                  <a:gd name="T68" fmla="*/ 180 w 181"/>
                  <a:gd name="T69" fmla="*/ 12 h 120"/>
                  <a:gd name="T70" fmla="*/ 179 w 181"/>
                  <a:gd name="T71" fmla="*/ 10 h 120"/>
                  <a:gd name="T72" fmla="*/ 178 w 181"/>
                  <a:gd name="T73" fmla="*/ 7 h 120"/>
                  <a:gd name="T74" fmla="*/ 176 w 181"/>
                  <a:gd name="T75" fmla="*/ 5 h 120"/>
                  <a:gd name="T76" fmla="*/ 174 w 181"/>
                  <a:gd name="T77" fmla="*/ 2 h 120"/>
                  <a:gd name="T78" fmla="*/ 172 w 181"/>
                  <a:gd name="T79" fmla="*/ 1 h 120"/>
                  <a:gd name="T80" fmla="*/ 168 w 181"/>
                  <a:gd name="T81" fmla="*/ 0 h 120"/>
                  <a:gd name="T82" fmla="*/ 166 w 181"/>
                  <a:gd name="T83" fmla="*/ 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81" h="120">
                    <a:moveTo>
                      <a:pt x="150" y="90"/>
                    </a:moveTo>
                    <a:lnTo>
                      <a:pt x="30" y="90"/>
                    </a:lnTo>
                    <a:lnTo>
                      <a:pt x="30" y="30"/>
                    </a:lnTo>
                    <a:lnTo>
                      <a:pt x="150" y="30"/>
                    </a:lnTo>
                    <a:lnTo>
                      <a:pt x="150" y="90"/>
                    </a:lnTo>
                    <a:close/>
                    <a:moveTo>
                      <a:pt x="166" y="0"/>
                    </a:moveTo>
                    <a:lnTo>
                      <a:pt x="15" y="0"/>
                    </a:lnTo>
                    <a:lnTo>
                      <a:pt x="12" y="0"/>
                    </a:lnTo>
                    <a:lnTo>
                      <a:pt x="10" y="1"/>
                    </a:lnTo>
                    <a:lnTo>
                      <a:pt x="6" y="2"/>
                    </a:lnTo>
                    <a:lnTo>
                      <a:pt x="4" y="5"/>
                    </a:lnTo>
                    <a:lnTo>
                      <a:pt x="3" y="7"/>
                    </a:lnTo>
                    <a:lnTo>
                      <a:pt x="1" y="10"/>
                    </a:lnTo>
                    <a:lnTo>
                      <a:pt x="0" y="12"/>
                    </a:lnTo>
                    <a:lnTo>
                      <a:pt x="0" y="15"/>
                    </a:lnTo>
                    <a:lnTo>
                      <a:pt x="0" y="105"/>
                    </a:lnTo>
                    <a:lnTo>
                      <a:pt x="0" y="109"/>
                    </a:lnTo>
                    <a:lnTo>
                      <a:pt x="1" y="112"/>
                    </a:lnTo>
                    <a:lnTo>
                      <a:pt x="3" y="114"/>
                    </a:lnTo>
                    <a:lnTo>
                      <a:pt x="4" y="116"/>
                    </a:lnTo>
                    <a:lnTo>
                      <a:pt x="6" y="118"/>
                    </a:lnTo>
                    <a:lnTo>
                      <a:pt x="10" y="119"/>
                    </a:lnTo>
                    <a:lnTo>
                      <a:pt x="12" y="120"/>
                    </a:lnTo>
                    <a:lnTo>
                      <a:pt x="15" y="120"/>
                    </a:lnTo>
                    <a:lnTo>
                      <a:pt x="166" y="120"/>
                    </a:lnTo>
                    <a:lnTo>
                      <a:pt x="168" y="120"/>
                    </a:lnTo>
                    <a:lnTo>
                      <a:pt x="172" y="119"/>
                    </a:lnTo>
                    <a:lnTo>
                      <a:pt x="174" y="118"/>
                    </a:lnTo>
                    <a:lnTo>
                      <a:pt x="176" y="116"/>
                    </a:lnTo>
                    <a:lnTo>
                      <a:pt x="178" y="114"/>
                    </a:lnTo>
                    <a:lnTo>
                      <a:pt x="179" y="112"/>
                    </a:lnTo>
                    <a:lnTo>
                      <a:pt x="180" y="109"/>
                    </a:lnTo>
                    <a:lnTo>
                      <a:pt x="181" y="105"/>
                    </a:lnTo>
                    <a:lnTo>
                      <a:pt x="181" y="15"/>
                    </a:lnTo>
                    <a:lnTo>
                      <a:pt x="180" y="12"/>
                    </a:lnTo>
                    <a:lnTo>
                      <a:pt x="179" y="10"/>
                    </a:lnTo>
                    <a:lnTo>
                      <a:pt x="178" y="7"/>
                    </a:lnTo>
                    <a:lnTo>
                      <a:pt x="176" y="5"/>
                    </a:lnTo>
                    <a:lnTo>
                      <a:pt x="174" y="2"/>
                    </a:lnTo>
                    <a:lnTo>
                      <a:pt x="172" y="1"/>
                    </a:lnTo>
                    <a:lnTo>
                      <a:pt x="168" y="0"/>
                    </a:lnTo>
                    <a:lnTo>
                      <a:pt x="16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Freeform 302">
                <a:extLst>
                  <a:ext uri="{FF2B5EF4-FFF2-40B4-BE49-F238E27FC236}">
                    <a16:creationId xmlns:a16="http://schemas.microsoft.com/office/drawing/2014/main" id="{6B2F6296-2C1D-F340-9000-91F6EA9BA76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072688" y="1563688"/>
                <a:ext cx="38100" cy="38100"/>
              </a:xfrm>
              <a:custGeom>
                <a:avLst/>
                <a:gdLst>
                  <a:gd name="T0" fmla="*/ 90 w 120"/>
                  <a:gd name="T1" fmla="*/ 90 h 120"/>
                  <a:gd name="T2" fmla="*/ 30 w 120"/>
                  <a:gd name="T3" fmla="*/ 90 h 120"/>
                  <a:gd name="T4" fmla="*/ 30 w 120"/>
                  <a:gd name="T5" fmla="*/ 30 h 120"/>
                  <a:gd name="T6" fmla="*/ 90 w 120"/>
                  <a:gd name="T7" fmla="*/ 30 h 120"/>
                  <a:gd name="T8" fmla="*/ 90 w 120"/>
                  <a:gd name="T9" fmla="*/ 90 h 120"/>
                  <a:gd name="T10" fmla="*/ 105 w 120"/>
                  <a:gd name="T11" fmla="*/ 0 h 120"/>
                  <a:gd name="T12" fmla="*/ 15 w 120"/>
                  <a:gd name="T13" fmla="*/ 0 h 120"/>
                  <a:gd name="T14" fmla="*/ 12 w 120"/>
                  <a:gd name="T15" fmla="*/ 0 h 120"/>
                  <a:gd name="T16" fmla="*/ 9 w 120"/>
                  <a:gd name="T17" fmla="*/ 1 h 120"/>
                  <a:gd name="T18" fmla="*/ 7 w 120"/>
                  <a:gd name="T19" fmla="*/ 2 h 120"/>
                  <a:gd name="T20" fmla="*/ 5 w 120"/>
                  <a:gd name="T21" fmla="*/ 4 h 120"/>
                  <a:gd name="T22" fmla="*/ 2 w 120"/>
                  <a:gd name="T23" fmla="*/ 6 h 120"/>
                  <a:gd name="T24" fmla="*/ 1 w 120"/>
                  <a:gd name="T25" fmla="*/ 10 h 120"/>
                  <a:gd name="T26" fmla="*/ 0 w 120"/>
                  <a:gd name="T27" fmla="*/ 12 h 120"/>
                  <a:gd name="T28" fmla="*/ 0 w 120"/>
                  <a:gd name="T29" fmla="*/ 15 h 120"/>
                  <a:gd name="T30" fmla="*/ 0 w 120"/>
                  <a:gd name="T31" fmla="*/ 105 h 120"/>
                  <a:gd name="T32" fmla="*/ 0 w 120"/>
                  <a:gd name="T33" fmla="*/ 108 h 120"/>
                  <a:gd name="T34" fmla="*/ 1 w 120"/>
                  <a:gd name="T35" fmla="*/ 112 h 120"/>
                  <a:gd name="T36" fmla="*/ 2 w 120"/>
                  <a:gd name="T37" fmla="*/ 114 h 120"/>
                  <a:gd name="T38" fmla="*/ 5 w 120"/>
                  <a:gd name="T39" fmla="*/ 116 h 120"/>
                  <a:gd name="T40" fmla="*/ 7 w 120"/>
                  <a:gd name="T41" fmla="*/ 118 h 120"/>
                  <a:gd name="T42" fmla="*/ 9 w 120"/>
                  <a:gd name="T43" fmla="*/ 119 h 120"/>
                  <a:gd name="T44" fmla="*/ 12 w 120"/>
                  <a:gd name="T45" fmla="*/ 120 h 120"/>
                  <a:gd name="T46" fmla="*/ 15 w 120"/>
                  <a:gd name="T47" fmla="*/ 120 h 120"/>
                  <a:gd name="T48" fmla="*/ 105 w 120"/>
                  <a:gd name="T49" fmla="*/ 120 h 120"/>
                  <a:gd name="T50" fmla="*/ 109 w 120"/>
                  <a:gd name="T51" fmla="*/ 120 h 120"/>
                  <a:gd name="T52" fmla="*/ 111 w 120"/>
                  <a:gd name="T53" fmla="*/ 119 h 120"/>
                  <a:gd name="T54" fmla="*/ 114 w 120"/>
                  <a:gd name="T55" fmla="*/ 118 h 120"/>
                  <a:gd name="T56" fmla="*/ 116 w 120"/>
                  <a:gd name="T57" fmla="*/ 116 h 120"/>
                  <a:gd name="T58" fmla="*/ 117 w 120"/>
                  <a:gd name="T59" fmla="*/ 114 h 120"/>
                  <a:gd name="T60" fmla="*/ 119 w 120"/>
                  <a:gd name="T61" fmla="*/ 112 h 120"/>
                  <a:gd name="T62" fmla="*/ 120 w 120"/>
                  <a:gd name="T63" fmla="*/ 108 h 120"/>
                  <a:gd name="T64" fmla="*/ 120 w 120"/>
                  <a:gd name="T65" fmla="*/ 105 h 120"/>
                  <a:gd name="T66" fmla="*/ 120 w 120"/>
                  <a:gd name="T67" fmla="*/ 15 h 120"/>
                  <a:gd name="T68" fmla="*/ 120 w 120"/>
                  <a:gd name="T69" fmla="*/ 12 h 120"/>
                  <a:gd name="T70" fmla="*/ 119 w 120"/>
                  <a:gd name="T71" fmla="*/ 10 h 120"/>
                  <a:gd name="T72" fmla="*/ 117 w 120"/>
                  <a:gd name="T73" fmla="*/ 6 h 120"/>
                  <a:gd name="T74" fmla="*/ 116 w 120"/>
                  <a:gd name="T75" fmla="*/ 4 h 120"/>
                  <a:gd name="T76" fmla="*/ 114 w 120"/>
                  <a:gd name="T77" fmla="*/ 2 h 120"/>
                  <a:gd name="T78" fmla="*/ 111 w 120"/>
                  <a:gd name="T79" fmla="*/ 1 h 120"/>
                  <a:gd name="T80" fmla="*/ 109 w 120"/>
                  <a:gd name="T81" fmla="*/ 0 h 120"/>
                  <a:gd name="T82" fmla="*/ 105 w 120"/>
                  <a:gd name="T83" fmla="*/ 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20" h="120">
                    <a:moveTo>
                      <a:pt x="90" y="90"/>
                    </a:moveTo>
                    <a:lnTo>
                      <a:pt x="30" y="90"/>
                    </a:lnTo>
                    <a:lnTo>
                      <a:pt x="30" y="30"/>
                    </a:lnTo>
                    <a:lnTo>
                      <a:pt x="90" y="30"/>
                    </a:lnTo>
                    <a:lnTo>
                      <a:pt x="90" y="90"/>
                    </a:lnTo>
                    <a:close/>
                    <a:moveTo>
                      <a:pt x="105" y="0"/>
                    </a:moveTo>
                    <a:lnTo>
                      <a:pt x="15" y="0"/>
                    </a:lnTo>
                    <a:lnTo>
                      <a:pt x="12" y="0"/>
                    </a:lnTo>
                    <a:lnTo>
                      <a:pt x="9" y="1"/>
                    </a:lnTo>
                    <a:lnTo>
                      <a:pt x="7" y="2"/>
                    </a:lnTo>
                    <a:lnTo>
                      <a:pt x="5" y="4"/>
                    </a:lnTo>
                    <a:lnTo>
                      <a:pt x="2" y="6"/>
                    </a:lnTo>
                    <a:lnTo>
                      <a:pt x="1" y="10"/>
                    </a:lnTo>
                    <a:lnTo>
                      <a:pt x="0" y="12"/>
                    </a:lnTo>
                    <a:lnTo>
                      <a:pt x="0" y="15"/>
                    </a:lnTo>
                    <a:lnTo>
                      <a:pt x="0" y="105"/>
                    </a:lnTo>
                    <a:lnTo>
                      <a:pt x="0" y="108"/>
                    </a:lnTo>
                    <a:lnTo>
                      <a:pt x="1" y="112"/>
                    </a:lnTo>
                    <a:lnTo>
                      <a:pt x="2" y="114"/>
                    </a:lnTo>
                    <a:lnTo>
                      <a:pt x="5" y="116"/>
                    </a:lnTo>
                    <a:lnTo>
                      <a:pt x="7" y="118"/>
                    </a:lnTo>
                    <a:lnTo>
                      <a:pt x="9" y="119"/>
                    </a:lnTo>
                    <a:lnTo>
                      <a:pt x="12" y="120"/>
                    </a:lnTo>
                    <a:lnTo>
                      <a:pt x="15" y="120"/>
                    </a:lnTo>
                    <a:lnTo>
                      <a:pt x="105" y="120"/>
                    </a:lnTo>
                    <a:lnTo>
                      <a:pt x="109" y="120"/>
                    </a:lnTo>
                    <a:lnTo>
                      <a:pt x="111" y="119"/>
                    </a:lnTo>
                    <a:lnTo>
                      <a:pt x="114" y="118"/>
                    </a:lnTo>
                    <a:lnTo>
                      <a:pt x="116" y="116"/>
                    </a:lnTo>
                    <a:lnTo>
                      <a:pt x="117" y="114"/>
                    </a:lnTo>
                    <a:lnTo>
                      <a:pt x="119" y="112"/>
                    </a:lnTo>
                    <a:lnTo>
                      <a:pt x="120" y="108"/>
                    </a:lnTo>
                    <a:lnTo>
                      <a:pt x="120" y="105"/>
                    </a:lnTo>
                    <a:lnTo>
                      <a:pt x="120" y="15"/>
                    </a:lnTo>
                    <a:lnTo>
                      <a:pt x="120" y="12"/>
                    </a:lnTo>
                    <a:lnTo>
                      <a:pt x="119" y="10"/>
                    </a:lnTo>
                    <a:lnTo>
                      <a:pt x="117" y="6"/>
                    </a:lnTo>
                    <a:lnTo>
                      <a:pt x="116" y="4"/>
                    </a:lnTo>
                    <a:lnTo>
                      <a:pt x="114" y="2"/>
                    </a:lnTo>
                    <a:lnTo>
                      <a:pt x="111" y="1"/>
                    </a:lnTo>
                    <a:lnTo>
                      <a:pt x="109" y="0"/>
                    </a:lnTo>
                    <a:lnTo>
                      <a:pt x="10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Freeform 303">
                <a:extLst>
                  <a:ext uri="{FF2B5EF4-FFF2-40B4-BE49-F238E27FC236}">
                    <a16:creationId xmlns:a16="http://schemas.microsoft.com/office/drawing/2014/main" id="{EB456AD2-AD89-1547-BAA2-06C5AC84989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958388" y="1563688"/>
                <a:ext cx="38100" cy="38100"/>
              </a:xfrm>
              <a:custGeom>
                <a:avLst/>
                <a:gdLst>
                  <a:gd name="T0" fmla="*/ 90 w 120"/>
                  <a:gd name="T1" fmla="*/ 90 h 120"/>
                  <a:gd name="T2" fmla="*/ 30 w 120"/>
                  <a:gd name="T3" fmla="*/ 90 h 120"/>
                  <a:gd name="T4" fmla="*/ 30 w 120"/>
                  <a:gd name="T5" fmla="*/ 30 h 120"/>
                  <a:gd name="T6" fmla="*/ 90 w 120"/>
                  <a:gd name="T7" fmla="*/ 30 h 120"/>
                  <a:gd name="T8" fmla="*/ 90 w 120"/>
                  <a:gd name="T9" fmla="*/ 90 h 120"/>
                  <a:gd name="T10" fmla="*/ 105 w 120"/>
                  <a:gd name="T11" fmla="*/ 0 h 120"/>
                  <a:gd name="T12" fmla="*/ 15 w 120"/>
                  <a:gd name="T13" fmla="*/ 0 h 120"/>
                  <a:gd name="T14" fmla="*/ 12 w 120"/>
                  <a:gd name="T15" fmla="*/ 0 h 120"/>
                  <a:gd name="T16" fmla="*/ 8 w 120"/>
                  <a:gd name="T17" fmla="*/ 1 h 120"/>
                  <a:gd name="T18" fmla="*/ 6 w 120"/>
                  <a:gd name="T19" fmla="*/ 2 h 120"/>
                  <a:gd name="T20" fmla="*/ 4 w 120"/>
                  <a:gd name="T21" fmla="*/ 4 h 120"/>
                  <a:gd name="T22" fmla="*/ 2 w 120"/>
                  <a:gd name="T23" fmla="*/ 6 h 120"/>
                  <a:gd name="T24" fmla="*/ 1 w 120"/>
                  <a:gd name="T25" fmla="*/ 10 h 120"/>
                  <a:gd name="T26" fmla="*/ 0 w 120"/>
                  <a:gd name="T27" fmla="*/ 12 h 120"/>
                  <a:gd name="T28" fmla="*/ 0 w 120"/>
                  <a:gd name="T29" fmla="*/ 15 h 120"/>
                  <a:gd name="T30" fmla="*/ 0 w 120"/>
                  <a:gd name="T31" fmla="*/ 105 h 120"/>
                  <a:gd name="T32" fmla="*/ 0 w 120"/>
                  <a:gd name="T33" fmla="*/ 108 h 120"/>
                  <a:gd name="T34" fmla="*/ 1 w 120"/>
                  <a:gd name="T35" fmla="*/ 112 h 120"/>
                  <a:gd name="T36" fmla="*/ 2 w 120"/>
                  <a:gd name="T37" fmla="*/ 114 h 120"/>
                  <a:gd name="T38" fmla="*/ 4 w 120"/>
                  <a:gd name="T39" fmla="*/ 116 h 120"/>
                  <a:gd name="T40" fmla="*/ 6 w 120"/>
                  <a:gd name="T41" fmla="*/ 118 h 120"/>
                  <a:gd name="T42" fmla="*/ 8 w 120"/>
                  <a:gd name="T43" fmla="*/ 119 h 120"/>
                  <a:gd name="T44" fmla="*/ 12 w 120"/>
                  <a:gd name="T45" fmla="*/ 120 h 120"/>
                  <a:gd name="T46" fmla="*/ 15 w 120"/>
                  <a:gd name="T47" fmla="*/ 120 h 120"/>
                  <a:gd name="T48" fmla="*/ 105 w 120"/>
                  <a:gd name="T49" fmla="*/ 120 h 120"/>
                  <a:gd name="T50" fmla="*/ 108 w 120"/>
                  <a:gd name="T51" fmla="*/ 120 h 120"/>
                  <a:gd name="T52" fmla="*/ 110 w 120"/>
                  <a:gd name="T53" fmla="*/ 119 h 120"/>
                  <a:gd name="T54" fmla="*/ 114 w 120"/>
                  <a:gd name="T55" fmla="*/ 118 h 120"/>
                  <a:gd name="T56" fmla="*/ 116 w 120"/>
                  <a:gd name="T57" fmla="*/ 116 h 120"/>
                  <a:gd name="T58" fmla="*/ 118 w 120"/>
                  <a:gd name="T59" fmla="*/ 114 h 120"/>
                  <a:gd name="T60" fmla="*/ 119 w 120"/>
                  <a:gd name="T61" fmla="*/ 112 h 120"/>
                  <a:gd name="T62" fmla="*/ 120 w 120"/>
                  <a:gd name="T63" fmla="*/ 108 h 120"/>
                  <a:gd name="T64" fmla="*/ 120 w 120"/>
                  <a:gd name="T65" fmla="*/ 105 h 120"/>
                  <a:gd name="T66" fmla="*/ 120 w 120"/>
                  <a:gd name="T67" fmla="*/ 15 h 120"/>
                  <a:gd name="T68" fmla="*/ 120 w 120"/>
                  <a:gd name="T69" fmla="*/ 12 h 120"/>
                  <a:gd name="T70" fmla="*/ 119 w 120"/>
                  <a:gd name="T71" fmla="*/ 10 h 120"/>
                  <a:gd name="T72" fmla="*/ 118 w 120"/>
                  <a:gd name="T73" fmla="*/ 6 h 120"/>
                  <a:gd name="T74" fmla="*/ 116 w 120"/>
                  <a:gd name="T75" fmla="*/ 4 h 120"/>
                  <a:gd name="T76" fmla="*/ 114 w 120"/>
                  <a:gd name="T77" fmla="*/ 3 h 120"/>
                  <a:gd name="T78" fmla="*/ 110 w 120"/>
                  <a:gd name="T79" fmla="*/ 1 h 120"/>
                  <a:gd name="T80" fmla="*/ 108 w 120"/>
                  <a:gd name="T81" fmla="*/ 0 h 120"/>
                  <a:gd name="T82" fmla="*/ 105 w 120"/>
                  <a:gd name="T83" fmla="*/ 0 h 120"/>
                  <a:gd name="T84" fmla="*/ 105 w 120"/>
                  <a:gd name="T85" fmla="*/ 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20" h="120">
                    <a:moveTo>
                      <a:pt x="90" y="90"/>
                    </a:moveTo>
                    <a:lnTo>
                      <a:pt x="30" y="90"/>
                    </a:lnTo>
                    <a:lnTo>
                      <a:pt x="30" y="30"/>
                    </a:lnTo>
                    <a:lnTo>
                      <a:pt x="90" y="30"/>
                    </a:lnTo>
                    <a:lnTo>
                      <a:pt x="90" y="90"/>
                    </a:lnTo>
                    <a:close/>
                    <a:moveTo>
                      <a:pt x="105" y="0"/>
                    </a:moveTo>
                    <a:lnTo>
                      <a:pt x="15" y="0"/>
                    </a:lnTo>
                    <a:lnTo>
                      <a:pt x="12" y="0"/>
                    </a:lnTo>
                    <a:lnTo>
                      <a:pt x="8" y="1"/>
                    </a:lnTo>
                    <a:lnTo>
                      <a:pt x="6" y="2"/>
                    </a:lnTo>
                    <a:lnTo>
                      <a:pt x="4" y="4"/>
                    </a:lnTo>
                    <a:lnTo>
                      <a:pt x="2" y="6"/>
                    </a:lnTo>
                    <a:lnTo>
                      <a:pt x="1" y="10"/>
                    </a:lnTo>
                    <a:lnTo>
                      <a:pt x="0" y="12"/>
                    </a:lnTo>
                    <a:lnTo>
                      <a:pt x="0" y="15"/>
                    </a:lnTo>
                    <a:lnTo>
                      <a:pt x="0" y="105"/>
                    </a:lnTo>
                    <a:lnTo>
                      <a:pt x="0" y="108"/>
                    </a:lnTo>
                    <a:lnTo>
                      <a:pt x="1" y="112"/>
                    </a:lnTo>
                    <a:lnTo>
                      <a:pt x="2" y="114"/>
                    </a:lnTo>
                    <a:lnTo>
                      <a:pt x="4" y="116"/>
                    </a:lnTo>
                    <a:lnTo>
                      <a:pt x="6" y="118"/>
                    </a:lnTo>
                    <a:lnTo>
                      <a:pt x="8" y="119"/>
                    </a:lnTo>
                    <a:lnTo>
                      <a:pt x="12" y="120"/>
                    </a:lnTo>
                    <a:lnTo>
                      <a:pt x="15" y="120"/>
                    </a:lnTo>
                    <a:lnTo>
                      <a:pt x="105" y="120"/>
                    </a:lnTo>
                    <a:lnTo>
                      <a:pt x="108" y="120"/>
                    </a:lnTo>
                    <a:lnTo>
                      <a:pt x="110" y="119"/>
                    </a:lnTo>
                    <a:lnTo>
                      <a:pt x="114" y="118"/>
                    </a:lnTo>
                    <a:lnTo>
                      <a:pt x="116" y="116"/>
                    </a:lnTo>
                    <a:lnTo>
                      <a:pt x="118" y="114"/>
                    </a:lnTo>
                    <a:lnTo>
                      <a:pt x="119" y="112"/>
                    </a:lnTo>
                    <a:lnTo>
                      <a:pt x="120" y="108"/>
                    </a:lnTo>
                    <a:lnTo>
                      <a:pt x="120" y="105"/>
                    </a:lnTo>
                    <a:lnTo>
                      <a:pt x="120" y="15"/>
                    </a:lnTo>
                    <a:lnTo>
                      <a:pt x="120" y="12"/>
                    </a:lnTo>
                    <a:lnTo>
                      <a:pt x="119" y="10"/>
                    </a:lnTo>
                    <a:lnTo>
                      <a:pt x="118" y="6"/>
                    </a:lnTo>
                    <a:lnTo>
                      <a:pt x="116" y="4"/>
                    </a:lnTo>
                    <a:lnTo>
                      <a:pt x="114" y="3"/>
                    </a:lnTo>
                    <a:lnTo>
                      <a:pt x="110" y="1"/>
                    </a:lnTo>
                    <a:lnTo>
                      <a:pt x="108" y="0"/>
                    </a:lnTo>
                    <a:lnTo>
                      <a:pt x="105" y="0"/>
                    </a:lnTo>
                    <a:lnTo>
                      <a:pt x="10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304">
                <a:extLst>
                  <a:ext uri="{FF2B5EF4-FFF2-40B4-BE49-F238E27FC236}">
                    <a16:creationId xmlns:a16="http://schemas.microsoft.com/office/drawing/2014/main" id="{51241948-4D96-C148-B7FA-C8FF0E7D1FF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072688" y="1516063"/>
                <a:ext cx="38100" cy="38100"/>
              </a:xfrm>
              <a:custGeom>
                <a:avLst/>
                <a:gdLst>
                  <a:gd name="T0" fmla="*/ 90 w 120"/>
                  <a:gd name="T1" fmla="*/ 90 h 120"/>
                  <a:gd name="T2" fmla="*/ 30 w 120"/>
                  <a:gd name="T3" fmla="*/ 90 h 120"/>
                  <a:gd name="T4" fmla="*/ 30 w 120"/>
                  <a:gd name="T5" fmla="*/ 30 h 120"/>
                  <a:gd name="T6" fmla="*/ 90 w 120"/>
                  <a:gd name="T7" fmla="*/ 30 h 120"/>
                  <a:gd name="T8" fmla="*/ 90 w 120"/>
                  <a:gd name="T9" fmla="*/ 90 h 120"/>
                  <a:gd name="T10" fmla="*/ 105 w 120"/>
                  <a:gd name="T11" fmla="*/ 0 h 120"/>
                  <a:gd name="T12" fmla="*/ 15 w 120"/>
                  <a:gd name="T13" fmla="*/ 0 h 120"/>
                  <a:gd name="T14" fmla="*/ 12 w 120"/>
                  <a:gd name="T15" fmla="*/ 0 h 120"/>
                  <a:gd name="T16" fmla="*/ 9 w 120"/>
                  <a:gd name="T17" fmla="*/ 1 h 120"/>
                  <a:gd name="T18" fmla="*/ 7 w 120"/>
                  <a:gd name="T19" fmla="*/ 2 h 120"/>
                  <a:gd name="T20" fmla="*/ 5 w 120"/>
                  <a:gd name="T21" fmla="*/ 4 h 120"/>
                  <a:gd name="T22" fmla="*/ 2 w 120"/>
                  <a:gd name="T23" fmla="*/ 6 h 120"/>
                  <a:gd name="T24" fmla="*/ 1 w 120"/>
                  <a:gd name="T25" fmla="*/ 8 h 120"/>
                  <a:gd name="T26" fmla="*/ 0 w 120"/>
                  <a:gd name="T27" fmla="*/ 12 h 120"/>
                  <a:gd name="T28" fmla="*/ 0 w 120"/>
                  <a:gd name="T29" fmla="*/ 15 h 120"/>
                  <a:gd name="T30" fmla="*/ 0 w 120"/>
                  <a:gd name="T31" fmla="*/ 105 h 120"/>
                  <a:gd name="T32" fmla="*/ 0 w 120"/>
                  <a:gd name="T33" fmla="*/ 108 h 120"/>
                  <a:gd name="T34" fmla="*/ 1 w 120"/>
                  <a:gd name="T35" fmla="*/ 110 h 120"/>
                  <a:gd name="T36" fmla="*/ 2 w 120"/>
                  <a:gd name="T37" fmla="*/ 114 h 120"/>
                  <a:gd name="T38" fmla="*/ 5 w 120"/>
                  <a:gd name="T39" fmla="*/ 116 h 120"/>
                  <a:gd name="T40" fmla="*/ 7 w 120"/>
                  <a:gd name="T41" fmla="*/ 118 h 120"/>
                  <a:gd name="T42" fmla="*/ 9 w 120"/>
                  <a:gd name="T43" fmla="*/ 119 h 120"/>
                  <a:gd name="T44" fmla="*/ 12 w 120"/>
                  <a:gd name="T45" fmla="*/ 120 h 120"/>
                  <a:gd name="T46" fmla="*/ 15 w 120"/>
                  <a:gd name="T47" fmla="*/ 120 h 120"/>
                  <a:gd name="T48" fmla="*/ 105 w 120"/>
                  <a:gd name="T49" fmla="*/ 120 h 120"/>
                  <a:gd name="T50" fmla="*/ 109 w 120"/>
                  <a:gd name="T51" fmla="*/ 120 h 120"/>
                  <a:gd name="T52" fmla="*/ 111 w 120"/>
                  <a:gd name="T53" fmla="*/ 119 h 120"/>
                  <a:gd name="T54" fmla="*/ 114 w 120"/>
                  <a:gd name="T55" fmla="*/ 118 h 120"/>
                  <a:gd name="T56" fmla="*/ 116 w 120"/>
                  <a:gd name="T57" fmla="*/ 116 h 120"/>
                  <a:gd name="T58" fmla="*/ 117 w 120"/>
                  <a:gd name="T59" fmla="*/ 114 h 120"/>
                  <a:gd name="T60" fmla="*/ 119 w 120"/>
                  <a:gd name="T61" fmla="*/ 110 h 120"/>
                  <a:gd name="T62" fmla="*/ 120 w 120"/>
                  <a:gd name="T63" fmla="*/ 108 h 120"/>
                  <a:gd name="T64" fmla="*/ 120 w 120"/>
                  <a:gd name="T65" fmla="*/ 105 h 120"/>
                  <a:gd name="T66" fmla="*/ 120 w 120"/>
                  <a:gd name="T67" fmla="*/ 15 h 120"/>
                  <a:gd name="T68" fmla="*/ 120 w 120"/>
                  <a:gd name="T69" fmla="*/ 12 h 120"/>
                  <a:gd name="T70" fmla="*/ 119 w 120"/>
                  <a:gd name="T71" fmla="*/ 8 h 120"/>
                  <a:gd name="T72" fmla="*/ 117 w 120"/>
                  <a:gd name="T73" fmla="*/ 6 h 120"/>
                  <a:gd name="T74" fmla="*/ 116 w 120"/>
                  <a:gd name="T75" fmla="*/ 4 h 120"/>
                  <a:gd name="T76" fmla="*/ 114 w 120"/>
                  <a:gd name="T77" fmla="*/ 2 h 120"/>
                  <a:gd name="T78" fmla="*/ 111 w 120"/>
                  <a:gd name="T79" fmla="*/ 1 h 120"/>
                  <a:gd name="T80" fmla="*/ 109 w 120"/>
                  <a:gd name="T81" fmla="*/ 0 h 120"/>
                  <a:gd name="T82" fmla="*/ 105 w 120"/>
                  <a:gd name="T83" fmla="*/ 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20" h="120">
                    <a:moveTo>
                      <a:pt x="90" y="90"/>
                    </a:moveTo>
                    <a:lnTo>
                      <a:pt x="30" y="90"/>
                    </a:lnTo>
                    <a:lnTo>
                      <a:pt x="30" y="30"/>
                    </a:lnTo>
                    <a:lnTo>
                      <a:pt x="90" y="30"/>
                    </a:lnTo>
                    <a:lnTo>
                      <a:pt x="90" y="90"/>
                    </a:lnTo>
                    <a:close/>
                    <a:moveTo>
                      <a:pt x="105" y="0"/>
                    </a:moveTo>
                    <a:lnTo>
                      <a:pt x="15" y="0"/>
                    </a:lnTo>
                    <a:lnTo>
                      <a:pt x="12" y="0"/>
                    </a:lnTo>
                    <a:lnTo>
                      <a:pt x="9" y="1"/>
                    </a:lnTo>
                    <a:lnTo>
                      <a:pt x="7" y="2"/>
                    </a:lnTo>
                    <a:lnTo>
                      <a:pt x="5" y="4"/>
                    </a:lnTo>
                    <a:lnTo>
                      <a:pt x="2" y="6"/>
                    </a:lnTo>
                    <a:lnTo>
                      <a:pt x="1" y="8"/>
                    </a:lnTo>
                    <a:lnTo>
                      <a:pt x="0" y="12"/>
                    </a:lnTo>
                    <a:lnTo>
                      <a:pt x="0" y="15"/>
                    </a:lnTo>
                    <a:lnTo>
                      <a:pt x="0" y="105"/>
                    </a:lnTo>
                    <a:lnTo>
                      <a:pt x="0" y="108"/>
                    </a:lnTo>
                    <a:lnTo>
                      <a:pt x="1" y="110"/>
                    </a:lnTo>
                    <a:lnTo>
                      <a:pt x="2" y="114"/>
                    </a:lnTo>
                    <a:lnTo>
                      <a:pt x="5" y="116"/>
                    </a:lnTo>
                    <a:lnTo>
                      <a:pt x="7" y="118"/>
                    </a:lnTo>
                    <a:lnTo>
                      <a:pt x="9" y="119"/>
                    </a:lnTo>
                    <a:lnTo>
                      <a:pt x="12" y="120"/>
                    </a:lnTo>
                    <a:lnTo>
                      <a:pt x="15" y="120"/>
                    </a:lnTo>
                    <a:lnTo>
                      <a:pt x="105" y="120"/>
                    </a:lnTo>
                    <a:lnTo>
                      <a:pt x="109" y="120"/>
                    </a:lnTo>
                    <a:lnTo>
                      <a:pt x="111" y="119"/>
                    </a:lnTo>
                    <a:lnTo>
                      <a:pt x="114" y="118"/>
                    </a:lnTo>
                    <a:lnTo>
                      <a:pt x="116" y="116"/>
                    </a:lnTo>
                    <a:lnTo>
                      <a:pt x="117" y="114"/>
                    </a:lnTo>
                    <a:lnTo>
                      <a:pt x="119" y="110"/>
                    </a:lnTo>
                    <a:lnTo>
                      <a:pt x="120" y="108"/>
                    </a:lnTo>
                    <a:lnTo>
                      <a:pt x="120" y="105"/>
                    </a:lnTo>
                    <a:lnTo>
                      <a:pt x="120" y="15"/>
                    </a:lnTo>
                    <a:lnTo>
                      <a:pt x="120" y="12"/>
                    </a:lnTo>
                    <a:lnTo>
                      <a:pt x="119" y="8"/>
                    </a:lnTo>
                    <a:lnTo>
                      <a:pt x="117" y="6"/>
                    </a:lnTo>
                    <a:lnTo>
                      <a:pt x="116" y="4"/>
                    </a:lnTo>
                    <a:lnTo>
                      <a:pt x="114" y="2"/>
                    </a:lnTo>
                    <a:lnTo>
                      <a:pt x="111" y="1"/>
                    </a:lnTo>
                    <a:lnTo>
                      <a:pt x="109" y="0"/>
                    </a:lnTo>
                    <a:lnTo>
                      <a:pt x="10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Freeform 305">
                <a:extLst>
                  <a:ext uri="{FF2B5EF4-FFF2-40B4-BE49-F238E27FC236}">
                    <a16:creationId xmlns:a16="http://schemas.microsoft.com/office/drawing/2014/main" id="{B18AD91A-49E2-9F46-8D9D-4B0572D8B3C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958388" y="1516063"/>
                <a:ext cx="38100" cy="38100"/>
              </a:xfrm>
              <a:custGeom>
                <a:avLst/>
                <a:gdLst>
                  <a:gd name="T0" fmla="*/ 90 w 120"/>
                  <a:gd name="T1" fmla="*/ 90 h 120"/>
                  <a:gd name="T2" fmla="*/ 30 w 120"/>
                  <a:gd name="T3" fmla="*/ 90 h 120"/>
                  <a:gd name="T4" fmla="*/ 30 w 120"/>
                  <a:gd name="T5" fmla="*/ 30 h 120"/>
                  <a:gd name="T6" fmla="*/ 90 w 120"/>
                  <a:gd name="T7" fmla="*/ 30 h 120"/>
                  <a:gd name="T8" fmla="*/ 90 w 120"/>
                  <a:gd name="T9" fmla="*/ 90 h 120"/>
                  <a:gd name="T10" fmla="*/ 105 w 120"/>
                  <a:gd name="T11" fmla="*/ 0 h 120"/>
                  <a:gd name="T12" fmla="*/ 15 w 120"/>
                  <a:gd name="T13" fmla="*/ 0 h 120"/>
                  <a:gd name="T14" fmla="*/ 12 w 120"/>
                  <a:gd name="T15" fmla="*/ 0 h 120"/>
                  <a:gd name="T16" fmla="*/ 8 w 120"/>
                  <a:gd name="T17" fmla="*/ 1 h 120"/>
                  <a:gd name="T18" fmla="*/ 6 w 120"/>
                  <a:gd name="T19" fmla="*/ 2 h 120"/>
                  <a:gd name="T20" fmla="*/ 4 w 120"/>
                  <a:gd name="T21" fmla="*/ 4 h 120"/>
                  <a:gd name="T22" fmla="*/ 2 w 120"/>
                  <a:gd name="T23" fmla="*/ 6 h 120"/>
                  <a:gd name="T24" fmla="*/ 1 w 120"/>
                  <a:gd name="T25" fmla="*/ 8 h 120"/>
                  <a:gd name="T26" fmla="*/ 0 w 120"/>
                  <a:gd name="T27" fmla="*/ 12 h 120"/>
                  <a:gd name="T28" fmla="*/ 0 w 120"/>
                  <a:gd name="T29" fmla="*/ 15 h 120"/>
                  <a:gd name="T30" fmla="*/ 0 w 120"/>
                  <a:gd name="T31" fmla="*/ 105 h 120"/>
                  <a:gd name="T32" fmla="*/ 0 w 120"/>
                  <a:gd name="T33" fmla="*/ 108 h 120"/>
                  <a:gd name="T34" fmla="*/ 1 w 120"/>
                  <a:gd name="T35" fmla="*/ 110 h 120"/>
                  <a:gd name="T36" fmla="*/ 2 w 120"/>
                  <a:gd name="T37" fmla="*/ 114 h 120"/>
                  <a:gd name="T38" fmla="*/ 4 w 120"/>
                  <a:gd name="T39" fmla="*/ 116 h 120"/>
                  <a:gd name="T40" fmla="*/ 6 w 120"/>
                  <a:gd name="T41" fmla="*/ 118 h 120"/>
                  <a:gd name="T42" fmla="*/ 8 w 120"/>
                  <a:gd name="T43" fmla="*/ 119 h 120"/>
                  <a:gd name="T44" fmla="*/ 12 w 120"/>
                  <a:gd name="T45" fmla="*/ 120 h 120"/>
                  <a:gd name="T46" fmla="*/ 15 w 120"/>
                  <a:gd name="T47" fmla="*/ 120 h 120"/>
                  <a:gd name="T48" fmla="*/ 105 w 120"/>
                  <a:gd name="T49" fmla="*/ 120 h 120"/>
                  <a:gd name="T50" fmla="*/ 108 w 120"/>
                  <a:gd name="T51" fmla="*/ 120 h 120"/>
                  <a:gd name="T52" fmla="*/ 110 w 120"/>
                  <a:gd name="T53" fmla="*/ 119 h 120"/>
                  <a:gd name="T54" fmla="*/ 114 w 120"/>
                  <a:gd name="T55" fmla="*/ 118 h 120"/>
                  <a:gd name="T56" fmla="*/ 116 w 120"/>
                  <a:gd name="T57" fmla="*/ 116 h 120"/>
                  <a:gd name="T58" fmla="*/ 118 w 120"/>
                  <a:gd name="T59" fmla="*/ 114 h 120"/>
                  <a:gd name="T60" fmla="*/ 119 w 120"/>
                  <a:gd name="T61" fmla="*/ 110 h 120"/>
                  <a:gd name="T62" fmla="*/ 120 w 120"/>
                  <a:gd name="T63" fmla="*/ 108 h 120"/>
                  <a:gd name="T64" fmla="*/ 120 w 120"/>
                  <a:gd name="T65" fmla="*/ 105 h 120"/>
                  <a:gd name="T66" fmla="*/ 120 w 120"/>
                  <a:gd name="T67" fmla="*/ 15 h 120"/>
                  <a:gd name="T68" fmla="*/ 120 w 120"/>
                  <a:gd name="T69" fmla="*/ 12 h 120"/>
                  <a:gd name="T70" fmla="*/ 119 w 120"/>
                  <a:gd name="T71" fmla="*/ 8 h 120"/>
                  <a:gd name="T72" fmla="*/ 118 w 120"/>
                  <a:gd name="T73" fmla="*/ 6 h 120"/>
                  <a:gd name="T74" fmla="*/ 116 w 120"/>
                  <a:gd name="T75" fmla="*/ 4 h 120"/>
                  <a:gd name="T76" fmla="*/ 114 w 120"/>
                  <a:gd name="T77" fmla="*/ 2 h 120"/>
                  <a:gd name="T78" fmla="*/ 110 w 120"/>
                  <a:gd name="T79" fmla="*/ 1 h 120"/>
                  <a:gd name="T80" fmla="*/ 108 w 120"/>
                  <a:gd name="T81" fmla="*/ 0 h 120"/>
                  <a:gd name="T82" fmla="*/ 105 w 120"/>
                  <a:gd name="T83" fmla="*/ 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20" h="120">
                    <a:moveTo>
                      <a:pt x="90" y="90"/>
                    </a:moveTo>
                    <a:lnTo>
                      <a:pt x="30" y="90"/>
                    </a:lnTo>
                    <a:lnTo>
                      <a:pt x="30" y="30"/>
                    </a:lnTo>
                    <a:lnTo>
                      <a:pt x="90" y="30"/>
                    </a:lnTo>
                    <a:lnTo>
                      <a:pt x="90" y="90"/>
                    </a:lnTo>
                    <a:close/>
                    <a:moveTo>
                      <a:pt x="105" y="0"/>
                    </a:moveTo>
                    <a:lnTo>
                      <a:pt x="15" y="0"/>
                    </a:lnTo>
                    <a:lnTo>
                      <a:pt x="12" y="0"/>
                    </a:lnTo>
                    <a:lnTo>
                      <a:pt x="8" y="1"/>
                    </a:lnTo>
                    <a:lnTo>
                      <a:pt x="6" y="2"/>
                    </a:lnTo>
                    <a:lnTo>
                      <a:pt x="4" y="4"/>
                    </a:lnTo>
                    <a:lnTo>
                      <a:pt x="2" y="6"/>
                    </a:lnTo>
                    <a:lnTo>
                      <a:pt x="1" y="8"/>
                    </a:lnTo>
                    <a:lnTo>
                      <a:pt x="0" y="12"/>
                    </a:lnTo>
                    <a:lnTo>
                      <a:pt x="0" y="15"/>
                    </a:lnTo>
                    <a:lnTo>
                      <a:pt x="0" y="105"/>
                    </a:lnTo>
                    <a:lnTo>
                      <a:pt x="0" y="108"/>
                    </a:lnTo>
                    <a:lnTo>
                      <a:pt x="1" y="110"/>
                    </a:lnTo>
                    <a:lnTo>
                      <a:pt x="2" y="114"/>
                    </a:lnTo>
                    <a:lnTo>
                      <a:pt x="4" y="116"/>
                    </a:lnTo>
                    <a:lnTo>
                      <a:pt x="6" y="118"/>
                    </a:lnTo>
                    <a:lnTo>
                      <a:pt x="8" y="119"/>
                    </a:lnTo>
                    <a:lnTo>
                      <a:pt x="12" y="120"/>
                    </a:lnTo>
                    <a:lnTo>
                      <a:pt x="15" y="120"/>
                    </a:lnTo>
                    <a:lnTo>
                      <a:pt x="105" y="120"/>
                    </a:lnTo>
                    <a:lnTo>
                      <a:pt x="108" y="120"/>
                    </a:lnTo>
                    <a:lnTo>
                      <a:pt x="110" y="119"/>
                    </a:lnTo>
                    <a:lnTo>
                      <a:pt x="114" y="118"/>
                    </a:lnTo>
                    <a:lnTo>
                      <a:pt x="116" y="116"/>
                    </a:lnTo>
                    <a:lnTo>
                      <a:pt x="118" y="114"/>
                    </a:lnTo>
                    <a:lnTo>
                      <a:pt x="119" y="110"/>
                    </a:lnTo>
                    <a:lnTo>
                      <a:pt x="120" y="108"/>
                    </a:lnTo>
                    <a:lnTo>
                      <a:pt x="120" y="105"/>
                    </a:lnTo>
                    <a:lnTo>
                      <a:pt x="120" y="15"/>
                    </a:lnTo>
                    <a:lnTo>
                      <a:pt x="120" y="12"/>
                    </a:lnTo>
                    <a:lnTo>
                      <a:pt x="119" y="8"/>
                    </a:lnTo>
                    <a:lnTo>
                      <a:pt x="118" y="6"/>
                    </a:lnTo>
                    <a:lnTo>
                      <a:pt x="116" y="4"/>
                    </a:lnTo>
                    <a:lnTo>
                      <a:pt x="114" y="2"/>
                    </a:lnTo>
                    <a:lnTo>
                      <a:pt x="110" y="1"/>
                    </a:lnTo>
                    <a:lnTo>
                      <a:pt x="108" y="0"/>
                    </a:lnTo>
                    <a:lnTo>
                      <a:pt x="10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Freeform 306">
                <a:extLst>
                  <a:ext uri="{FF2B5EF4-FFF2-40B4-BE49-F238E27FC236}">
                    <a16:creationId xmlns:a16="http://schemas.microsoft.com/office/drawing/2014/main" id="{1CF2F90F-5E12-154F-879B-9A6B7AA9AD1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072688" y="1468438"/>
                <a:ext cx="38100" cy="38100"/>
              </a:xfrm>
              <a:custGeom>
                <a:avLst/>
                <a:gdLst>
                  <a:gd name="T0" fmla="*/ 90 w 120"/>
                  <a:gd name="T1" fmla="*/ 91 h 121"/>
                  <a:gd name="T2" fmla="*/ 30 w 120"/>
                  <a:gd name="T3" fmla="*/ 91 h 121"/>
                  <a:gd name="T4" fmla="*/ 30 w 120"/>
                  <a:gd name="T5" fmla="*/ 30 h 121"/>
                  <a:gd name="T6" fmla="*/ 90 w 120"/>
                  <a:gd name="T7" fmla="*/ 30 h 121"/>
                  <a:gd name="T8" fmla="*/ 90 w 120"/>
                  <a:gd name="T9" fmla="*/ 91 h 121"/>
                  <a:gd name="T10" fmla="*/ 105 w 120"/>
                  <a:gd name="T11" fmla="*/ 0 h 121"/>
                  <a:gd name="T12" fmla="*/ 15 w 120"/>
                  <a:gd name="T13" fmla="*/ 0 h 121"/>
                  <a:gd name="T14" fmla="*/ 12 w 120"/>
                  <a:gd name="T15" fmla="*/ 1 h 121"/>
                  <a:gd name="T16" fmla="*/ 9 w 120"/>
                  <a:gd name="T17" fmla="*/ 2 h 121"/>
                  <a:gd name="T18" fmla="*/ 7 w 120"/>
                  <a:gd name="T19" fmla="*/ 3 h 121"/>
                  <a:gd name="T20" fmla="*/ 5 w 120"/>
                  <a:gd name="T21" fmla="*/ 5 h 121"/>
                  <a:gd name="T22" fmla="*/ 2 w 120"/>
                  <a:gd name="T23" fmla="*/ 7 h 121"/>
                  <a:gd name="T24" fmla="*/ 1 w 120"/>
                  <a:gd name="T25" fmla="*/ 9 h 121"/>
                  <a:gd name="T26" fmla="*/ 0 w 120"/>
                  <a:gd name="T27" fmla="*/ 12 h 121"/>
                  <a:gd name="T28" fmla="*/ 0 w 120"/>
                  <a:gd name="T29" fmla="*/ 15 h 121"/>
                  <a:gd name="T30" fmla="*/ 0 w 120"/>
                  <a:gd name="T31" fmla="*/ 106 h 121"/>
                  <a:gd name="T32" fmla="*/ 0 w 120"/>
                  <a:gd name="T33" fmla="*/ 108 h 121"/>
                  <a:gd name="T34" fmla="*/ 1 w 120"/>
                  <a:gd name="T35" fmla="*/ 111 h 121"/>
                  <a:gd name="T36" fmla="*/ 2 w 120"/>
                  <a:gd name="T37" fmla="*/ 113 h 121"/>
                  <a:gd name="T38" fmla="*/ 5 w 120"/>
                  <a:gd name="T39" fmla="*/ 116 h 121"/>
                  <a:gd name="T40" fmla="*/ 7 w 120"/>
                  <a:gd name="T41" fmla="*/ 118 h 121"/>
                  <a:gd name="T42" fmla="*/ 9 w 120"/>
                  <a:gd name="T43" fmla="*/ 120 h 121"/>
                  <a:gd name="T44" fmla="*/ 12 w 120"/>
                  <a:gd name="T45" fmla="*/ 120 h 121"/>
                  <a:gd name="T46" fmla="*/ 15 w 120"/>
                  <a:gd name="T47" fmla="*/ 121 h 121"/>
                  <a:gd name="T48" fmla="*/ 105 w 120"/>
                  <a:gd name="T49" fmla="*/ 121 h 121"/>
                  <a:gd name="T50" fmla="*/ 109 w 120"/>
                  <a:gd name="T51" fmla="*/ 120 h 121"/>
                  <a:gd name="T52" fmla="*/ 111 w 120"/>
                  <a:gd name="T53" fmla="*/ 120 h 121"/>
                  <a:gd name="T54" fmla="*/ 114 w 120"/>
                  <a:gd name="T55" fmla="*/ 118 h 121"/>
                  <a:gd name="T56" fmla="*/ 116 w 120"/>
                  <a:gd name="T57" fmla="*/ 116 h 121"/>
                  <a:gd name="T58" fmla="*/ 117 w 120"/>
                  <a:gd name="T59" fmla="*/ 113 h 121"/>
                  <a:gd name="T60" fmla="*/ 119 w 120"/>
                  <a:gd name="T61" fmla="*/ 111 h 121"/>
                  <a:gd name="T62" fmla="*/ 120 w 120"/>
                  <a:gd name="T63" fmla="*/ 108 h 121"/>
                  <a:gd name="T64" fmla="*/ 120 w 120"/>
                  <a:gd name="T65" fmla="*/ 106 h 121"/>
                  <a:gd name="T66" fmla="*/ 120 w 120"/>
                  <a:gd name="T67" fmla="*/ 15 h 121"/>
                  <a:gd name="T68" fmla="*/ 120 w 120"/>
                  <a:gd name="T69" fmla="*/ 12 h 121"/>
                  <a:gd name="T70" fmla="*/ 119 w 120"/>
                  <a:gd name="T71" fmla="*/ 9 h 121"/>
                  <a:gd name="T72" fmla="*/ 117 w 120"/>
                  <a:gd name="T73" fmla="*/ 7 h 121"/>
                  <a:gd name="T74" fmla="*/ 116 w 120"/>
                  <a:gd name="T75" fmla="*/ 5 h 121"/>
                  <a:gd name="T76" fmla="*/ 114 w 120"/>
                  <a:gd name="T77" fmla="*/ 3 h 121"/>
                  <a:gd name="T78" fmla="*/ 111 w 120"/>
                  <a:gd name="T79" fmla="*/ 2 h 121"/>
                  <a:gd name="T80" fmla="*/ 109 w 120"/>
                  <a:gd name="T81" fmla="*/ 1 h 121"/>
                  <a:gd name="T82" fmla="*/ 105 w 120"/>
                  <a:gd name="T83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20" h="121">
                    <a:moveTo>
                      <a:pt x="90" y="91"/>
                    </a:moveTo>
                    <a:lnTo>
                      <a:pt x="30" y="91"/>
                    </a:lnTo>
                    <a:lnTo>
                      <a:pt x="30" y="30"/>
                    </a:lnTo>
                    <a:lnTo>
                      <a:pt x="90" y="30"/>
                    </a:lnTo>
                    <a:lnTo>
                      <a:pt x="90" y="91"/>
                    </a:lnTo>
                    <a:close/>
                    <a:moveTo>
                      <a:pt x="105" y="0"/>
                    </a:moveTo>
                    <a:lnTo>
                      <a:pt x="15" y="0"/>
                    </a:lnTo>
                    <a:lnTo>
                      <a:pt x="12" y="1"/>
                    </a:lnTo>
                    <a:lnTo>
                      <a:pt x="9" y="2"/>
                    </a:lnTo>
                    <a:lnTo>
                      <a:pt x="7" y="3"/>
                    </a:lnTo>
                    <a:lnTo>
                      <a:pt x="5" y="5"/>
                    </a:lnTo>
                    <a:lnTo>
                      <a:pt x="2" y="7"/>
                    </a:lnTo>
                    <a:lnTo>
                      <a:pt x="1" y="9"/>
                    </a:lnTo>
                    <a:lnTo>
                      <a:pt x="0" y="12"/>
                    </a:lnTo>
                    <a:lnTo>
                      <a:pt x="0" y="15"/>
                    </a:lnTo>
                    <a:lnTo>
                      <a:pt x="0" y="106"/>
                    </a:lnTo>
                    <a:lnTo>
                      <a:pt x="0" y="108"/>
                    </a:lnTo>
                    <a:lnTo>
                      <a:pt x="1" y="111"/>
                    </a:lnTo>
                    <a:lnTo>
                      <a:pt x="2" y="113"/>
                    </a:lnTo>
                    <a:lnTo>
                      <a:pt x="5" y="116"/>
                    </a:lnTo>
                    <a:lnTo>
                      <a:pt x="7" y="118"/>
                    </a:lnTo>
                    <a:lnTo>
                      <a:pt x="9" y="120"/>
                    </a:lnTo>
                    <a:lnTo>
                      <a:pt x="12" y="120"/>
                    </a:lnTo>
                    <a:lnTo>
                      <a:pt x="15" y="121"/>
                    </a:lnTo>
                    <a:lnTo>
                      <a:pt x="105" y="121"/>
                    </a:lnTo>
                    <a:lnTo>
                      <a:pt x="109" y="120"/>
                    </a:lnTo>
                    <a:lnTo>
                      <a:pt x="111" y="120"/>
                    </a:lnTo>
                    <a:lnTo>
                      <a:pt x="114" y="118"/>
                    </a:lnTo>
                    <a:lnTo>
                      <a:pt x="116" y="116"/>
                    </a:lnTo>
                    <a:lnTo>
                      <a:pt x="117" y="113"/>
                    </a:lnTo>
                    <a:lnTo>
                      <a:pt x="119" y="111"/>
                    </a:lnTo>
                    <a:lnTo>
                      <a:pt x="120" y="108"/>
                    </a:lnTo>
                    <a:lnTo>
                      <a:pt x="120" y="106"/>
                    </a:lnTo>
                    <a:lnTo>
                      <a:pt x="120" y="15"/>
                    </a:lnTo>
                    <a:lnTo>
                      <a:pt x="120" y="12"/>
                    </a:lnTo>
                    <a:lnTo>
                      <a:pt x="119" y="9"/>
                    </a:lnTo>
                    <a:lnTo>
                      <a:pt x="117" y="7"/>
                    </a:lnTo>
                    <a:lnTo>
                      <a:pt x="116" y="5"/>
                    </a:lnTo>
                    <a:lnTo>
                      <a:pt x="114" y="3"/>
                    </a:lnTo>
                    <a:lnTo>
                      <a:pt x="111" y="2"/>
                    </a:lnTo>
                    <a:lnTo>
                      <a:pt x="109" y="1"/>
                    </a:lnTo>
                    <a:lnTo>
                      <a:pt x="10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307">
                <a:extLst>
                  <a:ext uri="{FF2B5EF4-FFF2-40B4-BE49-F238E27FC236}">
                    <a16:creationId xmlns:a16="http://schemas.microsoft.com/office/drawing/2014/main" id="{08ACA0D0-2338-3340-A6F6-7BD7EF34C5C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958388" y="1468438"/>
                <a:ext cx="38100" cy="38100"/>
              </a:xfrm>
              <a:custGeom>
                <a:avLst/>
                <a:gdLst>
                  <a:gd name="T0" fmla="*/ 90 w 120"/>
                  <a:gd name="T1" fmla="*/ 91 h 121"/>
                  <a:gd name="T2" fmla="*/ 30 w 120"/>
                  <a:gd name="T3" fmla="*/ 91 h 121"/>
                  <a:gd name="T4" fmla="*/ 30 w 120"/>
                  <a:gd name="T5" fmla="*/ 30 h 121"/>
                  <a:gd name="T6" fmla="*/ 90 w 120"/>
                  <a:gd name="T7" fmla="*/ 30 h 121"/>
                  <a:gd name="T8" fmla="*/ 90 w 120"/>
                  <a:gd name="T9" fmla="*/ 91 h 121"/>
                  <a:gd name="T10" fmla="*/ 105 w 120"/>
                  <a:gd name="T11" fmla="*/ 0 h 121"/>
                  <a:gd name="T12" fmla="*/ 15 w 120"/>
                  <a:gd name="T13" fmla="*/ 0 h 121"/>
                  <a:gd name="T14" fmla="*/ 12 w 120"/>
                  <a:gd name="T15" fmla="*/ 1 h 121"/>
                  <a:gd name="T16" fmla="*/ 8 w 120"/>
                  <a:gd name="T17" fmla="*/ 2 h 121"/>
                  <a:gd name="T18" fmla="*/ 6 w 120"/>
                  <a:gd name="T19" fmla="*/ 3 h 121"/>
                  <a:gd name="T20" fmla="*/ 4 w 120"/>
                  <a:gd name="T21" fmla="*/ 5 h 121"/>
                  <a:gd name="T22" fmla="*/ 2 w 120"/>
                  <a:gd name="T23" fmla="*/ 7 h 121"/>
                  <a:gd name="T24" fmla="*/ 1 w 120"/>
                  <a:gd name="T25" fmla="*/ 9 h 121"/>
                  <a:gd name="T26" fmla="*/ 0 w 120"/>
                  <a:gd name="T27" fmla="*/ 12 h 121"/>
                  <a:gd name="T28" fmla="*/ 0 w 120"/>
                  <a:gd name="T29" fmla="*/ 15 h 121"/>
                  <a:gd name="T30" fmla="*/ 0 w 120"/>
                  <a:gd name="T31" fmla="*/ 106 h 121"/>
                  <a:gd name="T32" fmla="*/ 0 w 120"/>
                  <a:gd name="T33" fmla="*/ 108 h 121"/>
                  <a:gd name="T34" fmla="*/ 1 w 120"/>
                  <a:gd name="T35" fmla="*/ 111 h 121"/>
                  <a:gd name="T36" fmla="*/ 2 w 120"/>
                  <a:gd name="T37" fmla="*/ 113 h 121"/>
                  <a:gd name="T38" fmla="*/ 4 w 120"/>
                  <a:gd name="T39" fmla="*/ 116 h 121"/>
                  <a:gd name="T40" fmla="*/ 6 w 120"/>
                  <a:gd name="T41" fmla="*/ 118 h 121"/>
                  <a:gd name="T42" fmla="*/ 8 w 120"/>
                  <a:gd name="T43" fmla="*/ 120 h 121"/>
                  <a:gd name="T44" fmla="*/ 12 w 120"/>
                  <a:gd name="T45" fmla="*/ 120 h 121"/>
                  <a:gd name="T46" fmla="*/ 15 w 120"/>
                  <a:gd name="T47" fmla="*/ 121 h 121"/>
                  <a:gd name="T48" fmla="*/ 105 w 120"/>
                  <a:gd name="T49" fmla="*/ 121 h 121"/>
                  <a:gd name="T50" fmla="*/ 108 w 120"/>
                  <a:gd name="T51" fmla="*/ 120 h 121"/>
                  <a:gd name="T52" fmla="*/ 110 w 120"/>
                  <a:gd name="T53" fmla="*/ 120 h 121"/>
                  <a:gd name="T54" fmla="*/ 114 w 120"/>
                  <a:gd name="T55" fmla="*/ 118 h 121"/>
                  <a:gd name="T56" fmla="*/ 116 w 120"/>
                  <a:gd name="T57" fmla="*/ 116 h 121"/>
                  <a:gd name="T58" fmla="*/ 118 w 120"/>
                  <a:gd name="T59" fmla="*/ 113 h 121"/>
                  <a:gd name="T60" fmla="*/ 119 w 120"/>
                  <a:gd name="T61" fmla="*/ 111 h 121"/>
                  <a:gd name="T62" fmla="*/ 120 w 120"/>
                  <a:gd name="T63" fmla="*/ 108 h 121"/>
                  <a:gd name="T64" fmla="*/ 120 w 120"/>
                  <a:gd name="T65" fmla="*/ 106 h 121"/>
                  <a:gd name="T66" fmla="*/ 120 w 120"/>
                  <a:gd name="T67" fmla="*/ 15 h 121"/>
                  <a:gd name="T68" fmla="*/ 120 w 120"/>
                  <a:gd name="T69" fmla="*/ 12 h 121"/>
                  <a:gd name="T70" fmla="*/ 119 w 120"/>
                  <a:gd name="T71" fmla="*/ 9 h 121"/>
                  <a:gd name="T72" fmla="*/ 118 w 120"/>
                  <a:gd name="T73" fmla="*/ 7 h 121"/>
                  <a:gd name="T74" fmla="*/ 116 w 120"/>
                  <a:gd name="T75" fmla="*/ 5 h 121"/>
                  <a:gd name="T76" fmla="*/ 114 w 120"/>
                  <a:gd name="T77" fmla="*/ 3 h 121"/>
                  <a:gd name="T78" fmla="*/ 110 w 120"/>
                  <a:gd name="T79" fmla="*/ 2 h 121"/>
                  <a:gd name="T80" fmla="*/ 108 w 120"/>
                  <a:gd name="T81" fmla="*/ 1 h 121"/>
                  <a:gd name="T82" fmla="*/ 105 w 120"/>
                  <a:gd name="T83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20" h="121">
                    <a:moveTo>
                      <a:pt x="90" y="91"/>
                    </a:moveTo>
                    <a:lnTo>
                      <a:pt x="30" y="91"/>
                    </a:lnTo>
                    <a:lnTo>
                      <a:pt x="30" y="30"/>
                    </a:lnTo>
                    <a:lnTo>
                      <a:pt x="90" y="30"/>
                    </a:lnTo>
                    <a:lnTo>
                      <a:pt x="90" y="91"/>
                    </a:lnTo>
                    <a:close/>
                    <a:moveTo>
                      <a:pt x="105" y="0"/>
                    </a:moveTo>
                    <a:lnTo>
                      <a:pt x="15" y="0"/>
                    </a:lnTo>
                    <a:lnTo>
                      <a:pt x="12" y="1"/>
                    </a:lnTo>
                    <a:lnTo>
                      <a:pt x="8" y="2"/>
                    </a:lnTo>
                    <a:lnTo>
                      <a:pt x="6" y="3"/>
                    </a:lnTo>
                    <a:lnTo>
                      <a:pt x="4" y="5"/>
                    </a:lnTo>
                    <a:lnTo>
                      <a:pt x="2" y="7"/>
                    </a:lnTo>
                    <a:lnTo>
                      <a:pt x="1" y="9"/>
                    </a:lnTo>
                    <a:lnTo>
                      <a:pt x="0" y="12"/>
                    </a:lnTo>
                    <a:lnTo>
                      <a:pt x="0" y="15"/>
                    </a:lnTo>
                    <a:lnTo>
                      <a:pt x="0" y="106"/>
                    </a:lnTo>
                    <a:lnTo>
                      <a:pt x="0" y="108"/>
                    </a:lnTo>
                    <a:lnTo>
                      <a:pt x="1" y="111"/>
                    </a:lnTo>
                    <a:lnTo>
                      <a:pt x="2" y="113"/>
                    </a:lnTo>
                    <a:lnTo>
                      <a:pt x="4" y="116"/>
                    </a:lnTo>
                    <a:lnTo>
                      <a:pt x="6" y="118"/>
                    </a:lnTo>
                    <a:lnTo>
                      <a:pt x="8" y="120"/>
                    </a:lnTo>
                    <a:lnTo>
                      <a:pt x="12" y="120"/>
                    </a:lnTo>
                    <a:lnTo>
                      <a:pt x="15" y="121"/>
                    </a:lnTo>
                    <a:lnTo>
                      <a:pt x="105" y="121"/>
                    </a:lnTo>
                    <a:lnTo>
                      <a:pt x="108" y="120"/>
                    </a:lnTo>
                    <a:lnTo>
                      <a:pt x="110" y="120"/>
                    </a:lnTo>
                    <a:lnTo>
                      <a:pt x="114" y="118"/>
                    </a:lnTo>
                    <a:lnTo>
                      <a:pt x="116" y="116"/>
                    </a:lnTo>
                    <a:lnTo>
                      <a:pt x="118" y="113"/>
                    </a:lnTo>
                    <a:lnTo>
                      <a:pt x="119" y="111"/>
                    </a:lnTo>
                    <a:lnTo>
                      <a:pt x="120" y="108"/>
                    </a:lnTo>
                    <a:lnTo>
                      <a:pt x="120" y="106"/>
                    </a:lnTo>
                    <a:lnTo>
                      <a:pt x="120" y="15"/>
                    </a:lnTo>
                    <a:lnTo>
                      <a:pt x="120" y="12"/>
                    </a:lnTo>
                    <a:lnTo>
                      <a:pt x="119" y="9"/>
                    </a:lnTo>
                    <a:lnTo>
                      <a:pt x="118" y="7"/>
                    </a:lnTo>
                    <a:lnTo>
                      <a:pt x="116" y="5"/>
                    </a:lnTo>
                    <a:lnTo>
                      <a:pt x="114" y="3"/>
                    </a:lnTo>
                    <a:lnTo>
                      <a:pt x="110" y="2"/>
                    </a:lnTo>
                    <a:lnTo>
                      <a:pt x="108" y="1"/>
                    </a:lnTo>
                    <a:lnTo>
                      <a:pt x="10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Freeform 308">
                <a:extLst>
                  <a:ext uri="{FF2B5EF4-FFF2-40B4-BE49-F238E27FC236}">
                    <a16:creationId xmlns:a16="http://schemas.microsoft.com/office/drawing/2014/main" id="{5DD2CF7B-BE7A-4C49-AF35-B0647AA7A76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072688" y="1420813"/>
                <a:ext cx="38100" cy="38100"/>
              </a:xfrm>
              <a:custGeom>
                <a:avLst/>
                <a:gdLst>
                  <a:gd name="T0" fmla="*/ 90 w 120"/>
                  <a:gd name="T1" fmla="*/ 90 h 120"/>
                  <a:gd name="T2" fmla="*/ 30 w 120"/>
                  <a:gd name="T3" fmla="*/ 90 h 120"/>
                  <a:gd name="T4" fmla="*/ 30 w 120"/>
                  <a:gd name="T5" fmla="*/ 30 h 120"/>
                  <a:gd name="T6" fmla="*/ 90 w 120"/>
                  <a:gd name="T7" fmla="*/ 30 h 120"/>
                  <a:gd name="T8" fmla="*/ 90 w 120"/>
                  <a:gd name="T9" fmla="*/ 90 h 120"/>
                  <a:gd name="T10" fmla="*/ 105 w 120"/>
                  <a:gd name="T11" fmla="*/ 0 h 120"/>
                  <a:gd name="T12" fmla="*/ 15 w 120"/>
                  <a:gd name="T13" fmla="*/ 0 h 120"/>
                  <a:gd name="T14" fmla="*/ 12 w 120"/>
                  <a:gd name="T15" fmla="*/ 0 h 120"/>
                  <a:gd name="T16" fmla="*/ 9 w 120"/>
                  <a:gd name="T17" fmla="*/ 1 h 120"/>
                  <a:gd name="T18" fmla="*/ 7 w 120"/>
                  <a:gd name="T19" fmla="*/ 2 h 120"/>
                  <a:gd name="T20" fmla="*/ 5 w 120"/>
                  <a:gd name="T21" fmla="*/ 5 h 120"/>
                  <a:gd name="T22" fmla="*/ 2 w 120"/>
                  <a:gd name="T23" fmla="*/ 7 h 120"/>
                  <a:gd name="T24" fmla="*/ 1 w 120"/>
                  <a:gd name="T25" fmla="*/ 10 h 120"/>
                  <a:gd name="T26" fmla="*/ 0 w 120"/>
                  <a:gd name="T27" fmla="*/ 12 h 120"/>
                  <a:gd name="T28" fmla="*/ 0 w 120"/>
                  <a:gd name="T29" fmla="*/ 15 h 120"/>
                  <a:gd name="T30" fmla="*/ 0 w 120"/>
                  <a:gd name="T31" fmla="*/ 105 h 120"/>
                  <a:gd name="T32" fmla="*/ 0 w 120"/>
                  <a:gd name="T33" fmla="*/ 109 h 120"/>
                  <a:gd name="T34" fmla="*/ 1 w 120"/>
                  <a:gd name="T35" fmla="*/ 112 h 120"/>
                  <a:gd name="T36" fmla="*/ 2 w 120"/>
                  <a:gd name="T37" fmla="*/ 114 h 120"/>
                  <a:gd name="T38" fmla="*/ 5 w 120"/>
                  <a:gd name="T39" fmla="*/ 116 h 120"/>
                  <a:gd name="T40" fmla="*/ 7 w 120"/>
                  <a:gd name="T41" fmla="*/ 118 h 120"/>
                  <a:gd name="T42" fmla="*/ 9 w 120"/>
                  <a:gd name="T43" fmla="*/ 119 h 120"/>
                  <a:gd name="T44" fmla="*/ 12 w 120"/>
                  <a:gd name="T45" fmla="*/ 120 h 120"/>
                  <a:gd name="T46" fmla="*/ 15 w 120"/>
                  <a:gd name="T47" fmla="*/ 120 h 120"/>
                  <a:gd name="T48" fmla="*/ 105 w 120"/>
                  <a:gd name="T49" fmla="*/ 120 h 120"/>
                  <a:gd name="T50" fmla="*/ 109 w 120"/>
                  <a:gd name="T51" fmla="*/ 120 h 120"/>
                  <a:gd name="T52" fmla="*/ 111 w 120"/>
                  <a:gd name="T53" fmla="*/ 119 h 120"/>
                  <a:gd name="T54" fmla="*/ 114 w 120"/>
                  <a:gd name="T55" fmla="*/ 118 h 120"/>
                  <a:gd name="T56" fmla="*/ 116 w 120"/>
                  <a:gd name="T57" fmla="*/ 116 h 120"/>
                  <a:gd name="T58" fmla="*/ 117 w 120"/>
                  <a:gd name="T59" fmla="*/ 114 h 120"/>
                  <a:gd name="T60" fmla="*/ 119 w 120"/>
                  <a:gd name="T61" fmla="*/ 112 h 120"/>
                  <a:gd name="T62" fmla="*/ 120 w 120"/>
                  <a:gd name="T63" fmla="*/ 109 h 120"/>
                  <a:gd name="T64" fmla="*/ 120 w 120"/>
                  <a:gd name="T65" fmla="*/ 105 h 120"/>
                  <a:gd name="T66" fmla="*/ 120 w 120"/>
                  <a:gd name="T67" fmla="*/ 15 h 120"/>
                  <a:gd name="T68" fmla="*/ 120 w 120"/>
                  <a:gd name="T69" fmla="*/ 12 h 120"/>
                  <a:gd name="T70" fmla="*/ 119 w 120"/>
                  <a:gd name="T71" fmla="*/ 10 h 120"/>
                  <a:gd name="T72" fmla="*/ 117 w 120"/>
                  <a:gd name="T73" fmla="*/ 7 h 120"/>
                  <a:gd name="T74" fmla="*/ 116 w 120"/>
                  <a:gd name="T75" fmla="*/ 5 h 120"/>
                  <a:gd name="T76" fmla="*/ 114 w 120"/>
                  <a:gd name="T77" fmla="*/ 2 h 120"/>
                  <a:gd name="T78" fmla="*/ 111 w 120"/>
                  <a:gd name="T79" fmla="*/ 1 h 120"/>
                  <a:gd name="T80" fmla="*/ 109 w 120"/>
                  <a:gd name="T81" fmla="*/ 0 h 120"/>
                  <a:gd name="T82" fmla="*/ 105 w 120"/>
                  <a:gd name="T83" fmla="*/ 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20" h="120">
                    <a:moveTo>
                      <a:pt x="90" y="90"/>
                    </a:moveTo>
                    <a:lnTo>
                      <a:pt x="30" y="90"/>
                    </a:lnTo>
                    <a:lnTo>
                      <a:pt x="30" y="30"/>
                    </a:lnTo>
                    <a:lnTo>
                      <a:pt x="90" y="30"/>
                    </a:lnTo>
                    <a:lnTo>
                      <a:pt x="90" y="90"/>
                    </a:lnTo>
                    <a:close/>
                    <a:moveTo>
                      <a:pt x="105" y="0"/>
                    </a:moveTo>
                    <a:lnTo>
                      <a:pt x="15" y="0"/>
                    </a:lnTo>
                    <a:lnTo>
                      <a:pt x="12" y="0"/>
                    </a:lnTo>
                    <a:lnTo>
                      <a:pt x="9" y="1"/>
                    </a:lnTo>
                    <a:lnTo>
                      <a:pt x="7" y="2"/>
                    </a:lnTo>
                    <a:lnTo>
                      <a:pt x="5" y="5"/>
                    </a:lnTo>
                    <a:lnTo>
                      <a:pt x="2" y="7"/>
                    </a:lnTo>
                    <a:lnTo>
                      <a:pt x="1" y="10"/>
                    </a:lnTo>
                    <a:lnTo>
                      <a:pt x="0" y="12"/>
                    </a:lnTo>
                    <a:lnTo>
                      <a:pt x="0" y="15"/>
                    </a:lnTo>
                    <a:lnTo>
                      <a:pt x="0" y="105"/>
                    </a:lnTo>
                    <a:lnTo>
                      <a:pt x="0" y="109"/>
                    </a:lnTo>
                    <a:lnTo>
                      <a:pt x="1" y="112"/>
                    </a:lnTo>
                    <a:lnTo>
                      <a:pt x="2" y="114"/>
                    </a:lnTo>
                    <a:lnTo>
                      <a:pt x="5" y="116"/>
                    </a:lnTo>
                    <a:lnTo>
                      <a:pt x="7" y="118"/>
                    </a:lnTo>
                    <a:lnTo>
                      <a:pt x="9" y="119"/>
                    </a:lnTo>
                    <a:lnTo>
                      <a:pt x="12" y="120"/>
                    </a:lnTo>
                    <a:lnTo>
                      <a:pt x="15" y="120"/>
                    </a:lnTo>
                    <a:lnTo>
                      <a:pt x="105" y="120"/>
                    </a:lnTo>
                    <a:lnTo>
                      <a:pt x="109" y="120"/>
                    </a:lnTo>
                    <a:lnTo>
                      <a:pt x="111" y="119"/>
                    </a:lnTo>
                    <a:lnTo>
                      <a:pt x="114" y="118"/>
                    </a:lnTo>
                    <a:lnTo>
                      <a:pt x="116" y="116"/>
                    </a:lnTo>
                    <a:lnTo>
                      <a:pt x="117" y="114"/>
                    </a:lnTo>
                    <a:lnTo>
                      <a:pt x="119" y="112"/>
                    </a:lnTo>
                    <a:lnTo>
                      <a:pt x="120" y="109"/>
                    </a:lnTo>
                    <a:lnTo>
                      <a:pt x="120" y="105"/>
                    </a:lnTo>
                    <a:lnTo>
                      <a:pt x="120" y="15"/>
                    </a:lnTo>
                    <a:lnTo>
                      <a:pt x="120" y="12"/>
                    </a:lnTo>
                    <a:lnTo>
                      <a:pt x="119" y="10"/>
                    </a:lnTo>
                    <a:lnTo>
                      <a:pt x="117" y="7"/>
                    </a:lnTo>
                    <a:lnTo>
                      <a:pt x="116" y="5"/>
                    </a:lnTo>
                    <a:lnTo>
                      <a:pt x="114" y="2"/>
                    </a:lnTo>
                    <a:lnTo>
                      <a:pt x="111" y="1"/>
                    </a:lnTo>
                    <a:lnTo>
                      <a:pt x="109" y="0"/>
                    </a:lnTo>
                    <a:lnTo>
                      <a:pt x="10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Freeform 309">
                <a:extLst>
                  <a:ext uri="{FF2B5EF4-FFF2-40B4-BE49-F238E27FC236}">
                    <a16:creationId xmlns:a16="http://schemas.microsoft.com/office/drawing/2014/main" id="{B7954A20-B0E8-A944-BD97-C9AB614AF5F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958388" y="1420813"/>
                <a:ext cx="38100" cy="38100"/>
              </a:xfrm>
              <a:custGeom>
                <a:avLst/>
                <a:gdLst>
                  <a:gd name="T0" fmla="*/ 90 w 120"/>
                  <a:gd name="T1" fmla="*/ 90 h 120"/>
                  <a:gd name="T2" fmla="*/ 30 w 120"/>
                  <a:gd name="T3" fmla="*/ 90 h 120"/>
                  <a:gd name="T4" fmla="*/ 30 w 120"/>
                  <a:gd name="T5" fmla="*/ 30 h 120"/>
                  <a:gd name="T6" fmla="*/ 90 w 120"/>
                  <a:gd name="T7" fmla="*/ 30 h 120"/>
                  <a:gd name="T8" fmla="*/ 90 w 120"/>
                  <a:gd name="T9" fmla="*/ 90 h 120"/>
                  <a:gd name="T10" fmla="*/ 105 w 120"/>
                  <a:gd name="T11" fmla="*/ 0 h 120"/>
                  <a:gd name="T12" fmla="*/ 15 w 120"/>
                  <a:gd name="T13" fmla="*/ 0 h 120"/>
                  <a:gd name="T14" fmla="*/ 12 w 120"/>
                  <a:gd name="T15" fmla="*/ 0 h 120"/>
                  <a:gd name="T16" fmla="*/ 8 w 120"/>
                  <a:gd name="T17" fmla="*/ 1 h 120"/>
                  <a:gd name="T18" fmla="*/ 6 w 120"/>
                  <a:gd name="T19" fmla="*/ 2 h 120"/>
                  <a:gd name="T20" fmla="*/ 4 w 120"/>
                  <a:gd name="T21" fmla="*/ 5 h 120"/>
                  <a:gd name="T22" fmla="*/ 2 w 120"/>
                  <a:gd name="T23" fmla="*/ 7 h 120"/>
                  <a:gd name="T24" fmla="*/ 1 w 120"/>
                  <a:gd name="T25" fmla="*/ 10 h 120"/>
                  <a:gd name="T26" fmla="*/ 0 w 120"/>
                  <a:gd name="T27" fmla="*/ 12 h 120"/>
                  <a:gd name="T28" fmla="*/ 0 w 120"/>
                  <a:gd name="T29" fmla="*/ 15 h 120"/>
                  <a:gd name="T30" fmla="*/ 0 w 120"/>
                  <a:gd name="T31" fmla="*/ 105 h 120"/>
                  <a:gd name="T32" fmla="*/ 0 w 120"/>
                  <a:gd name="T33" fmla="*/ 109 h 120"/>
                  <a:gd name="T34" fmla="*/ 1 w 120"/>
                  <a:gd name="T35" fmla="*/ 112 h 120"/>
                  <a:gd name="T36" fmla="*/ 2 w 120"/>
                  <a:gd name="T37" fmla="*/ 114 h 120"/>
                  <a:gd name="T38" fmla="*/ 4 w 120"/>
                  <a:gd name="T39" fmla="*/ 116 h 120"/>
                  <a:gd name="T40" fmla="*/ 6 w 120"/>
                  <a:gd name="T41" fmla="*/ 118 h 120"/>
                  <a:gd name="T42" fmla="*/ 8 w 120"/>
                  <a:gd name="T43" fmla="*/ 119 h 120"/>
                  <a:gd name="T44" fmla="*/ 12 w 120"/>
                  <a:gd name="T45" fmla="*/ 120 h 120"/>
                  <a:gd name="T46" fmla="*/ 15 w 120"/>
                  <a:gd name="T47" fmla="*/ 120 h 120"/>
                  <a:gd name="T48" fmla="*/ 105 w 120"/>
                  <a:gd name="T49" fmla="*/ 120 h 120"/>
                  <a:gd name="T50" fmla="*/ 108 w 120"/>
                  <a:gd name="T51" fmla="*/ 120 h 120"/>
                  <a:gd name="T52" fmla="*/ 110 w 120"/>
                  <a:gd name="T53" fmla="*/ 119 h 120"/>
                  <a:gd name="T54" fmla="*/ 114 w 120"/>
                  <a:gd name="T55" fmla="*/ 118 h 120"/>
                  <a:gd name="T56" fmla="*/ 116 w 120"/>
                  <a:gd name="T57" fmla="*/ 116 h 120"/>
                  <a:gd name="T58" fmla="*/ 118 w 120"/>
                  <a:gd name="T59" fmla="*/ 114 h 120"/>
                  <a:gd name="T60" fmla="*/ 119 w 120"/>
                  <a:gd name="T61" fmla="*/ 112 h 120"/>
                  <a:gd name="T62" fmla="*/ 120 w 120"/>
                  <a:gd name="T63" fmla="*/ 109 h 120"/>
                  <a:gd name="T64" fmla="*/ 120 w 120"/>
                  <a:gd name="T65" fmla="*/ 105 h 120"/>
                  <a:gd name="T66" fmla="*/ 120 w 120"/>
                  <a:gd name="T67" fmla="*/ 15 h 120"/>
                  <a:gd name="T68" fmla="*/ 120 w 120"/>
                  <a:gd name="T69" fmla="*/ 12 h 120"/>
                  <a:gd name="T70" fmla="*/ 119 w 120"/>
                  <a:gd name="T71" fmla="*/ 10 h 120"/>
                  <a:gd name="T72" fmla="*/ 118 w 120"/>
                  <a:gd name="T73" fmla="*/ 7 h 120"/>
                  <a:gd name="T74" fmla="*/ 116 w 120"/>
                  <a:gd name="T75" fmla="*/ 5 h 120"/>
                  <a:gd name="T76" fmla="*/ 114 w 120"/>
                  <a:gd name="T77" fmla="*/ 2 h 120"/>
                  <a:gd name="T78" fmla="*/ 110 w 120"/>
                  <a:gd name="T79" fmla="*/ 1 h 120"/>
                  <a:gd name="T80" fmla="*/ 108 w 120"/>
                  <a:gd name="T81" fmla="*/ 0 h 120"/>
                  <a:gd name="T82" fmla="*/ 105 w 120"/>
                  <a:gd name="T83" fmla="*/ 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20" h="120">
                    <a:moveTo>
                      <a:pt x="90" y="90"/>
                    </a:moveTo>
                    <a:lnTo>
                      <a:pt x="30" y="90"/>
                    </a:lnTo>
                    <a:lnTo>
                      <a:pt x="30" y="30"/>
                    </a:lnTo>
                    <a:lnTo>
                      <a:pt x="90" y="30"/>
                    </a:lnTo>
                    <a:lnTo>
                      <a:pt x="90" y="90"/>
                    </a:lnTo>
                    <a:close/>
                    <a:moveTo>
                      <a:pt x="105" y="0"/>
                    </a:moveTo>
                    <a:lnTo>
                      <a:pt x="15" y="0"/>
                    </a:lnTo>
                    <a:lnTo>
                      <a:pt x="12" y="0"/>
                    </a:lnTo>
                    <a:lnTo>
                      <a:pt x="8" y="1"/>
                    </a:lnTo>
                    <a:lnTo>
                      <a:pt x="6" y="2"/>
                    </a:lnTo>
                    <a:lnTo>
                      <a:pt x="4" y="5"/>
                    </a:lnTo>
                    <a:lnTo>
                      <a:pt x="2" y="7"/>
                    </a:lnTo>
                    <a:lnTo>
                      <a:pt x="1" y="10"/>
                    </a:lnTo>
                    <a:lnTo>
                      <a:pt x="0" y="12"/>
                    </a:lnTo>
                    <a:lnTo>
                      <a:pt x="0" y="15"/>
                    </a:lnTo>
                    <a:lnTo>
                      <a:pt x="0" y="105"/>
                    </a:lnTo>
                    <a:lnTo>
                      <a:pt x="0" y="109"/>
                    </a:lnTo>
                    <a:lnTo>
                      <a:pt x="1" y="112"/>
                    </a:lnTo>
                    <a:lnTo>
                      <a:pt x="2" y="114"/>
                    </a:lnTo>
                    <a:lnTo>
                      <a:pt x="4" y="116"/>
                    </a:lnTo>
                    <a:lnTo>
                      <a:pt x="6" y="118"/>
                    </a:lnTo>
                    <a:lnTo>
                      <a:pt x="8" y="119"/>
                    </a:lnTo>
                    <a:lnTo>
                      <a:pt x="12" y="120"/>
                    </a:lnTo>
                    <a:lnTo>
                      <a:pt x="15" y="120"/>
                    </a:lnTo>
                    <a:lnTo>
                      <a:pt x="105" y="120"/>
                    </a:lnTo>
                    <a:lnTo>
                      <a:pt x="108" y="120"/>
                    </a:lnTo>
                    <a:lnTo>
                      <a:pt x="110" y="119"/>
                    </a:lnTo>
                    <a:lnTo>
                      <a:pt x="114" y="118"/>
                    </a:lnTo>
                    <a:lnTo>
                      <a:pt x="116" y="116"/>
                    </a:lnTo>
                    <a:lnTo>
                      <a:pt x="118" y="114"/>
                    </a:lnTo>
                    <a:lnTo>
                      <a:pt x="119" y="112"/>
                    </a:lnTo>
                    <a:lnTo>
                      <a:pt x="120" y="109"/>
                    </a:lnTo>
                    <a:lnTo>
                      <a:pt x="120" y="105"/>
                    </a:lnTo>
                    <a:lnTo>
                      <a:pt x="120" y="15"/>
                    </a:lnTo>
                    <a:lnTo>
                      <a:pt x="120" y="12"/>
                    </a:lnTo>
                    <a:lnTo>
                      <a:pt x="119" y="10"/>
                    </a:lnTo>
                    <a:lnTo>
                      <a:pt x="118" y="7"/>
                    </a:lnTo>
                    <a:lnTo>
                      <a:pt x="116" y="5"/>
                    </a:lnTo>
                    <a:lnTo>
                      <a:pt x="114" y="2"/>
                    </a:lnTo>
                    <a:lnTo>
                      <a:pt x="110" y="1"/>
                    </a:lnTo>
                    <a:lnTo>
                      <a:pt x="108" y="0"/>
                    </a:lnTo>
                    <a:lnTo>
                      <a:pt x="10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4156035C-EDA4-984B-AAF2-38746B49B9ED}"/>
              </a:ext>
            </a:extLst>
          </p:cNvPr>
          <p:cNvSpPr txBox="1"/>
          <p:nvPr/>
        </p:nvSpPr>
        <p:spPr>
          <a:xfrm>
            <a:off x="4662483" y="2042969"/>
            <a:ext cx="3972117" cy="27699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dirty="0"/>
              <a:t>Business intelligence consultancy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366E068-EE80-324E-B904-91986331B148}"/>
              </a:ext>
            </a:extLst>
          </p:cNvPr>
          <p:cNvSpPr txBox="1"/>
          <p:nvPr/>
        </p:nvSpPr>
        <p:spPr>
          <a:xfrm>
            <a:off x="3286185" y="3406783"/>
            <a:ext cx="1771650" cy="30777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2000" b="1" dirty="0"/>
              <a:t>Lead the project</a:t>
            </a:r>
            <a:endParaRPr lang="en-US" sz="20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BF0C0B5-417A-CC4E-9639-50E853F33758}"/>
              </a:ext>
            </a:extLst>
          </p:cNvPr>
          <p:cNvSpPr txBox="1"/>
          <p:nvPr/>
        </p:nvSpPr>
        <p:spPr>
          <a:xfrm>
            <a:off x="3083942" y="3826407"/>
            <a:ext cx="1771650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400" dirty="0"/>
              <a:t>Brand new client</a:t>
            </a:r>
          </a:p>
          <a:p>
            <a:pPr algn="ctr"/>
            <a:r>
              <a:rPr lang="en-US" sz="1400" dirty="0"/>
              <a:t> 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653F723-4CF2-0543-A146-B11B6BC27524}"/>
              </a:ext>
            </a:extLst>
          </p:cNvPr>
          <p:cNvSpPr/>
          <p:nvPr/>
        </p:nvSpPr>
        <p:spPr>
          <a:xfrm>
            <a:off x="3299360" y="2632990"/>
            <a:ext cx="1771650" cy="61455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DFA7D0E-8A4F-664D-ABB9-190E2F5E17B1}"/>
              </a:ext>
            </a:extLst>
          </p:cNvPr>
          <p:cNvSpPr/>
          <p:nvPr/>
        </p:nvSpPr>
        <p:spPr>
          <a:xfrm>
            <a:off x="8416067" y="2645643"/>
            <a:ext cx="1771650" cy="61455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968C2F7D-A219-BC4C-8CE6-8E805A41679B}"/>
              </a:ext>
            </a:extLst>
          </p:cNvPr>
          <p:cNvGrpSpPr/>
          <p:nvPr/>
        </p:nvGrpSpPr>
        <p:grpSpPr>
          <a:xfrm>
            <a:off x="4137560" y="2821520"/>
            <a:ext cx="285750" cy="285750"/>
            <a:chOff x="9882188" y="1354138"/>
            <a:chExt cx="285750" cy="285750"/>
          </a:xfrm>
          <a:solidFill>
            <a:schemeClr val="bg1"/>
          </a:solidFill>
        </p:grpSpPr>
        <p:sp>
          <p:nvSpPr>
            <p:cNvPr id="63" name="Freeform 186">
              <a:extLst>
                <a:ext uri="{FF2B5EF4-FFF2-40B4-BE49-F238E27FC236}">
                  <a16:creationId xmlns:a16="http://schemas.microsoft.com/office/drawing/2014/main" id="{9673C38C-2142-324A-91CA-E38C0C2422F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91713" y="1482725"/>
              <a:ext cx="133350" cy="157163"/>
            </a:xfrm>
            <a:custGeom>
              <a:avLst/>
              <a:gdLst>
                <a:gd name="T0" fmla="*/ 89 w 421"/>
                <a:gd name="T1" fmla="*/ 454 h 496"/>
                <a:gd name="T2" fmla="*/ 30 w 421"/>
                <a:gd name="T3" fmla="*/ 392 h 496"/>
                <a:gd name="T4" fmla="*/ 145 w 421"/>
                <a:gd name="T5" fmla="*/ 416 h 496"/>
                <a:gd name="T6" fmla="*/ 253 w 421"/>
                <a:gd name="T7" fmla="*/ 418 h 496"/>
                <a:gd name="T8" fmla="*/ 373 w 421"/>
                <a:gd name="T9" fmla="*/ 399 h 496"/>
                <a:gd name="T10" fmla="*/ 355 w 421"/>
                <a:gd name="T11" fmla="*/ 448 h 496"/>
                <a:gd name="T12" fmla="*/ 211 w 421"/>
                <a:gd name="T13" fmla="*/ 466 h 496"/>
                <a:gd name="T14" fmla="*/ 302 w 421"/>
                <a:gd name="T15" fmla="*/ 36 h 496"/>
                <a:gd name="T16" fmla="*/ 389 w 421"/>
                <a:gd name="T17" fmla="*/ 60 h 496"/>
                <a:gd name="T18" fmla="*/ 302 w 421"/>
                <a:gd name="T19" fmla="*/ 83 h 496"/>
                <a:gd name="T20" fmla="*/ 148 w 421"/>
                <a:gd name="T21" fmla="*/ 86 h 496"/>
                <a:gd name="T22" fmla="*/ 43 w 421"/>
                <a:gd name="T23" fmla="*/ 64 h 496"/>
                <a:gd name="T24" fmla="*/ 95 w 421"/>
                <a:gd name="T25" fmla="*/ 39 h 496"/>
                <a:gd name="T26" fmla="*/ 391 w 421"/>
                <a:gd name="T27" fmla="*/ 132 h 496"/>
                <a:gd name="T28" fmla="*/ 306 w 421"/>
                <a:gd name="T29" fmla="*/ 157 h 496"/>
                <a:gd name="T30" fmla="*/ 145 w 421"/>
                <a:gd name="T31" fmla="*/ 161 h 496"/>
                <a:gd name="T32" fmla="*/ 37 w 421"/>
                <a:gd name="T33" fmla="*/ 137 h 496"/>
                <a:gd name="T34" fmla="*/ 94 w 421"/>
                <a:gd name="T35" fmla="*/ 109 h 496"/>
                <a:gd name="T36" fmla="*/ 211 w 421"/>
                <a:gd name="T37" fmla="*/ 120 h 496"/>
                <a:gd name="T38" fmla="*/ 327 w 421"/>
                <a:gd name="T39" fmla="*/ 109 h 496"/>
                <a:gd name="T40" fmla="*/ 391 w 421"/>
                <a:gd name="T41" fmla="*/ 207 h 496"/>
                <a:gd name="T42" fmla="*/ 306 w 421"/>
                <a:gd name="T43" fmla="*/ 233 h 496"/>
                <a:gd name="T44" fmla="*/ 145 w 421"/>
                <a:gd name="T45" fmla="*/ 236 h 496"/>
                <a:gd name="T46" fmla="*/ 37 w 421"/>
                <a:gd name="T47" fmla="*/ 212 h 496"/>
                <a:gd name="T48" fmla="*/ 94 w 421"/>
                <a:gd name="T49" fmla="*/ 184 h 496"/>
                <a:gd name="T50" fmla="*/ 211 w 421"/>
                <a:gd name="T51" fmla="*/ 195 h 496"/>
                <a:gd name="T52" fmla="*/ 327 w 421"/>
                <a:gd name="T53" fmla="*/ 184 h 496"/>
                <a:gd name="T54" fmla="*/ 391 w 421"/>
                <a:gd name="T55" fmla="*/ 282 h 496"/>
                <a:gd name="T56" fmla="*/ 306 w 421"/>
                <a:gd name="T57" fmla="*/ 308 h 496"/>
                <a:gd name="T58" fmla="*/ 145 w 421"/>
                <a:gd name="T59" fmla="*/ 311 h 496"/>
                <a:gd name="T60" fmla="*/ 37 w 421"/>
                <a:gd name="T61" fmla="*/ 288 h 496"/>
                <a:gd name="T62" fmla="*/ 94 w 421"/>
                <a:gd name="T63" fmla="*/ 260 h 496"/>
                <a:gd name="T64" fmla="*/ 211 w 421"/>
                <a:gd name="T65" fmla="*/ 270 h 496"/>
                <a:gd name="T66" fmla="*/ 327 w 421"/>
                <a:gd name="T67" fmla="*/ 260 h 496"/>
                <a:gd name="T68" fmla="*/ 391 w 421"/>
                <a:gd name="T69" fmla="*/ 357 h 496"/>
                <a:gd name="T70" fmla="*/ 306 w 421"/>
                <a:gd name="T71" fmla="*/ 383 h 496"/>
                <a:gd name="T72" fmla="*/ 145 w 421"/>
                <a:gd name="T73" fmla="*/ 386 h 496"/>
                <a:gd name="T74" fmla="*/ 37 w 421"/>
                <a:gd name="T75" fmla="*/ 363 h 496"/>
                <a:gd name="T76" fmla="*/ 94 w 421"/>
                <a:gd name="T77" fmla="*/ 335 h 496"/>
                <a:gd name="T78" fmla="*/ 211 w 421"/>
                <a:gd name="T79" fmla="*/ 344 h 496"/>
                <a:gd name="T80" fmla="*/ 327 w 421"/>
                <a:gd name="T81" fmla="*/ 335 h 496"/>
                <a:gd name="T82" fmla="*/ 211 w 421"/>
                <a:gd name="T83" fmla="*/ 0 h 496"/>
                <a:gd name="T84" fmla="*/ 64 w 421"/>
                <a:gd name="T85" fmla="*/ 16 h 496"/>
                <a:gd name="T86" fmla="*/ 6 w 421"/>
                <a:gd name="T87" fmla="*/ 43 h 496"/>
                <a:gd name="T88" fmla="*/ 0 w 421"/>
                <a:gd name="T89" fmla="*/ 135 h 496"/>
                <a:gd name="T90" fmla="*/ 1 w 421"/>
                <a:gd name="T91" fmla="*/ 440 h 496"/>
                <a:gd name="T92" fmla="*/ 24 w 421"/>
                <a:gd name="T93" fmla="*/ 463 h 496"/>
                <a:gd name="T94" fmla="*/ 114 w 421"/>
                <a:gd name="T95" fmla="*/ 488 h 496"/>
                <a:gd name="T96" fmla="*/ 273 w 421"/>
                <a:gd name="T97" fmla="*/ 492 h 496"/>
                <a:gd name="T98" fmla="*/ 387 w 421"/>
                <a:gd name="T99" fmla="*/ 469 h 496"/>
                <a:gd name="T100" fmla="*/ 420 w 421"/>
                <a:gd name="T101" fmla="*/ 443 h 496"/>
                <a:gd name="T102" fmla="*/ 421 w 421"/>
                <a:gd name="T103" fmla="*/ 210 h 496"/>
                <a:gd name="T104" fmla="*/ 418 w 421"/>
                <a:gd name="T105" fmla="*/ 48 h 496"/>
                <a:gd name="T106" fmla="*/ 373 w 421"/>
                <a:gd name="T107" fmla="*/ 20 h 496"/>
                <a:gd name="T108" fmla="*/ 240 w 421"/>
                <a:gd name="T109" fmla="*/ 0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21" h="496">
                  <a:moveTo>
                    <a:pt x="211" y="466"/>
                  </a:moveTo>
                  <a:lnTo>
                    <a:pt x="177" y="464"/>
                  </a:lnTo>
                  <a:lnTo>
                    <a:pt x="145" y="462"/>
                  </a:lnTo>
                  <a:lnTo>
                    <a:pt x="115" y="458"/>
                  </a:lnTo>
                  <a:lnTo>
                    <a:pt x="89" y="454"/>
                  </a:lnTo>
                  <a:lnTo>
                    <a:pt x="67" y="448"/>
                  </a:lnTo>
                  <a:lnTo>
                    <a:pt x="50" y="443"/>
                  </a:lnTo>
                  <a:lnTo>
                    <a:pt x="37" y="438"/>
                  </a:lnTo>
                  <a:lnTo>
                    <a:pt x="30" y="433"/>
                  </a:lnTo>
                  <a:lnTo>
                    <a:pt x="30" y="392"/>
                  </a:lnTo>
                  <a:lnTo>
                    <a:pt x="49" y="399"/>
                  </a:lnTo>
                  <a:lnTo>
                    <a:pt x="71" y="404"/>
                  </a:lnTo>
                  <a:lnTo>
                    <a:pt x="94" y="410"/>
                  </a:lnTo>
                  <a:lnTo>
                    <a:pt x="119" y="414"/>
                  </a:lnTo>
                  <a:lnTo>
                    <a:pt x="145" y="416"/>
                  </a:lnTo>
                  <a:lnTo>
                    <a:pt x="168" y="418"/>
                  </a:lnTo>
                  <a:lnTo>
                    <a:pt x="191" y="419"/>
                  </a:lnTo>
                  <a:lnTo>
                    <a:pt x="211" y="421"/>
                  </a:lnTo>
                  <a:lnTo>
                    <a:pt x="230" y="419"/>
                  </a:lnTo>
                  <a:lnTo>
                    <a:pt x="253" y="418"/>
                  </a:lnTo>
                  <a:lnTo>
                    <a:pt x="277" y="416"/>
                  </a:lnTo>
                  <a:lnTo>
                    <a:pt x="302" y="414"/>
                  </a:lnTo>
                  <a:lnTo>
                    <a:pt x="327" y="410"/>
                  </a:lnTo>
                  <a:lnTo>
                    <a:pt x="350" y="404"/>
                  </a:lnTo>
                  <a:lnTo>
                    <a:pt x="373" y="399"/>
                  </a:lnTo>
                  <a:lnTo>
                    <a:pt x="391" y="392"/>
                  </a:lnTo>
                  <a:lnTo>
                    <a:pt x="391" y="432"/>
                  </a:lnTo>
                  <a:lnTo>
                    <a:pt x="385" y="438"/>
                  </a:lnTo>
                  <a:lnTo>
                    <a:pt x="372" y="443"/>
                  </a:lnTo>
                  <a:lnTo>
                    <a:pt x="355" y="448"/>
                  </a:lnTo>
                  <a:lnTo>
                    <a:pt x="332" y="454"/>
                  </a:lnTo>
                  <a:lnTo>
                    <a:pt x="306" y="458"/>
                  </a:lnTo>
                  <a:lnTo>
                    <a:pt x="277" y="462"/>
                  </a:lnTo>
                  <a:lnTo>
                    <a:pt x="245" y="464"/>
                  </a:lnTo>
                  <a:lnTo>
                    <a:pt x="211" y="466"/>
                  </a:lnTo>
                  <a:lnTo>
                    <a:pt x="211" y="466"/>
                  </a:lnTo>
                  <a:close/>
                  <a:moveTo>
                    <a:pt x="211" y="30"/>
                  </a:moveTo>
                  <a:lnTo>
                    <a:pt x="243" y="30"/>
                  </a:lnTo>
                  <a:lnTo>
                    <a:pt x="274" y="32"/>
                  </a:lnTo>
                  <a:lnTo>
                    <a:pt x="302" y="36"/>
                  </a:lnTo>
                  <a:lnTo>
                    <a:pt x="327" y="39"/>
                  </a:lnTo>
                  <a:lnTo>
                    <a:pt x="348" y="45"/>
                  </a:lnTo>
                  <a:lnTo>
                    <a:pt x="365" y="50"/>
                  </a:lnTo>
                  <a:lnTo>
                    <a:pt x="379" y="54"/>
                  </a:lnTo>
                  <a:lnTo>
                    <a:pt x="389" y="60"/>
                  </a:lnTo>
                  <a:lnTo>
                    <a:pt x="379" y="64"/>
                  </a:lnTo>
                  <a:lnTo>
                    <a:pt x="365" y="69"/>
                  </a:lnTo>
                  <a:lnTo>
                    <a:pt x="348" y="75"/>
                  </a:lnTo>
                  <a:lnTo>
                    <a:pt x="327" y="79"/>
                  </a:lnTo>
                  <a:lnTo>
                    <a:pt x="302" y="83"/>
                  </a:lnTo>
                  <a:lnTo>
                    <a:pt x="274" y="86"/>
                  </a:lnTo>
                  <a:lnTo>
                    <a:pt x="243" y="88"/>
                  </a:lnTo>
                  <a:lnTo>
                    <a:pt x="211" y="90"/>
                  </a:lnTo>
                  <a:lnTo>
                    <a:pt x="178" y="88"/>
                  </a:lnTo>
                  <a:lnTo>
                    <a:pt x="148" y="86"/>
                  </a:lnTo>
                  <a:lnTo>
                    <a:pt x="120" y="83"/>
                  </a:lnTo>
                  <a:lnTo>
                    <a:pt x="95" y="79"/>
                  </a:lnTo>
                  <a:lnTo>
                    <a:pt x="74" y="75"/>
                  </a:lnTo>
                  <a:lnTo>
                    <a:pt x="56" y="69"/>
                  </a:lnTo>
                  <a:lnTo>
                    <a:pt x="43" y="64"/>
                  </a:lnTo>
                  <a:lnTo>
                    <a:pt x="33" y="60"/>
                  </a:lnTo>
                  <a:lnTo>
                    <a:pt x="43" y="54"/>
                  </a:lnTo>
                  <a:lnTo>
                    <a:pt x="56" y="50"/>
                  </a:lnTo>
                  <a:lnTo>
                    <a:pt x="74" y="45"/>
                  </a:lnTo>
                  <a:lnTo>
                    <a:pt x="95" y="39"/>
                  </a:lnTo>
                  <a:lnTo>
                    <a:pt x="120" y="36"/>
                  </a:lnTo>
                  <a:lnTo>
                    <a:pt x="148" y="32"/>
                  </a:lnTo>
                  <a:lnTo>
                    <a:pt x="178" y="30"/>
                  </a:lnTo>
                  <a:lnTo>
                    <a:pt x="211" y="30"/>
                  </a:lnTo>
                  <a:close/>
                  <a:moveTo>
                    <a:pt x="391" y="132"/>
                  </a:moveTo>
                  <a:lnTo>
                    <a:pt x="385" y="137"/>
                  </a:lnTo>
                  <a:lnTo>
                    <a:pt x="372" y="142"/>
                  </a:lnTo>
                  <a:lnTo>
                    <a:pt x="355" y="147"/>
                  </a:lnTo>
                  <a:lnTo>
                    <a:pt x="332" y="153"/>
                  </a:lnTo>
                  <a:lnTo>
                    <a:pt x="306" y="157"/>
                  </a:lnTo>
                  <a:lnTo>
                    <a:pt x="277" y="161"/>
                  </a:lnTo>
                  <a:lnTo>
                    <a:pt x="245" y="163"/>
                  </a:lnTo>
                  <a:lnTo>
                    <a:pt x="211" y="165"/>
                  </a:lnTo>
                  <a:lnTo>
                    <a:pt x="177" y="163"/>
                  </a:lnTo>
                  <a:lnTo>
                    <a:pt x="145" y="161"/>
                  </a:lnTo>
                  <a:lnTo>
                    <a:pt x="115" y="157"/>
                  </a:lnTo>
                  <a:lnTo>
                    <a:pt x="89" y="153"/>
                  </a:lnTo>
                  <a:lnTo>
                    <a:pt x="67" y="147"/>
                  </a:lnTo>
                  <a:lnTo>
                    <a:pt x="50" y="142"/>
                  </a:lnTo>
                  <a:lnTo>
                    <a:pt x="37" y="137"/>
                  </a:lnTo>
                  <a:lnTo>
                    <a:pt x="30" y="132"/>
                  </a:lnTo>
                  <a:lnTo>
                    <a:pt x="30" y="91"/>
                  </a:lnTo>
                  <a:lnTo>
                    <a:pt x="49" y="98"/>
                  </a:lnTo>
                  <a:lnTo>
                    <a:pt x="71" y="105"/>
                  </a:lnTo>
                  <a:lnTo>
                    <a:pt x="94" y="109"/>
                  </a:lnTo>
                  <a:lnTo>
                    <a:pt x="119" y="113"/>
                  </a:lnTo>
                  <a:lnTo>
                    <a:pt x="145" y="116"/>
                  </a:lnTo>
                  <a:lnTo>
                    <a:pt x="168" y="117"/>
                  </a:lnTo>
                  <a:lnTo>
                    <a:pt x="191" y="120"/>
                  </a:lnTo>
                  <a:lnTo>
                    <a:pt x="211" y="120"/>
                  </a:lnTo>
                  <a:lnTo>
                    <a:pt x="230" y="120"/>
                  </a:lnTo>
                  <a:lnTo>
                    <a:pt x="253" y="117"/>
                  </a:lnTo>
                  <a:lnTo>
                    <a:pt x="277" y="116"/>
                  </a:lnTo>
                  <a:lnTo>
                    <a:pt x="302" y="113"/>
                  </a:lnTo>
                  <a:lnTo>
                    <a:pt x="327" y="109"/>
                  </a:lnTo>
                  <a:lnTo>
                    <a:pt x="350" y="105"/>
                  </a:lnTo>
                  <a:lnTo>
                    <a:pt x="373" y="98"/>
                  </a:lnTo>
                  <a:lnTo>
                    <a:pt x="391" y="91"/>
                  </a:lnTo>
                  <a:lnTo>
                    <a:pt x="391" y="132"/>
                  </a:lnTo>
                  <a:close/>
                  <a:moveTo>
                    <a:pt x="391" y="207"/>
                  </a:moveTo>
                  <a:lnTo>
                    <a:pt x="385" y="212"/>
                  </a:lnTo>
                  <a:lnTo>
                    <a:pt x="372" y="217"/>
                  </a:lnTo>
                  <a:lnTo>
                    <a:pt x="355" y="222"/>
                  </a:lnTo>
                  <a:lnTo>
                    <a:pt x="332" y="228"/>
                  </a:lnTo>
                  <a:lnTo>
                    <a:pt x="306" y="233"/>
                  </a:lnTo>
                  <a:lnTo>
                    <a:pt x="277" y="236"/>
                  </a:lnTo>
                  <a:lnTo>
                    <a:pt x="245" y="238"/>
                  </a:lnTo>
                  <a:lnTo>
                    <a:pt x="211" y="240"/>
                  </a:lnTo>
                  <a:lnTo>
                    <a:pt x="177" y="238"/>
                  </a:lnTo>
                  <a:lnTo>
                    <a:pt x="145" y="236"/>
                  </a:lnTo>
                  <a:lnTo>
                    <a:pt x="115" y="233"/>
                  </a:lnTo>
                  <a:lnTo>
                    <a:pt x="89" y="228"/>
                  </a:lnTo>
                  <a:lnTo>
                    <a:pt x="67" y="222"/>
                  </a:lnTo>
                  <a:lnTo>
                    <a:pt x="50" y="217"/>
                  </a:lnTo>
                  <a:lnTo>
                    <a:pt x="37" y="212"/>
                  </a:lnTo>
                  <a:lnTo>
                    <a:pt x="30" y="207"/>
                  </a:lnTo>
                  <a:lnTo>
                    <a:pt x="30" y="166"/>
                  </a:lnTo>
                  <a:lnTo>
                    <a:pt x="49" y="173"/>
                  </a:lnTo>
                  <a:lnTo>
                    <a:pt x="71" y="180"/>
                  </a:lnTo>
                  <a:lnTo>
                    <a:pt x="94" y="184"/>
                  </a:lnTo>
                  <a:lnTo>
                    <a:pt x="119" y="188"/>
                  </a:lnTo>
                  <a:lnTo>
                    <a:pt x="145" y="191"/>
                  </a:lnTo>
                  <a:lnTo>
                    <a:pt x="168" y="193"/>
                  </a:lnTo>
                  <a:lnTo>
                    <a:pt x="191" y="195"/>
                  </a:lnTo>
                  <a:lnTo>
                    <a:pt x="211" y="195"/>
                  </a:lnTo>
                  <a:lnTo>
                    <a:pt x="230" y="195"/>
                  </a:lnTo>
                  <a:lnTo>
                    <a:pt x="253" y="193"/>
                  </a:lnTo>
                  <a:lnTo>
                    <a:pt x="277" y="191"/>
                  </a:lnTo>
                  <a:lnTo>
                    <a:pt x="302" y="188"/>
                  </a:lnTo>
                  <a:lnTo>
                    <a:pt x="327" y="184"/>
                  </a:lnTo>
                  <a:lnTo>
                    <a:pt x="350" y="180"/>
                  </a:lnTo>
                  <a:lnTo>
                    <a:pt x="373" y="173"/>
                  </a:lnTo>
                  <a:lnTo>
                    <a:pt x="391" y="167"/>
                  </a:lnTo>
                  <a:lnTo>
                    <a:pt x="391" y="207"/>
                  </a:lnTo>
                  <a:close/>
                  <a:moveTo>
                    <a:pt x="391" y="282"/>
                  </a:moveTo>
                  <a:lnTo>
                    <a:pt x="385" y="288"/>
                  </a:lnTo>
                  <a:lnTo>
                    <a:pt x="372" y="293"/>
                  </a:lnTo>
                  <a:lnTo>
                    <a:pt x="355" y="298"/>
                  </a:lnTo>
                  <a:lnTo>
                    <a:pt x="332" y="303"/>
                  </a:lnTo>
                  <a:lnTo>
                    <a:pt x="306" y="308"/>
                  </a:lnTo>
                  <a:lnTo>
                    <a:pt x="277" y="311"/>
                  </a:lnTo>
                  <a:lnTo>
                    <a:pt x="245" y="315"/>
                  </a:lnTo>
                  <a:lnTo>
                    <a:pt x="211" y="315"/>
                  </a:lnTo>
                  <a:lnTo>
                    <a:pt x="177" y="315"/>
                  </a:lnTo>
                  <a:lnTo>
                    <a:pt x="145" y="311"/>
                  </a:lnTo>
                  <a:lnTo>
                    <a:pt x="115" y="308"/>
                  </a:lnTo>
                  <a:lnTo>
                    <a:pt x="89" y="303"/>
                  </a:lnTo>
                  <a:lnTo>
                    <a:pt x="67" y="298"/>
                  </a:lnTo>
                  <a:lnTo>
                    <a:pt x="50" y="293"/>
                  </a:lnTo>
                  <a:lnTo>
                    <a:pt x="37" y="288"/>
                  </a:lnTo>
                  <a:lnTo>
                    <a:pt x="30" y="282"/>
                  </a:lnTo>
                  <a:lnTo>
                    <a:pt x="30" y="242"/>
                  </a:lnTo>
                  <a:lnTo>
                    <a:pt x="49" y="248"/>
                  </a:lnTo>
                  <a:lnTo>
                    <a:pt x="71" y="255"/>
                  </a:lnTo>
                  <a:lnTo>
                    <a:pt x="94" y="260"/>
                  </a:lnTo>
                  <a:lnTo>
                    <a:pt x="119" y="263"/>
                  </a:lnTo>
                  <a:lnTo>
                    <a:pt x="145" y="266"/>
                  </a:lnTo>
                  <a:lnTo>
                    <a:pt x="168" y="268"/>
                  </a:lnTo>
                  <a:lnTo>
                    <a:pt x="191" y="270"/>
                  </a:lnTo>
                  <a:lnTo>
                    <a:pt x="211" y="270"/>
                  </a:lnTo>
                  <a:lnTo>
                    <a:pt x="230" y="270"/>
                  </a:lnTo>
                  <a:lnTo>
                    <a:pt x="253" y="268"/>
                  </a:lnTo>
                  <a:lnTo>
                    <a:pt x="277" y="266"/>
                  </a:lnTo>
                  <a:lnTo>
                    <a:pt x="302" y="263"/>
                  </a:lnTo>
                  <a:lnTo>
                    <a:pt x="327" y="260"/>
                  </a:lnTo>
                  <a:lnTo>
                    <a:pt x="350" y="255"/>
                  </a:lnTo>
                  <a:lnTo>
                    <a:pt x="373" y="248"/>
                  </a:lnTo>
                  <a:lnTo>
                    <a:pt x="391" y="242"/>
                  </a:lnTo>
                  <a:lnTo>
                    <a:pt x="391" y="282"/>
                  </a:lnTo>
                  <a:close/>
                  <a:moveTo>
                    <a:pt x="391" y="357"/>
                  </a:moveTo>
                  <a:lnTo>
                    <a:pt x="385" y="363"/>
                  </a:lnTo>
                  <a:lnTo>
                    <a:pt x="372" y="368"/>
                  </a:lnTo>
                  <a:lnTo>
                    <a:pt x="355" y="373"/>
                  </a:lnTo>
                  <a:lnTo>
                    <a:pt x="332" y="379"/>
                  </a:lnTo>
                  <a:lnTo>
                    <a:pt x="306" y="383"/>
                  </a:lnTo>
                  <a:lnTo>
                    <a:pt x="277" y="386"/>
                  </a:lnTo>
                  <a:lnTo>
                    <a:pt x="245" y="389"/>
                  </a:lnTo>
                  <a:lnTo>
                    <a:pt x="211" y="391"/>
                  </a:lnTo>
                  <a:lnTo>
                    <a:pt x="177" y="389"/>
                  </a:lnTo>
                  <a:lnTo>
                    <a:pt x="145" y="386"/>
                  </a:lnTo>
                  <a:lnTo>
                    <a:pt x="115" y="383"/>
                  </a:lnTo>
                  <a:lnTo>
                    <a:pt x="89" y="379"/>
                  </a:lnTo>
                  <a:lnTo>
                    <a:pt x="67" y="373"/>
                  </a:lnTo>
                  <a:lnTo>
                    <a:pt x="50" y="368"/>
                  </a:lnTo>
                  <a:lnTo>
                    <a:pt x="37" y="363"/>
                  </a:lnTo>
                  <a:lnTo>
                    <a:pt x="30" y="357"/>
                  </a:lnTo>
                  <a:lnTo>
                    <a:pt x="30" y="317"/>
                  </a:lnTo>
                  <a:lnTo>
                    <a:pt x="49" y="324"/>
                  </a:lnTo>
                  <a:lnTo>
                    <a:pt x="71" y="329"/>
                  </a:lnTo>
                  <a:lnTo>
                    <a:pt x="94" y="335"/>
                  </a:lnTo>
                  <a:lnTo>
                    <a:pt x="119" y="338"/>
                  </a:lnTo>
                  <a:lnTo>
                    <a:pt x="145" y="341"/>
                  </a:lnTo>
                  <a:lnTo>
                    <a:pt x="168" y="343"/>
                  </a:lnTo>
                  <a:lnTo>
                    <a:pt x="191" y="344"/>
                  </a:lnTo>
                  <a:lnTo>
                    <a:pt x="211" y="344"/>
                  </a:lnTo>
                  <a:lnTo>
                    <a:pt x="230" y="344"/>
                  </a:lnTo>
                  <a:lnTo>
                    <a:pt x="253" y="343"/>
                  </a:lnTo>
                  <a:lnTo>
                    <a:pt x="277" y="341"/>
                  </a:lnTo>
                  <a:lnTo>
                    <a:pt x="302" y="338"/>
                  </a:lnTo>
                  <a:lnTo>
                    <a:pt x="327" y="335"/>
                  </a:lnTo>
                  <a:lnTo>
                    <a:pt x="350" y="329"/>
                  </a:lnTo>
                  <a:lnTo>
                    <a:pt x="373" y="324"/>
                  </a:lnTo>
                  <a:lnTo>
                    <a:pt x="391" y="317"/>
                  </a:lnTo>
                  <a:lnTo>
                    <a:pt x="391" y="357"/>
                  </a:lnTo>
                  <a:close/>
                  <a:moveTo>
                    <a:pt x="211" y="0"/>
                  </a:moveTo>
                  <a:lnTo>
                    <a:pt x="182" y="0"/>
                  </a:lnTo>
                  <a:lnTo>
                    <a:pt x="149" y="2"/>
                  </a:lnTo>
                  <a:lnTo>
                    <a:pt x="114" y="6"/>
                  </a:lnTo>
                  <a:lnTo>
                    <a:pt x="80" y="12"/>
                  </a:lnTo>
                  <a:lnTo>
                    <a:pt x="64" y="16"/>
                  </a:lnTo>
                  <a:lnTo>
                    <a:pt x="49" y="20"/>
                  </a:lnTo>
                  <a:lnTo>
                    <a:pt x="35" y="25"/>
                  </a:lnTo>
                  <a:lnTo>
                    <a:pt x="24" y="31"/>
                  </a:lnTo>
                  <a:lnTo>
                    <a:pt x="14" y="37"/>
                  </a:lnTo>
                  <a:lnTo>
                    <a:pt x="6" y="43"/>
                  </a:lnTo>
                  <a:lnTo>
                    <a:pt x="4" y="48"/>
                  </a:lnTo>
                  <a:lnTo>
                    <a:pt x="2" y="51"/>
                  </a:lnTo>
                  <a:lnTo>
                    <a:pt x="1" y="55"/>
                  </a:lnTo>
                  <a:lnTo>
                    <a:pt x="0" y="60"/>
                  </a:lnTo>
                  <a:lnTo>
                    <a:pt x="0" y="135"/>
                  </a:lnTo>
                  <a:lnTo>
                    <a:pt x="0" y="210"/>
                  </a:lnTo>
                  <a:lnTo>
                    <a:pt x="0" y="285"/>
                  </a:lnTo>
                  <a:lnTo>
                    <a:pt x="0" y="359"/>
                  </a:lnTo>
                  <a:lnTo>
                    <a:pt x="0" y="436"/>
                  </a:lnTo>
                  <a:lnTo>
                    <a:pt x="1" y="440"/>
                  </a:lnTo>
                  <a:lnTo>
                    <a:pt x="2" y="443"/>
                  </a:lnTo>
                  <a:lnTo>
                    <a:pt x="4" y="447"/>
                  </a:lnTo>
                  <a:lnTo>
                    <a:pt x="6" y="451"/>
                  </a:lnTo>
                  <a:lnTo>
                    <a:pt x="14" y="458"/>
                  </a:lnTo>
                  <a:lnTo>
                    <a:pt x="24" y="463"/>
                  </a:lnTo>
                  <a:lnTo>
                    <a:pt x="35" y="469"/>
                  </a:lnTo>
                  <a:lnTo>
                    <a:pt x="49" y="474"/>
                  </a:lnTo>
                  <a:lnTo>
                    <a:pt x="64" y="478"/>
                  </a:lnTo>
                  <a:lnTo>
                    <a:pt x="80" y="483"/>
                  </a:lnTo>
                  <a:lnTo>
                    <a:pt x="114" y="488"/>
                  </a:lnTo>
                  <a:lnTo>
                    <a:pt x="149" y="492"/>
                  </a:lnTo>
                  <a:lnTo>
                    <a:pt x="182" y="494"/>
                  </a:lnTo>
                  <a:lnTo>
                    <a:pt x="211" y="496"/>
                  </a:lnTo>
                  <a:lnTo>
                    <a:pt x="240" y="494"/>
                  </a:lnTo>
                  <a:lnTo>
                    <a:pt x="273" y="492"/>
                  </a:lnTo>
                  <a:lnTo>
                    <a:pt x="307" y="488"/>
                  </a:lnTo>
                  <a:lnTo>
                    <a:pt x="342" y="483"/>
                  </a:lnTo>
                  <a:lnTo>
                    <a:pt x="358" y="478"/>
                  </a:lnTo>
                  <a:lnTo>
                    <a:pt x="373" y="474"/>
                  </a:lnTo>
                  <a:lnTo>
                    <a:pt x="387" y="469"/>
                  </a:lnTo>
                  <a:lnTo>
                    <a:pt x="398" y="463"/>
                  </a:lnTo>
                  <a:lnTo>
                    <a:pt x="408" y="458"/>
                  </a:lnTo>
                  <a:lnTo>
                    <a:pt x="416" y="451"/>
                  </a:lnTo>
                  <a:lnTo>
                    <a:pt x="418" y="447"/>
                  </a:lnTo>
                  <a:lnTo>
                    <a:pt x="420" y="443"/>
                  </a:lnTo>
                  <a:lnTo>
                    <a:pt x="421" y="440"/>
                  </a:lnTo>
                  <a:lnTo>
                    <a:pt x="421" y="436"/>
                  </a:lnTo>
                  <a:lnTo>
                    <a:pt x="421" y="359"/>
                  </a:lnTo>
                  <a:lnTo>
                    <a:pt x="421" y="285"/>
                  </a:lnTo>
                  <a:lnTo>
                    <a:pt x="421" y="210"/>
                  </a:lnTo>
                  <a:lnTo>
                    <a:pt x="421" y="135"/>
                  </a:lnTo>
                  <a:lnTo>
                    <a:pt x="421" y="60"/>
                  </a:lnTo>
                  <a:lnTo>
                    <a:pt x="421" y="55"/>
                  </a:lnTo>
                  <a:lnTo>
                    <a:pt x="420" y="51"/>
                  </a:lnTo>
                  <a:lnTo>
                    <a:pt x="418" y="48"/>
                  </a:lnTo>
                  <a:lnTo>
                    <a:pt x="416" y="43"/>
                  </a:lnTo>
                  <a:lnTo>
                    <a:pt x="408" y="37"/>
                  </a:lnTo>
                  <a:lnTo>
                    <a:pt x="398" y="31"/>
                  </a:lnTo>
                  <a:lnTo>
                    <a:pt x="387" y="25"/>
                  </a:lnTo>
                  <a:lnTo>
                    <a:pt x="373" y="20"/>
                  </a:lnTo>
                  <a:lnTo>
                    <a:pt x="358" y="16"/>
                  </a:lnTo>
                  <a:lnTo>
                    <a:pt x="342" y="12"/>
                  </a:lnTo>
                  <a:lnTo>
                    <a:pt x="307" y="6"/>
                  </a:lnTo>
                  <a:lnTo>
                    <a:pt x="273" y="2"/>
                  </a:lnTo>
                  <a:lnTo>
                    <a:pt x="240" y="0"/>
                  </a:lnTo>
                  <a:lnTo>
                    <a:pt x="21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87">
              <a:extLst>
                <a:ext uri="{FF2B5EF4-FFF2-40B4-BE49-F238E27FC236}">
                  <a16:creationId xmlns:a16="http://schemas.microsoft.com/office/drawing/2014/main" id="{8117E7EB-A034-5E49-9748-F4E0E97DF4D1}"/>
                </a:ext>
              </a:extLst>
            </p:cNvPr>
            <p:cNvSpPr>
              <a:spLocks/>
            </p:cNvSpPr>
            <p:nvPr/>
          </p:nvSpPr>
          <p:spPr bwMode="auto">
            <a:xfrm>
              <a:off x="9882188" y="1354138"/>
              <a:ext cx="285750" cy="180975"/>
            </a:xfrm>
            <a:custGeom>
              <a:avLst/>
              <a:gdLst>
                <a:gd name="T0" fmla="*/ 0 w 902"/>
                <a:gd name="T1" fmla="*/ 0 h 571"/>
                <a:gd name="T2" fmla="*/ 0 w 902"/>
                <a:gd name="T3" fmla="*/ 345 h 571"/>
                <a:gd name="T4" fmla="*/ 1 w 902"/>
                <a:gd name="T5" fmla="*/ 348 h 571"/>
                <a:gd name="T6" fmla="*/ 1 w 902"/>
                <a:gd name="T7" fmla="*/ 351 h 571"/>
                <a:gd name="T8" fmla="*/ 3 w 902"/>
                <a:gd name="T9" fmla="*/ 353 h 571"/>
                <a:gd name="T10" fmla="*/ 4 w 902"/>
                <a:gd name="T11" fmla="*/ 355 h 571"/>
                <a:gd name="T12" fmla="*/ 6 w 902"/>
                <a:gd name="T13" fmla="*/ 357 h 571"/>
                <a:gd name="T14" fmla="*/ 10 w 902"/>
                <a:gd name="T15" fmla="*/ 358 h 571"/>
                <a:gd name="T16" fmla="*/ 12 w 902"/>
                <a:gd name="T17" fmla="*/ 360 h 571"/>
                <a:gd name="T18" fmla="*/ 15 w 902"/>
                <a:gd name="T19" fmla="*/ 361 h 571"/>
                <a:gd name="T20" fmla="*/ 18 w 902"/>
                <a:gd name="T21" fmla="*/ 360 h 571"/>
                <a:gd name="T22" fmla="*/ 21 w 902"/>
                <a:gd name="T23" fmla="*/ 358 h 571"/>
                <a:gd name="T24" fmla="*/ 24 w 902"/>
                <a:gd name="T25" fmla="*/ 357 h 571"/>
                <a:gd name="T26" fmla="*/ 26 w 902"/>
                <a:gd name="T27" fmla="*/ 355 h 571"/>
                <a:gd name="T28" fmla="*/ 28 w 902"/>
                <a:gd name="T29" fmla="*/ 353 h 571"/>
                <a:gd name="T30" fmla="*/ 29 w 902"/>
                <a:gd name="T31" fmla="*/ 351 h 571"/>
                <a:gd name="T32" fmla="*/ 30 w 902"/>
                <a:gd name="T33" fmla="*/ 348 h 571"/>
                <a:gd name="T34" fmla="*/ 30 w 902"/>
                <a:gd name="T35" fmla="*/ 345 h 571"/>
                <a:gd name="T36" fmla="*/ 30 w 902"/>
                <a:gd name="T37" fmla="*/ 30 h 571"/>
                <a:gd name="T38" fmla="*/ 872 w 902"/>
                <a:gd name="T39" fmla="*/ 30 h 571"/>
                <a:gd name="T40" fmla="*/ 872 w 902"/>
                <a:gd name="T41" fmla="*/ 541 h 571"/>
                <a:gd name="T42" fmla="*/ 572 w 902"/>
                <a:gd name="T43" fmla="*/ 541 h 571"/>
                <a:gd name="T44" fmla="*/ 569 w 902"/>
                <a:gd name="T45" fmla="*/ 541 h 571"/>
                <a:gd name="T46" fmla="*/ 566 w 902"/>
                <a:gd name="T47" fmla="*/ 542 h 571"/>
                <a:gd name="T48" fmla="*/ 563 w 902"/>
                <a:gd name="T49" fmla="*/ 543 h 571"/>
                <a:gd name="T50" fmla="*/ 561 w 902"/>
                <a:gd name="T51" fmla="*/ 545 h 571"/>
                <a:gd name="T52" fmla="*/ 559 w 902"/>
                <a:gd name="T53" fmla="*/ 547 h 571"/>
                <a:gd name="T54" fmla="*/ 558 w 902"/>
                <a:gd name="T55" fmla="*/ 550 h 571"/>
                <a:gd name="T56" fmla="*/ 557 w 902"/>
                <a:gd name="T57" fmla="*/ 552 h 571"/>
                <a:gd name="T58" fmla="*/ 557 w 902"/>
                <a:gd name="T59" fmla="*/ 556 h 571"/>
                <a:gd name="T60" fmla="*/ 557 w 902"/>
                <a:gd name="T61" fmla="*/ 559 h 571"/>
                <a:gd name="T62" fmla="*/ 558 w 902"/>
                <a:gd name="T63" fmla="*/ 561 h 571"/>
                <a:gd name="T64" fmla="*/ 559 w 902"/>
                <a:gd name="T65" fmla="*/ 564 h 571"/>
                <a:gd name="T66" fmla="*/ 561 w 902"/>
                <a:gd name="T67" fmla="*/ 566 h 571"/>
                <a:gd name="T68" fmla="*/ 563 w 902"/>
                <a:gd name="T69" fmla="*/ 568 h 571"/>
                <a:gd name="T70" fmla="*/ 566 w 902"/>
                <a:gd name="T71" fmla="*/ 569 h 571"/>
                <a:gd name="T72" fmla="*/ 569 w 902"/>
                <a:gd name="T73" fmla="*/ 571 h 571"/>
                <a:gd name="T74" fmla="*/ 572 w 902"/>
                <a:gd name="T75" fmla="*/ 571 h 571"/>
                <a:gd name="T76" fmla="*/ 902 w 902"/>
                <a:gd name="T77" fmla="*/ 571 h 571"/>
                <a:gd name="T78" fmla="*/ 902 w 902"/>
                <a:gd name="T79" fmla="*/ 0 h 571"/>
                <a:gd name="T80" fmla="*/ 0 w 902"/>
                <a:gd name="T81" fmla="*/ 0 h 5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02" h="571">
                  <a:moveTo>
                    <a:pt x="0" y="0"/>
                  </a:moveTo>
                  <a:lnTo>
                    <a:pt x="0" y="345"/>
                  </a:lnTo>
                  <a:lnTo>
                    <a:pt x="1" y="348"/>
                  </a:lnTo>
                  <a:lnTo>
                    <a:pt x="1" y="351"/>
                  </a:lnTo>
                  <a:lnTo>
                    <a:pt x="3" y="353"/>
                  </a:lnTo>
                  <a:lnTo>
                    <a:pt x="4" y="355"/>
                  </a:lnTo>
                  <a:lnTo>
                    <a:pt x="6" y="357"/>
                  </a:lnTo>
                  <a:lnTo>
                    <a:pt x="10" y="358"/>
                  </a:lnTo>
                  <a:lnTo>
                    <a:pt x="12" y="360"/>
                  </a:lnTo>
                  <a:lnTo>
                    <a:pt x="15" y="361"/>
                  </a:lnTo>
                  <a:lnTo>
                    <a:pt x="18" y="360"/>
                  </a:lnTo>
                  <a:lnTo>
                    <a:pt x="21" y="358"/>
                  </a:lnTo>
                  <a:lnTo>
                    <a:pt x="24" y="357"/>
                  </a:lnTo>
                  <a:lnTo>
                    <a:pt x="26" y="355"/>
                  </a:lnTo>
                  <a:lnTo>
                    <a:pt x="28" y="353"/>
                  </a:lnTo>
                  <a:lnTo>
                    <a:pt x="29" y="351"/>
                  </a:lnTo>
                  <a:lnTo>
                    <a:pt x="30" y="348"/>
                  </a:lnTo>
                  <a:lnTo>
                    <a:pt x="30" y="345"/>
                  </a:lnTo>
                  <a:lnTo>
                    <a:pt x="30" y="30"/>
                  </a:lnTo>
                  <a:lnTo>
                    <a:pt x="872" y="30"/>
                  </a:lnTo>
                  <a:lnTo>
                    <a:pt x="872" y="541"/>
                  </a:lnTo>
                  <a:lnTo>
                    <a:pt x="572" y="541"/>
                  </a:lnTo>
                  <a:lnTo>
                    <a:pt x="569" y="541"/>
                  </a:lnTo>
                  <a:lnTo>
                    <a:pt x="566" y="542"/>
                  </a:lnTo>
                  <a:lnTo>
                    <a:pt x="563" y="543"/>
                  </a:lnTo>
                  <a:lnTo>
                    <a:pt x="561" y="545"/>
                  </a:lnTo>
                  <a:lnTo>
                    <a:pt x="559" y="547"/>
                  </a:lnTo>
                  <a:lnTo>
                    <a:pt x="558" y="550"/>
                  </a:lnTo>
                  <a:lnTo>
                    <a:pt x="557" y="552"/>
                  </a:lnTo>
                  <a:lnTo>
                    <a:pt x="557" y="556"/>
                  </a:lnTo>
                  <a:lnTo>
                    <a:pt x="557" y="559"/>
                  </a:lnTo>
                  <a:lnTo>
                    <a:pt x="558" y="561"/>
                  </a:lnTo>
                  <a:lnTo>
                    <a:pt x="559" y="564"/>
                  </a:lnTo>
                  <a:lnTo>
                    <a:pt x="561" y="566"/>
                  </a:lnTo>
                  <a:lnTo>
                    <a:pt x="563" y="568"/>
                  </a:lnTo>
                  <a:lnTo>
                    <a:pt x="566" y="569"/>
                  </a:lnTo>
                  <a:lnTo>
                    <a:pt x="569" y="571"/>
                  </a:lnTo>
                  <a:lnTo>
                    <a:pt x="572" y="571"/>
                  </a:lnTo>
                  <a:lnTo>
                    <a:pt x="902" y="571"/>
                  </a:lnTo>
                  <a:lnTo>
                    <a:pt x="902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88">
              <a:extLst>
                <a:ext uri="{FF2B5EF4-FFF2-40B4-BE49-F238E27FC236}">
                  <a16:creationId xmlns:a16="http://schemas.microsoft.com/office/drawing/2014/main" id="{68FC7F55-4096-CE46-975F-9F59DA4E09D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986963" y="1406525"/>
              <a:ext cx="76200" cy="76200"/>
            </a:xfrm>
            <a:custGeom>
              <a:avLst/>
              <a:gdLst>
                <a:gd name="T0" fmla="*/ 102 w 241"/>
                <a:gd name="T1" fmla="*/ 208 h 241"/>
                <a:gd name="T2" fmla="*/ 77 w 241"/>
                <a:gd name="T3" fmla="*/ 199 h 241"/>
                <a:gd name="T4" fmla="*/ 57 w 241"/>
                <a:gd name="T5" fmla="*/ 184 h 241"/>
                <a:gd name="T6" fmla="*/ 41 w 241"/>
                <a:gd name="T7" fmla="*/ 162 h 241"/>
                <a:gd name="T8" fmla="*/ 32 w 241"/>
                <a:gd name="T9" fmla="*/ 138 h 241"/>
                <a:gd name="T10" fmla="*/ 31 w 241"/>
                <a:gd name="T11" fmla="*/ 111 h 241"/>
                <a:gd name="T12" fmla="*/ 37 w 241"/>
                <a:gd name="T13" fmla="*/ 85 h 241"/>
                <a:gd name="T14" fmla="*/ 50 w 241"/>
                <a:gd name="T15" fmla="*/ 63 h 241"/>
                <a:gd name="T16" fmla="*/ 70 w 241"/>
                <a:gd name="T17" fmla="*/ 46 h 241"/>
                <a:gd name="T18" fmla="*/ 93 w 241"/>
                <a:gd name="T19" fmla="*/ 34 h 241"/>
                <a:gd name="T20" fmla="*/ 120 w 241"/>
                <a:gd name="T21" fmla="*/ 30 h 241"/>
                <a:gd name="T22" fmla="*/ 147 w 241"/>
                <a:gd name="T23" fmla="*/ 34 h 241"/>
                <a:gd name="T24" fmla="*/ 170 w 241"/>
                <a:gd name="T25" fmla="*/ 46 h 241"/>
                <a:gd name="T26" fmla="*/ 190 w 241"/>
                <a:gd name="T27" fmla="*/ 63 h 241"/>
                <a:gd name="T28" fmla="*/ 204 w 241"/>
                <a:gd name="T29" fmla="*/ 85 h 241"/>
                <a:gd name="T30" fmla="*/ 210 w 241"/>
                <a:gd name="T31" fmla="*/ 111 h 241"/>
                <a:gd name="T32" fmla="*/ 209 w 241"/>
                <a:gd name="T33" fmla="*/ 138 h 241"/>
                <a:gd name="T34" fmla="*/ 199 w 241"/>
                <a:gd name="T35" fmla="*/ 162 h 241"/>
                <a:gd name="T36" fmla="*/ 184 w 241"/>
                <a:gd name="T37" fmla="*/ 184 h 241"/>
                <a:gd name="T38" fmla="*/ 163 w 241"/>
                <a:gd name="T39" fmla="*/ 199 h 241"/>
                <a:gd name="T40" fmla="*/ 138 w 241"/>
                <a:gd name="T41" fmla="*/ 208 h 241"/>
                <a:gd name="T42" fmla="*/ 120 w 241"/>
                <a:gd name="T43" fmla="*/ 210 h 241"/>
                <a:gd name="T44" fmla="*/ 96 w 241"/>
                <a:gd name="T45" fmla="*/ 2 h 241"/>
                <a:gd name="T46" fmla="*/ 63 w 241"/>
                <a:gd name="T47" fmla="*/ 15 h 241"/>
                <a:gd name="T48" fmla="*/ 35 w 241"/>
                <a:gd name="T49" fmla="*/ 35 h 241"/>
                <a:gd name="T50" fmla="*/ 15 w 241"/>
                <a:gd name="T51" fmla="*/ 63 h 241"/>
                <a:gd name="T52" fmla="*/ 2 w 241"/>
                <a:gd name="T53" fmla="*/ 96 h 241"/>
                <a:gd name="T54" fmla="*/ 1 w 241"/>
                <a:gd name="T55" fmla="*/ 132 h 241"/>
                <a:gd name="T56" fmla="*/ 10 w 241"/>
                <a:gd name="T57" fmla="*/ 167 h 241"/>
                <a:gd name="T58" fmla="*/ 28 w 241"/>
                <a:gd name="T59" fmla="*/ 197 h 241"/>
                <a:gd name="T60" fmla="*/ 54 w 241"/>
                <a:gd name="T61" fmla="*/ 219 h 241"/>
                <a:gd name="T62" fmla="*/ 85 w 241"/>
                <a:gd name="T63" fmla="*/ 235 h 241"/>
                <a:gd name="T64" fmla="*/ 120 w 241"/>
                <a:gd name="T65" fmla="*/ 241 h 241"/>
                <a:gd name="T66" fmla="*/ 156 w 241"/>
                <a:gd name="T67" fmla="*/ 235 h 241"/>
                <a:gd name="T68" fmla="*/ 187 w 241"/>
                <a:gd name="T69" fmla="*/ 219 h 241"/>
                <a:gd name="T70" fmla="*/ 213 w 241"/>
                <a:gd name="T71" fmla="*/ 197 h 241"/>
                <a:gd name="T72" fmla="*/ 231 w 241"/>
                <a:gd name="T73" fmla="*/ 167 h 241"/>
                <a:gd name="T74" fmla="*/ 240 w 241"/>
                <a:gd name="T75" fmla="*/ 132 h 241"/>
                <a:gd name="T76" fmla="*/ 238 w 241"/>
                <a:gd name="T77" fmla="*/ 96 h 241"/>
                <a:gd name="T78" fmla="*/ 226 w 241"/>
                <a:gd name="T79" fmla="*/ 63 h 241"/>
                <a:gd name="T80" fmla="*/ 206 w 241"/>
                <a:gd name="T81" fmla="*/ 35 h 241"/>
                <a:gd name="T82" fmla="*/ 178 w 241"/>
                <a:gd name="T83" fmla="*/ 15 h 241"/>
                <a:gd name="T84" fmla="*/ 145 w 241"/>
                <a:gd name="T85" fmla="*/ 2 h 241"/>
                <a:gd name="T86" fmla="*/ 120 w 241"/>
                <a:gd name="T87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41" h="241">
                  <a:moveTo>
                    <a:pt x="120" y="210"/>
                  </a:moveTo>
                  <a:lnTo>
                    <a:pt x="111" y="210"/>
                  </a:lnTo>
                  <a:lnTo>
                    <a:pt x="102" y="208"/>
                  </a:lnTo>
                  <a:lnTo>
                    <a:pt x="93" y="206"/>
                  </a:lnTo>
                  <a:lnTo>
                    <a:pt x="86" y="203"/>
                  </a:lnTo>
                  <a:lnTo>
                    <a:pt x="77" y="199"/>
                  </a:lnTo>
                  <a:lnTo>
                    <a:pt x="70" y="195"/>
                  </a:lnTo>
                  <a:lnTo>
                    <a:pt x="63" y="189"/>
                  </a:lnTo>
                  <a:lnTo>
                    <a:pt x="57" y="184"/>
                  </a:lnTo>
                  <a:lnTo>
                    <a:pt x="50" y="177"/>
                  </a:lnTo>
                  <a:lnTo>
                    <a:pt x="46" y="170"/>
                  </a:lnTo>
                  <a:lnTo>
                    <a:pt x="41" y="162"/>
                  </a:lnTo>
                  <a:lnTo>
                    <a:pt x="37" y="155"/>
                  </a:lnTo>
                  <a:lnTo>
                    <a:pt x="34" y="146"/>
                  </a:lnTo>
                  <a:lnTo>
                    <a:pt x="32" y="138"/>
                  </a:lnTo>
                  <a:lnTo>
                    <a:pt x="31" y="129"/>
                  </a:lnTo>
                  <a:lnTo>
                    <a:pt x="30" y="120"/>
                  </a:lnTo>
                  <a:lnTo>
                    <a:pt x="31" y="111"/>
                  </a:lnTo>
                  <a:lnTo>
                    <a:pt x="32" y="101"/>
                  </a:lnTo>
                  <a:lnTo>
                    <a:pt x="34" y="93"/>
                  </a:lnTo>
                  <a:lnTo>
                    <a:pt x="37" y="85"/>
                  </a:lnTo>
                  <a:lnTo>
                    <a:pt x="41" y="77"/>
                  </a:lnTo>
                  <a:lnTo>
                    <a:pt x="46" y="69"/>
                  </a:lnTo>
                  <a:lnTo>
                    <a:pt x="50" y="63"/>
                  </a:lnTo>
                  <a:lnTo>
                    <a:pt x="57" y="56"/>
                  </a:lnTo>
                  <a:lnTo>
                    <a:pt x="63" y="50"/>
                  </a:lnTo>
                  <a:lnTo>
                    <a:pt x="70" y="46"/>
                  </a:lnTo>
                  <a:lnTo>
                    <a:pt x="77" y="40"/>
                  </a:lnTo>
                  <a:lnTo>
                    <a:pt x="86" y="37"/>
                  </a:lnTo>
                  <a:lnTo>
                    <a:pt x="93" y="34"/>
                  </a:lnTo>
                  <a:lnTo>
                    <a:pt x="102" y="32"/>
                  </a:lnTo>
                  <a:lnTo>
                    <a:pt x="111" y="31"/>
                  </a:lnTo>
                  <a:lnTo>
                    <a:pt x="120" y="30"/>
                  </a:lnTo>
                  <a:lnTo>
                    <a:pt x="130" y="31"/>
                  </a:lnTo>
                  <a:lnTo>
                    <a:pt x="138" y="32"/>
                  </a:lnTo>
                  <a:lnTo>
                    <a:pt x="147" y="34"/>
                  </a:lnTo>
                  <a:lnTo>
                    <a:pt x="155" y="37"/>
                  </a:lnTo>
                  <a:lnTo>
                    <a:pt x="163" y="40"/>
                  </a:lnTo>
                  <a:lnTo>
                    <a:pt x="170" y="46"/>
                  </a:lnTo>
                  <a:lnTo>
                    <a:pt x="178" y="50"/>
                  </a:lnTo>
                  <a:lnTo>
                    <a:pt x="184" y="56"/>
                  </a:lnTo>
                  <a:lnTo>
                    <a:pt x="190" y="63"/>
                  </a:lnTo>
                  <a:lnTo>
                    <a:pt x="195" y="69"/>
                  </a:lnTo>
                  <a:lnTo>
                    <a:pt x="199" y="77"/>
                  </a:lnTo>
                  <a:lnTo>
                    <a:pt x="204" y="85"/>
                  </a:lnTo>
                  <a:lnTo>
                    <a:pt x="207" y="93"/>
                  </a:lnTo>
                  <a:lnTo>
                    <a:pt x="209" y="101"/>
                  </a:lnTo>
                  <a:lnTo>
                    <a:pt x="210" y="111"/>
                  </a:lnTo>
                  <a:lnTo>
                    <a:pt x="211" y="120"/>
                  </a:lnTo>
                  <a:lnTo>
                    <a:pt x="210" y="129"/>
                  </a:lnTo>
                  <a:lnTo>
                    <a:pt x="209" y="138"/>
                  </a:lnTo>
                  <a:lnTo>
                    <a:pt x="207" y="146"/>
                  </a:lnTo>
                  <a:lnTo>
                    <a:pt x="204" y="155"/>
                  </a:lnTo>
                  <a:lnTo>
                    <a:pt x="199" y="162"/>
                  </a:lnTo>
                  <a:lnTo>
                    <a:pt x="195" y="170"/>
                  </a:lnTo>
                  <a:lnTo>
                    <a:pt x="190" y="177"/>
                  </a:lnTo>
                  <a:lnTo>
                    <a:pt x="184" y="184"/>
                  </a:lnTo>
                  <a:lnTo>
                    <a:pt x="178" y="189"/>
                  </a:lnTo>
                  <a:lnTo>
                    <a:pt x="170" y="195"/>
                  </a:lnTo>
                  <a:lnTo>
                    <a:pt x="163" y="199"/>
                  </a:lnTo>
                  <a:lnTo>
                    <a:pt x="155" y="203"/>
                  </a:lnTo>
                  <a:lnTo>
                    <a:pt x="147" y="206"/>
                  </a:lnTo>
                  <a:lnTo>
                    <a:pt x="138" y="208"/>
                  </a:lnTo>
                  <a:lnTo>
                    <a:pt x="130" y="210"/>
                  </a:lnTo>
                  <a:lnTo>
                    <a:pt x="120" y="211"/>
                  </a:lnTo>
                  <a:lnTo>
                    <a:pt x="120" y="210"/>
                  </a:lnTo>
                  <a:close/>
                  <a:moveTo>
                    <a:pt x="120" y="0"/>
                  </a:moveTo>
                  <a:lnTo>
                    <a:pt x="108" y="1"/>
                  </a:lnTo>
                  <a:lnTo>
                    <a:pt x="96" y="2"/>
                  </a:lnTo>
                  <a:lnTo>
                    <a:pt x="85" y="5"/>
                  </a:lnTo>
                  <a:lnTo>
                    <a:pt x="74" y="9"/>
                  </a:lnTo>
                  <a:lnTo>
                    <a:pt x="63" y="15"/>
                  </a:lnTo>
                  <a:lnTo>
                    <a:pt x="54" y="20"/>
                  </a:lnTo>
                  <a:lnTo>
                    <a:pt x="44" y="27"/>
                  </a:lnTo>
                  <a:lnTo>
                    <a:pt x="35" y="35"/>
                  </a:lnTo>
                  <a:lnTo>
                    <a:pt x="28" y="43"/>
                  </a:lnTo>
                  <a:lnTo>
                    <a:pt x="20" y="53"/>
                  </a:lnTo>
                  <a:lnTo>
                    <a:pt x="15" y="63"/>
                  </a:lnTo>
                  <a:lnTo>
                    <a:pt x="10" y="73"/>
                  </a:lnTo>
                  <a:lnTo>
                    <a:pt x="5" y="84"/>
                  </a:lnTo>
                  <a:lnTo>
                    <a:pt x="2" y="96"/>
                  </a:lnTo>
                  <a:lnTo>
                    <a:pt x="1" y="108"/>
                  </a:lnTo>
                  <a:lnTo>
                    <a:pt x="0" y="120"/>
                  </a:lnTo>
                  <a:lnTo>
                    <a:pt x="1" y="132"/>
                  </a:lnTo>
                  <a:lnTo>
                    <a:pt x="2" y="144"/>
                  </a:lnTo>
                  <a:lnTo>
                    <a:pt x="5" y="156"/>
                  </a:lnTo>
                  <a:lnTo>
                    <a:pt x="10" y="167"/>
                  </a:lnTo>
                  <a:lnTo>
                    <a:pt x="15" y="177"/>
                  </a:lnTo>
                  <a:lnTo>
                    <a:pt x="20" y="187"/>
                  </a:lnTo>
                  <a:lnTo>
                    <a:pt x="28" y="197"/>
                  </a:lnTo>
                  <a:lnTo>
                    <a:pt x="35" y="205"/>
                  </a:lnTo>
                  <a:lnTo>
                    <a:pt x="44" y="213"/>
                  </a:lnTo>
                  <a:lnTo>
                    <a:pt x="54" y="219"/>
                  </a:lnTo>
                  <a:lnTo>
                    <a:pt x="63" y="226"/>
                  </a:lnTo>
                  <a:lnTo>
                    <a:pt x="74" y="231"/>
                  </a:lnTo>
                  <a:lnTo>
                    <a:pt x="85" y="235"/>
                  </a:lnTo>
                  <a:lnTo>
                    <a:pt x="96" y="237"/>
                  </a:lnTo>
                  <a:lnTo>
                    <a:pt x="108" y="239"/>
                  </a:lnTo>
                  <a:lnTo>
                    <a:pt x="120" y="241"/>
                  </a:lnTo>
                  <a:lnTo>
                    <a:pt x="133" y="239"/>
                  </a:lnTo>
                  <a:lnTo>
                    <a:pt x="145" y="237"/>
                  </a:lnTo>
                  <a:lnTo>
                    <a:pt x="156" y="235"/>
                  </a:lnTo>
                  <a:lnTo>
                    <a:pt x="167" y="231"/>
                  </a:lnTo>
                  <a:lnTo>
                    <a:pt x="178" y="226"/>
                  </a:lnTo>
                  <a:lnTo>
                    <a:pt x="187" y="219"/>
                  </a:lnTo>
                  <a:lnTo>
                    <a:pt x="197" y="213"/>
                  </a:lnTo>
                  <a:lnTo>
                    <a:pt x="206" y="205"/>
                  </a:lnTo>
                  <a:lnTo>
                    <a:pt x="213" y="197"/>
                  </a:lnTo>
                  <a:lnTo>
                    <a:pt x="220" y="187"/>
                  </a:lnTo>
                  <a:lnTo>
                    <a:pt x="226" y="177"/>
                  </a:lnTo>
                  <a:lnTo>
                    <a:pt x="231" y="167"/>
                  </a:lnTo>
                  <a:lnTo>
                    <a:pt x="236" y="156"/>
                  </a:lnTo>
                  <a:lnTo>
                    <a:pt x="238" y="144"/>
                  </a:lnTo>
                  <a:lnTo>
                    <a:pt x="240" y="132"/>
                  </a:lnTo>
                  <a:lnTo>
                    <a:pt x="241" y="120"/>
                  </a:lnTo>
                  <a:lnTo>
                    <a:pt x="240" y="108"/>
                  </a:lnTo>
                  <a:lnTo>
                    <a:pt x="238" y="96"/>
                  </a:lnTo>
                  <a:lnTo>
                    <a:pt x="236" y="84"/>
                  </a:lnTo>
                  <a:lnTo>
                    <a:pt x="231" y="73"/>
                  </a:lnTo>
                  <a:lnTo>
                    <a:pt x="226" y="63"/>
                  </a:lnTo>
                  <a:lnTo>
                    <a:pt x="220" y="53"/>
                  </a:lnTo>
                  <a:lnTo>
                    <a:pt x="213" y="43"/>
                  </a:lnTo>
                  <a:lnTo>
                    <a:pt x="206" y="35"/>
                  </a:lnTo>
                  <a:lnTo>
                    <a:pt x="197" y="27"/>
                  </a:lnTo>
                  <a:lnTo>
                    <a:pt x="187" y="20"/>
                  </a:lnTo>
                  <a:lnTo>
                    <a:pt x="178" y="15"/>
                  </a:lnTo>
                  <a:lnTo>
                    <a:pt x="167" y="9"/>
                  </a:lnTo>
                  <a:lnTo>
                    <a:pt x="156" y="5"/>
                  </a:lnTo>
                  <a:lnTo>
                    <a:pt x="145" y="2"/>
                  </a:lnTo>
                  <a:lnTo>
                    <a:pt x="133" y="1"/>
                  </a:lnTo>
                  <a:lnTo>
                    <a:pt x="120" y="0"/>
                  </a:lnTo>
                  <a:lnTo>
                    <a:pt x="12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89">
              <a:extLst>
                <a:ext uri="{FF2B5EF4-FFF2-40B4-BE49-F238E27FC236}">
                  <a16:creationId xmlns:a16="http://schemas.microsoft.com/office/drawing/2014/main" id="{AD63DFAD-28FE-6043-B4B8-92F4B90AE8E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091738" y="1458913"/>
              <a:ext cx="28575" cy="28575"/>
            </a:xfrm>
            <a:custGeom>
              <a:avLst/>
              <a:gdLst>
                <a:gd name="T0" fmla="*/ 30 w 90"/>
                <a:gd name="T1" fmla="*/ 42 h 91"/>
                <a:gd name="T2" fmla="*/ 32 w 90"/>
                <a:gd name="T3" fmla="*/ 37 h 91"/>
                <a:gd name="T4" fmla="*/ 36 w 90"/>
                <a:gd name="T5" fmla="*/ 33 h 91"/>
                <a:gd name="T6" fmla="*/ 42 w 90"/>
                <a:gd name="T7" fmla="*/ 31 h 91"/>
                <a:gd name="T8" fmla="*/ 48 w 90"/>
                <a:gd name="T9" fmla="*/ 31 h 91"/>
                <a:gd name="T10" fmla="*/ 54 w 90"/>
                <a:gd name="T11" fmla="*/ 33 h 91"/>
                <a:gd name="T12" fmla="*/ 58 w 90"/>
                <a:gd name="T13" fmla="*/ 37 h 91"/>
                <a:gd name="T14" fmla="*/ 60 w 90"/>
                <a:gd name="T15" fmla="*/ 42 h 91"/>
                <a:gd name="T16" fmla="*/ 60 w 90"/>
                <a:gd name="T17" fmla="*/ 48 h 91"/>
                <a:gd name="T18" fmla="*/ 58 w 90"/>
                <a:gd name="T19" fmla="*/ 53 h 91"/>
                <a:gd name="T20" fmla="*/ 54 w 90"/>
                <a:gd name="T21" fmla="*/ 57 h 91"/>
                <a:gd name="T22" fmla="*/ 48 w 90"/>
                <a:gd name="T23" fmla="*/ 60 h 91"/>
                <a:gd name="T24" fmla="*/ 42 w 90"/>
                <a:gd name="T25" fmla="*/ 60 h 91"/>
                <a:gd name="T26" fmla="*/ 36 w 90"/>
                <a:gd name="T27" fmla="*/ 57 h 91"/>
                <a:gd name="T28" fmla="*/ 32 w 90"/>
                <a:gd name="T29" fmla="*/ 53 h 91"/>
                <a:gd name="T30" fmla="*/ 30 w 90"/>
                <a:gd name="T31" fmla="*/ 48 h 91"/>
                <a:gd name="T32" fmla="*/ 30 w 90"/>
                <a:gd name="T33" fmla="*/ 45 h 91"/>
                <a:gd name="T34" fmla="*/ 89 w 90"/>
                <a:gd name="T35" fmla="*/ 36 h 91"/>
                <a:gd name="T36" fmla="*/ 83 w 90"/>
                <a:gd name="T37" fmla="*/ 20 h 91"/>
                <a:gd name="T38" fmla="*/ 70 w 90"/>
                <a:gd name="T39" fmla="*/ 8 h 91"/>
                <a:gd name="T40" fmla="*/ 54 w 90"/>
                <a:gd name="T41" fmla="*/ 1 h 91"/>
                <a:gd name="T42" fmla="*/ 35 w 90"/>
                <a:gd name="T43" fmla="*/ 1 h 91"/>
                <a:gd name="T44" fmla="*/ 19 w 90"/>
                <a:gd name="T45" fmla="*/ 8 h 91"/>
                <a:gd name="T46" fmla="*/ 8 w 90"/>
                <a:gd name="T47" fmla="*/ 20 h 91"/>
                <a:gd name="T48" fmla="*/ 1 w 90"/>
                <a:gd name="T49" fmla="*/ 36 h 91"/>
                <a:gd name="T50" fmla="*/ 1 w 90"/>
                <a:gd name="T51" fmla="*/ 54 h 91"/>
                <a:gd name="T52" fmla="*/ 8 w 90"/>
                <a:gd name="T53" fmla="*/ 70 h 91"/>
                <a:gd name="T54" fmla="*/ 19 w 90"/>
                <a:gd name="T55" fmla="*/ 82 h 91"/>
                <a:gd name="T56" fmla="*/ 35 w 90"/>
                <a:gd name="T57" fmla="*/ 89 h 91"/>
                <a:gd name="T58" fmla="*/ 54 w 90"/>
                <a:gd name="T59" fmla="*/ 89 h 91"/>
                <a:gd name="T60" fmla="*/ 70 w 90"/>
                <a:gd name="T61" fmla="*/ 82 h 91"/>
                <a:gd name="T62" fmla="*/ 83 w 90"/>
                <a:gd name="T63" fmla="*/ 70 h 91"/>
                <a:gd name="T64" fmla="*/ 89 w 90"/>
                <a:gd name="T65" fmla="*/ 54 h 91"/>
                <a:gd name="T66" fmla="*/ 90 w 90"/>
                <a:gd name="T67" fmla="*/ 45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0" h="91">
                  <a:moveTo>
                    <a:pt x="30" y="45"/>
                  </a:moveTo>
                  <a:lnTo>
                    <a:pt x="30" y="42"/>
                  </a:lnTo>
                  <a:lnTo>
                    <a:pt x="31" y="39"/>
                  </a:lnTo>
                  <a:lnTo>
                    <a:pt x="32" y="37"/>
                  </a:lnTo>
                  <a:lnTo>
                    <a:pt x="34" y="35"/>
                  </a:lnTo>
                  <a:lnTo>
                    <a:pt x="36" y="33"/>
                  </a:lnTo>
                  <a:lnTo>
                    <a:pt x="39" y="32"/>
                  </a:lnTo>
                  <a:lnTo>
                    <a:pt x="42" y="31"/>
                  </a:lnTo>
                  <a:lnTo>
                    <a:pt x="45" y="31"/>
                  </a:lnTo>
                  <a:lnTo>
                    <a:pt x="48" y="31"/>
                  </a:lnTo>
                  <a:lnTo>
                    <a:pt x="50" y="32"/>
                  </a:lnTo>
                  <a:lnTo>
                    <a:pt x="54" y="33"/>
                  </a:lnTo>
                  <a:lnTo>
                    <a:pt x="56" y="35"/>
                  </a:lnTo>
                  <a:lnTo>
                    <a:pt x="58" y="37"/>
                  </a:lnTo>
                  <a:lnTo>
                    <a:pt x="59" y="39"/>
                  </a:lnTo>
                  <a:lnTo>
                    <a:pt x="60" y="42"/>
                  </a:lnTo>
                  <a:lnTo>
                    <a:pt x="60" y="46"/>
                  </a:lnTo>
                  <a:lnTo>
                    <a:pt x="60" y="48"/>
                  </a:lnTo>
                  <a:lnTo>
                    <a:pt x="59" y="51"/>
                  </a:lnTo>
                  <a:lnTo>
                    <a:pt x="58" y="53"/>
                  </a:lnTo>
                  <a:lnTo>
                    <a:pt x="56" y="55"/>
                  </a:lnTo>
                  <a:lnTo>
                    <a:pt x="54" y="57"/>
                  </a:lnTo>
                  <a:lnTo>
                    <a:pt x="50" y="58"/>
                  </a:lnTo>
                  <a:lnTo>
                    <a:pt x="48" y="60"/>
                  </a:lnTo>
                  <a:lnTo>
                    <a:pt x="45" y="61"/>
                  </a:lnTo>
                  <a:lnTo>
                    <a:pt x="42" y="60"/>
                  </a:lnTo>
                  <a:lnTo>
                    <a:pt x="39" y="58"/>
                  </a:lnTo>
                  <a:lnTo>
                    <a:pt x="36" y="57"/>
                  </a:lnTo>
                  <a:lnTo>
                    <a:pt x="34" y="55"/>
                  </a:lnTo>
                  <a:lnTo>
                    <a:pt x="32" y="53"/>
                  </a:lnTo>
                  <a:lnTo>
                    <a:pt x="31" y="51"/>
                  </a:lnTo>
                  <a:lnTo>
                    <a:pt x="30" y="48"/>
                  </a:lnTo>
                  <a:lnTo>
                    <a:pt x="30" y="46"/>
                  </a:lnTo>
                  <a:lnTo>
                    <a:pt x="30" y="45"/>
                  </a:lnTo>
                  <a:close/>
                  <a:moveTo>
                    <a:pt x="90" y="45"/>
                  </a:moveTo>
                  <a:lnTo>
                    <a:pt x="89" y="36"/>
                  </a:lnTo>
                  <a:lnTo>
                    <a:pt x="87" y="27"/>
                  </a:lnTo>
                  <a:lnTo>
                    <a:pt x="83" y="20"/>
                  </a:lnTo>
                  <a:lnTo>
                    <a:pt x="77" y="13"/>
                  </a:lnTo>
                  <a:lnTo>
                    <a:pt x="70" y="8"/>
                  </a:lnTo>
                  <a:lnTo>
                    <a:pt x="62" y="4"/>
                  </a:lnTo>
                  <a:lnTo>
                    <a:pt x="54" y="1"/>
                  </a:lnTo>
                  <a:lnTo>
                    <a:pt x="45" y="0"/>
                  </a:lnTo>
                  <a:lnTo>
                    <a:pt x="35" y="1"/>
                  </a:lnTo>
                  <a:lnTo>
                    <a:pt x="28" y="4"/>
                  </a:lnTo>
                  <a:lnTo>
                    <a:pt x="19" y="8"/>
                  </a:lnTo>
                  <a:lnTo>
                    <a:pt x="13" y="13"/>
                  </a:lnTo>
                  <a:lnTo>
                    <a:pt x="8" y="20"/>
                  </a:lnTo>
                  <a:lnTo>
                    <a:pt x="3" y="27"/>
                  </a:lnTo>
                  <a:lnTo>
                    <a:pt x="1" y="36"/>
                  </a:lnTo>
                  <a:lnTo>
                    <a:pt x="0" y="46"/>
                  </a:lnTo>
                  <a:lnTo>
                    <a:pt x="1" y="54"/>
                  </a:lnTo>
                  <a:lnTo>
                    <a:pt x="3" y="63"/>
                  </a:lnTo>
                  <a:lnTo>
                    <a:pt x="8" y="70"/>
                  </a:lnTo>
                  <a:lnTo>
                    <a:pt x="13" y="77"/>
                  </a:lnTo>
                  <a:lnTo>
                    <a:pt x="19" y="82"/>
                  </a:lnTo>
                  <a:lnTo>
                    <a:pt x="28" y="86"/>
                  </a:lnTo>
                  <a:lnTo>
                    <a:pt x="35" y="89"/>
                  </a:lnTo>
                  <a:lnTo>
                    <a:pt x="45" y="91"/>
                  </a:lnTo>
                  <a:lnTo>
                    <a:pt x="54" y="89"/>
                  </a:lnTo>
                  <a:lnTo>
                    <a:pt x="62" y="86"/>
                  </a:lnTo>
                  <a:lnTo>
                    <a:pt x="70" y="82"/>
                  </a:lnTo>
                  <a:lnTo>
                    <a:pt x="77" y="77"/>
                  </a:lnTo>
                  <a:lnTo>
                    <a:pt x="83" y="70"/>
                  </a:lnTo>
                  <a:lnTo>
                    <a:pt x="87" y="63"/>
                  </a:lnTo>
                  <a:lnTo>
                    <a:pt x="89" y="54"/>
                  </a:lnTo>
                  <a:lnTo>
                    <a:pt x="90" y="46"/>
                  </a:lnTo>
                  <a:lnTo>
                    <a:pt x="90" y="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190">
              <a:extLst>
                <a:ext uri="{FF2B5EF4-FFF2-40B4-BE49-F238E27FC236}">
                  <a16:creationId xmlns:a16="http://schemas.microsoft.com/office/drawing/2014/main" id="{A0D12CBE-6469-B243-A184-E401332410D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929813" y="1401763"/>
              <a:ext cx="28575" cy="28575"/>
            </a:xfrm>
            <a:custGeom>
              <a:avLst/>
              <a:gdLst>
                <a:gd name="T0" fmla="*/ 59 w 90"/>
                <a:gd name="T1" fmla="*/ 48 h 90"/>
                <a:gd name="T2" fmla="*/ 57 w 90"/>
                <a:gd name="T3" fmla="*/ 53 h 90"/>
                <a:gd name="T4" fmla="*/ 54 w 90"/>
                <a:gd name="T5" fmla="*/ 57 h 90"/>
                <a:gd name="T6" fmla="*/ 48 w 90"/>
                <a:gd name="T7" fmla="*/ 60 h 90"/>
                <a:gd name="T8" fmla="*/ 42 w 90"/>
                <a:gd name="T9" fmla="*/ 60 h 90"/>
                <a:gd name="T10" fmla="*/ 36 w 90"/>
                <a:gd name="T11" fmla="*/ 57 h 90"/>
                <a:gd name="T12" fmla="*/ 32 w 90"/>
                <a:gd name="T13" fmla="*/ 53 h 90"/>
                <a:gd name="T14" fmla="*/ 30 w 90"/>
                <a:gd name="T15" fmla="*/ 48 h 90"/>
                <a:gd name="T16" fmla="*/ 30 w 90"/>
                <a:gd name="T17" fmla="*/ 41 h 90"/>
                <a:gd name="T18" fmla="*/ 32 w 90"/>
                <a:gd name="T19" fmla="*/ 36 h 90"/>
                <a:gd name="T20" fmla="*/ 36 w 90"/>
                <a:gd name="T21" fmla="*/ 32 h 90"/>
                <a:gd name="T22" fmla="*/ 42 w 90"/>
                <a:gd name="T23" fmla="*/ 30 h 90"/>
                <a:gd name="T24" fmla="*/ 48 w 90"/>
                <a:gd name="T25" fmla="*/ 30 h 90"/>
                <a:gd name="T26" fmla="*/ 54 w 90"/>
                <a:gd name="T27" fmla="*/ 32 h 90"/>
                <a:gd name="T28" fmla="*/ 57 w 90"/>
                <a:gd name="T29" fmla="*/ 36 h 90"/>
                <a:gd name="T30" fmla="*/ 59 w 90"/>
                <a:gd name="T31" fmla="*/ 41 h 90"/>
                <a:gd name="T32" fmla="*/ 60 w 90"/>
                <a:gd name="T33" fmla="*/ 45 h 90"/>
                <a:gd name="T34" fmla="*/ 0 w 90"/>
                <a:gd name="T35" fmla="*/ 54 h 90"/>
                <a:gd name="T36" fmla="*/ 8 w 90"/>
                <a:gd name="T37" fmla="*/ 70 h 90"/>
                <a:gd name="T38" fmla="*/ 19 w 90"/>
                <a:gd name="T39" fmla="*/ 82 h 90"/>
                <a:gd name="T40" fmla="*/ 35 w 90"/>
                <a:gd name="T41" fmla="*/ 88 h 90"/>
                <a:gd name="T42" fmla="*/ 54 w 90"/>
                <a:gd name="T43" fmla="*/ 88 h 90"/>
                <a:gd name="T44" fmla="*/ 70 w 90"/>
                <a:gd name="T45" fmla="*/ 82 h 90"/>
                <a:gd name="T46" fmla="*/ 83 w 90"/>
                <a:gd name="T47" fmla="*/ 70 h 90"/>
                <a:gd name="T48" fmla="*/ 89 w 90"/>
                <a:gd name="T49" fmla="*/ 54 h 90"/>
                <a:gd name="T50" fmla="*/ 89 w 90"/>
                <a:gd name="T51" fmla="*/ 36 h 90"/>
                <a:gd name="T52" fmla="*/ 83 w 90"/>
                <a:gd name="T53" fmla="*/ 20 h 90"/>
                <a:gd name="T54" fmla="*/ 70 w 90"/>
                <a:gd name="T55" fmla="*/ 7 h 90"/>
                <a:gd name="T56" fmla="*/ 54 w 90"/>
                <a:gd name="T57" fmla="*/ 1 h 90"/>
                <a:gd name="T58" fmla="*/ 35 w 90"/>
                <a:gd name="T59" fmla="*/ 1 h 90"/>
                <a:gd name="T60" fmla="*/ 19 w 90"/>
                <a:gd name="T61" fmla="*/ 7 h 90"/>
                <a:gd name="T62" fmla="*/ 8 w 90"/>
                <a:gd name="T63" fmla="*/ 20 h 90"/>
                <a:gd name="T64" fmla="*/ 0 w 90"/>
                <a:gd name="T65" fmla="*/ 36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0" h="90">
                  <a:moveTo>
                    <a:pt x="60" y="45"/>
                  </a:moveTo>
                  <a:lnTo>
                    <a:pt x="59" y="48"/>
                  </a:lnTo>
                  <a:lnTo>
                    <a:pt x="59" y="51"/>
                  </a:lnTo>
                  <a:lnTo>
                    <a:pt x="57" y="53"/>
                  </a:lnTo>
                  <a:lnTo>
                    <a:pt x="56" y="55"/>
                  </a:lnTo>
                  <a:lnTo>
                    <a:pt x="54" y="57"/>
                  </a:lnTo>
                  <a:lnTo>
                    <a:pt x="50" y="58"/>
                  </a:lnTo>
                  <a:lnTo>
                    <a:pt x="48" y="60"/>
                  </a:lnTo>
                  <a:lnTo>
                    <a:pt x="45" y="60"/>
                  </a:lnTo>
                  <a:lnTo>
                    <a:pt x="42" y="60"/>
                  </a:lnTo>
                  <a:lnTo>
                    <a:pt x="39" y="58"/>
                  </a:lnTo>
                  <a:lnTo>
                    <a:pt x="36" y="57"/>
                  </a:lnTo>
                  <a:lnTo>
                    <a:pt x="34" y="55"/>
                  </a:lnTo>
                  <a:lnTo>
                    <a:pt x="32" y="53"/>
                  </a:lnTo>
                  <a:lnTo>
                    <a:pt x="31" y="51"/>
                  </a:lnTo>
                  <a:lnTo>
                    <a:pt x="30" y="48"/>
                  </a:lnTo>
                  <a:lnTo>
                    <a:pt x="30" y="45"/>
                  </a:lnTo>
                  <a:lnTo>
                    <a:pt x="30" y="41"/>
                  </a:lnTo>
                  <a:lnTo>
                    <a:pt x="31" y="39"/>
                  </a:lnTo>
                  <a:lnTo>
                    <a:pt x="32" y="36"/>
                  </a:lnTo>
                  <a:lnTo>
                    <a:pt x="34" y="34"/>
                  </a:lnTo>
                  <a:lnTo>
                    <a:pt x="36" y="32"/>
                  </a:lnTo>
                  <a:lnTo>
                    <a:pt x="39" y="31"/>
                  </a:lnTo>
                  <a:lnTo>
                    <a:pt x="42" y="30"/>
                  </a:lnTo>
                  <a:lnTo>
                    <a:pt x="45" y="30"/>
                  </a:lnTo>
                  <a:lnTo>
                    <a:pt x="48" y="30"/>
                  </a:lnTo>
                  <a:lnTo>
                    <a:pt x="50" y="31"/>
                  </a:lnTo>
                  <a:lnTo>
                    <a:pt x="54" y="32"/>
                  </a:lnTo>
                  <a:lnTo>
                    <a:pt x="56" y="34"/>
                  </a:lnTo>
                  <a:lnTo>
                    <a:pt x="57" y="36"/>
                  </a:lnTo>
                  <a:lnTo>
                    <a:pt x="59" y="39"/>
                  </a:lnTo>
                  <a:lnTo>
                    <a:pt x="59" y="41"/>
                  </a:lnTo>
                  <a:lnTo>
                    <a:pt x="60" y="45"/>
                  </a:lnTo>
                  <a:lnTo>
                    <a:pt x="60" y="45"/>
                  </a:lnTo>
                  <a:close/>
                  <a:moveTo>
                    <a:pt x="0" y="45"/>
                  </a:moveTo>
                  <a:lnTo>
                    <a:pt x="0" y="54"/>
                  </a:lnTo>
                  <a:lnTo>
                    <a:pt x="3" y="62"/>
                  </a:lnTo>
                  <a:lnTo>
                    <a:pt x="8" y="70"/>
                  </a:lnTo>
                  <a:lnTo>
                    <a:pt x="13" y="77"/>
                  </a:lnTo>
                  <a:lnTo>
                    <a:pt x="19" y="82"/>
                  </a:lnTo>
                  <a:lnTo>
                    <a:pt x="27" y="86"/>
                  </a:lnTo>
                  <a:lnTo>
                    <a:pt x="35" y="88"/>
                  </a:lnTo>
                  <a:lnTo>
                    <a:pt x="45" y="90"/>
                  </a:lnTo>
                  <a:lnTo>
                    <a:pt x="54" y="88"/>
                  </a:lnTo>
                  <a:lnTo>
                    <a:pt x="62" y="86"/>
                  </a:lnTo>
                  <a:lnTo>
                    <a:pt x="70" y="82"/>
                  </a:lnTo>
                  <a:lnTo>
                    <a:pt x="76" y="77"/>
                  </a:lnTo>
                  <a:lnTo>
                    <a:pt x="83" y="70"/>
                  </a:lnTo>
                  <a:lnTo>
                    <a:pt x="87" y="62"/>
                  </a:lnTo>
                  <a:lnTo>
                    <a:pt x="89" y="54"/>
                  </a:lnTo>
                  <a:lnTo>
                    <a:pt x="90" y="45"/>
                  </a:lnTo>
                  <a:lnTo>
                    <a:pt x="89" y="36"/>
                  </a:lnTo>
                  <a:lnTo>
                    <a:pt x="87" y="27"/>
                  </a:lnTo>
                  <a:lnTo>
                    <a:pt x="83" y="20"/>
                  </a:lnTo>
                  <a:lnTo>
                    <a:pt x="76" y="12"/>
                  </a:lnTo>
                  <a:lnTo>
                    <a:pt x="70" y="7"/>
                  </a:lnTo>
                  <a:lnTo>
                    <a:pt x="62" y="3"/>
                  </a:lnTo>
                  <a:lnTo>
                    <a:pt x="54" y="1"/>
                  </a:lnTo>
                  <a:lnTo>
                    <a:pt x="45" y="0"/>
                  </a:lnTo>
                  <a:lnTo>
                    <a:pt x="35" y="1"/>
                  </a:lnTo>
                  <a:lnTo>
                    <a:pt x="27" y="3"/>
                  </a:lnTo>
                  <a:lnTo>
                    <a:pt x="19" y="7"/>
                  </a:lnTo>
                  <a:lnTo>
                    <a:pt x="13" y="12"/>
                  </a:lnTo>
                  <a:lnTo>
                    <a:pt x="8" y="20"/>
                  </a:lnTo>
                  <a:lnTo>
                    <a:pt x="3" y="27"/>
                  </a:lnTo>
                  <a:lnTo>
                    <a:pt x="0" y="36"/>
                  </a:lnTo>
                  <a:lnTo>
                    <a:pt x="0" y="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191">
              <a:extLst>
                <a:ext uri="{FF2B5EF4-FFF2-40B4-BE49-F238E27FC236}">
                  <a16:creationId xmlns:a16="http://schemas.microsoft.com/office/drawing/2014/main" id="{EBCD739B-C397-DA4B-8AA9-D2B3641B3457}"/>
                </a:ext>
              </a:extLst>
            </p:cNvPr>
            <p:cNvSpPr>
              <a:spLocks/>
            </p:cNvSpPr>
            <p:nvPr/>
          </p:nvSpPr>
          <p:spPr bwMode="auto">
            <a:xfrm>
              <a:off x="9901238" y="1373188"/>
              <a:ext cx="247650" cy="142875"/>
            </a:xfrm>
            <a:custGeom>
              <a:avLst/>
              <a:gdLst>
                <a:gd name="T0" fmla="*/ 498 w 782"/>
                <a:gd name="T1" fmla="*/ 441 h 451"/>
                <a:gd name="T2" fmla="*/ 503 w 782"/>
                <a:gd name="T3" fmla="*/ 447 h 451"/>
                <a:gd name="T4" fmla="*/ 512 w 782"/>
                <a:gd name="T5" fmla="*/ 451 h 451"/>
                <a:gd name="T6" fmla="*/ 710 w 782"/>
                <a:gd name="T7" fmla="*/ 448 h 451"/>
                <a:gd name="T8" fmla="*/ 735 w 782"/>
                <a:gd name="T9" fmla="*/ 440 h 451"/>
                <a:gd name="T10" fmla="*/ 756 w 782"/>
                <a:gd name="T11" fmla="*/ 424 h 451"/>
                <a:gd name="T12" fmla="*/ 771 w 782"/>
                <a:gd name="T13" fmla="*/ 403 h 451"/>
                <a:gd name="T14" fmla="*/ 781 w 782"/>
                <a:gd name="T15" fmla="*/ 379 h 451"/>
                <a:gd name="T16" fmla="*/ 782 w 782"/>
                <a:gd name="T17" fmla="*/ 90 h 451"/>
                <a:gd name="T18" fmla="*/ 779 w 782"/>
                <a:gd name="T19" fmla="*/ 63 h 451"/>
                <a:gd name="T20" fmla="*/ 767 w 782"/>
                <a:gd name="T21" fmla="*/ 39 h 451"/>
                <a:gd name="T22" fmla="*/ 750 w 782"/>
                <a:gd name="T23" fmla="*/ 20 h 451"/>
                <a:gd name="T24" fmla="*/ 727 w 782"/>
                <a:gd name="T25" fmla="*/ 6 h 451"/>
                <a:gd name="T26" fmla="*/ 702 w 782"/>
                <a:gd name="T27" fmla="*/ 0 h 451"/>
                <a:gd name="T28" fmla="*/ 81 w 782"/>
                <a:gd name="T29" fmla="*/ 0 h 451"/>
                <a:gd name="T30" fmla="*/ 56 w 782"/>
                <a:gd name="T31" fmla="*/ 6 h 451"/>
                <a:gd name="T32" fmla="*/ 33 w 782"/>
                <a:gd name="T33" fmla="*/ 20 h 451"/>
                <a:gd name="T34" fmla="*/ 16 w 782"/>
                <a:gd name="T35" fmla="*/ 39 h 451"/>
                <a:gd name="T36" fmla="*/ 4 w 782"/>
                <a:gd name="T37" fmla="*/ 63 h 451"/>
                <a:gd name="T38" fmla="*/ 0 w 782"/>
                <a:gd name="T39" fmla="*/ 90 h 451"/>
                <a:gd name="T40" fmla="*/ 2 w 782"/>
                <a:gd name="T41" fmla="*/ 291 h 451"/>
                <a:gd name="T42" fmla="*/ 7 w 782"/>
                <a:gd name="T43" fmla="*/ 297 h 451"/>
                <a:gd name="T44" fmla="*/ 15 w 782"/>
                <a:gd name="T45" fmla="*/ 301 h 451"/>
                <a:gd name="T46" fmla="*/ 24 w 782"/>
                <a:gd name="T47" fmla="*/ 297 h 451"/>
                <a:gd name="T48" fmla="*/ 29 w 782"/>
                <a:gd name="T49" fmla="*/ 291 h 451"/>
                <a:gd name="T50" fmla="*/ 30 w 782"/>
                <a:gd name="T51" fmla="*/ 90 h 451"/>
                <a:gd name="T52" fmla="*/ 33 w 782"/>
                <a:gd name="T53" fmla="*/ 71 h 451"/>
                <a:gd name="T54" fmla="*/ 41 w 782"/>
                <a:gd name="T55" fmla="*/ 55 h 451"/>
                <a:gd name="T56" fmla="*/ 52 w 782"/>
                <a:gd name="T57" fmla="*/ 43 h 451"/>
                <a:gd name="T58" fmla="*/ 67 w 782"/>
                <a:gd name="T59" fmla="*/ 34 h 451"/>
                <a:gd name="T60" fmla="*/ 85 w 782"/>
                <a:gd name="T61" fmla="*/ 30 h 451"/>
                <a:gd name="T62" fmla="*/ 698 w 782"/>
                <a:gd name="T63" fmla="*/ 30 h 451"/>
                <a:gd name="T64" fmla="*/ 716 w 782"/>
                <a:gd name="T65" fmla="*/ 34 h 451"/>
                <a:gd name="T66" fmla="*/ 731 w 782"/>
                <a:gd name="T67" fmla="*/ 43 h 451"/>
                <a:gd name="T68" fmla="*/ 742 w 782"/>
                <a:gd name="T69" fmla="*/ 55 h 451"/>
                <a:gd name="T70" fmla="*/ 750 w 782"/>
                <a:gd name="T71" fmla="*/ 71 h 451"/>
                <a:gd name="T72" fmla="*/ 752 w 782"/>
                <a:gd name="T73" fmla="*/ 90 h 451"/>
                <a:gd name="T74" fmla="*/ 751 w 782"/>
                <a:gd name="T75" fmla="*/ 372 h 451"/>
                <a:gd name="T76" fmla="*/ 744 w 782"/>
                <a:gd name="T77" fmla="*/ 389 h 451"/>
                <a:gd name="T78" fmla="*/ 735 w 782"/>
                <a:gd name="T79" fmla="*/ 403 h 451"/>
                <a:gd name="T80" fmla="*/ 721 w 782"/>
                <a:gd name="T81" fmla="*/ 413 h 451"/>
                <a:gd name="T82" fmla="*/ 704 w 782"/>
                <a:gd name="T83" fmla="*/ 419 h 451"/>
                <a:gd name="T84" fmla="*/ 512 w 782"/>
                <a:gd name="T85" fmla="*/ 421 h 451"/>
                <a:gd name="T86" fmla="*/ 503 w 782"/>
                <a:gd name="T87" fmla="*/ 423 h 451"/>
                <a:gd name="T88" fmla="*/ 498 w 782"/>
                <a:gd name="T89" fmla="*/ 429 h 451"/>
                <a:gd name="T90" fmla="*/ 497 w 782"/>
                <a:gd name="T91" fmla="*/ 436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82" h="451">
                  <a:moveTo>
                    <a:pt x="497" y="436"/>
                  </a:moveTo>
                  <a:lnTo>
                    <a:pt x="497" y="439"/>
                  </a:lnTo>
                  <a:lnTo>
                    <a:pt x="498" y="441"/>
                  </a:lnTo>
                  <a:lnTo>
                    <a:pt x="499" y="444"/>
                  </a:lnTo>
                  <a:lnTo>
                    <a:pt x="501" y="446"/>
                  </a:lnTo>
                  <a:lnTo>
                    <a:pt x="503" y="447"/>
                  </a:lnTo>
                  <a:lnTo>
                    <a:pt x="506" y="449"/>
                  </a:lnTo>
                  <a:lnTo>
                    <a:pt x="509" y="451"/>
                  </a:lnTo>
                  <a:lnTo>
                    <a:pt x="512" y="451"/>
                  </a:lnTo>
                  <a:lnTo>
                    <a:pt x="692" y="451"/>
                  </a:lnTo>
                  <a:lnTo>
                    <a:pt x="702" y="449"/>
                  </a:lnTo>
                  <a:lnTo>
                    <a:pt x="710" y="448"/>
                  </a:lnTo>
                  <a:lnTo>
                    <a:pt x="719" y="446"/>
                  </a:lnTo>
                  <a:lnTo>
                    <a:pt x="727" y="443"/>
                  </a:lnTo>
                  <a:lnTo>
                    <a:pt x="735" y="440"/>
                  </a:lnTo>
                  <a:lnTo>
                    <a:pt x="742" y="436"/>
                  </a:lnTo>
                  <a:lnTo>
                    <a:pt x="750" y="430"/>
                  </a:lnTo>
                  <a:lnTo>
                    <a:pt x="756" y="424"/>
                  </a:lnTo>
                  <a:lnTo>
                    <a:pt x="762" y="417"/>
                  </a:lnTo>
                  <a:lnTo>
                    <a:pt x="767" y="411"/>
                  </a:lnTo>
                  <a:lnTo>
                    <a:pt x="771" y="403"/>
                  </a:lnTo>
                  <a:lnTo>
                    <a:pt x="776" y="396"/>
                  </a:lnTo>
                  <a:lnTo>
                    <a:pt x="779" y="387"/>
                  </a:lnTo>
                  <a:lnTo>
                    <a:pt x="781" y="379"/>
                  </a:lnTo>
                  <a:lnTo>
                    <a:pt x="782" y="369"/>
                  </a:lnTo>
                  <a:lnTo>
                    <a:pt x="782" y="361"/>
                  </a:lnTo>
                  <a:lnTo>
                    <a:pt x="782" y="90"/>
                  </a:lnTo>
                  <a:lnTo>
                    <a:pt x="782" y="80"/>
                  </a:lnTo>
                  <a:lnTo>
                    <a:pt x="781" y="71"/>
                  </a:lnTo>
                  <a:lnTo>
                    <a:pt x="779" y="63"/>
                  </a:lnTo>
                  <a:lnTo>
                    <a:pt x="776" y="54"/>
                  </a:lnTo>
                  <a:lnTo>
                    <a:pt x="771" y="47"/>
                  </a:lnTo>
                  <a:lnTo>
                    <a:pt x="767" y="39"/>
                  </a:lnTo>
                  <a:lnTo>
                    <a:pt x="762" y="32"/>
                  </a:lnTo>
                  <a:lnTo>
                    <a:pt x="756" y="25"/>
                  </a:lnTo>
                  <a:lnTo>
                    <a:pt x="750" y="20"/>
                  </a:lnTo>
                  <a:lnTo>
                    <a:pt x="742" y="15"/>
                  </a:lnTo>
                  <a:lnTo>
                    <a:pt x="735" y="10"/>
                  </a:lnTo>
                  <a:lnTo>
                    <a:pt x="727" y="6"/>
                  </a:lnTo>
                  <a:lnTo>
                    <a:pt x="719" y="4"/>
                  </a:lnTo>
                  <a:lnTo>
                    <a:pt x="710" y="1"/>
                  </a:lnTo>
                  <a:lnTo>
                    <a:pt x="702" y="0"/>
                  </a:lnTo>
                  <a:lnTo>
                    <a:pt x="692" y="0"/>
                  </a:lnTo>
                  <a:lnTo>
                    <a:pt x="91" y="0"/>
                  </a:lnTo>
                  <a:lnTo>
                    <a:pt x="81" y="0"/>
                  </a:lnTo>
                  <a:lnTo>
                    <a:pt x="72" y="1"/>
                  </a:lnTo>
                  <a:lnTo>
                    <a:pt x="63" y="4"/>
                  </a:lnTo>
                  <a:lnTo>
                    <a:pt x="56" y="6"/>
                  </a:lnTo>
                  <a:lnTo>
                    <a:pt x="47" y="10"/>
                  </a:lnTo>
                  <a:lnTo>
                    <a:pt x="40" y="15"/>
                  </a:lnTo>
                  <a:lnTo>
                    <a:pt x="33" y="20"/>
                  </a:lnTo>
                  <a:lnTo>
                    <a:pt x="27" y="25"/>
                  </a:lnTo>
                  <a:lnTo>
                    <a:pt x="20" y="32"/>
                  </a:lnTo>
                  <a:lnTo>
                    <a:pt x="16" y="39"/>
                  </a:lnTo>
                  <a:lnTo>
                    <a:pt x="11" y="47"/>
                  </a:lnTo>
                  <a:lnTo>
                    <a:pt x="7" y="54"/>
                  </a:lnTo>
                  <a:lnTo>
                    <a:pt x="4" y="63"/>
                  </a:lnTo>
                  <a:lnTo>
                    <a:pt x="2" y="71"/>
                  </a:lnTo>
                  <a:lnTo>
                    <a:pt x="1" y="80"/>
                  </a:lnTo>
                  <a:lnTo>
                    <a:pt x="0" y="90"/>
                  </a:lnTo>
                  <a:lnTo>
                    <a:pt x="0" y="285"/>
                  </a:lnTo>
                  <a:lnTo>
                    <a:pt x="1" y="288"/>
                  </a:lnTo>
                  <a:lnTo>
                    <a:pt x="2" y="291"/>
                  </a:lnTo>
                  <a:lnTo>
                    <a:pt x="3" y="293"/>
                  </a:lnTo>
                  <a:lnTo>
                    <a:pt x="5" y="295"/>
                  </a:lnTo>
                  <a:lnTo>
                    <a:pt x="7" y="297"/>
                  </a:lnTo>
                  <a:lnTo>
                    <a:pt x="10" y="298"/>
                  </a:lnTo>
                  <a:lnTo>
                    <a:pt x="13" y="300"/>
                  </a:lnTo>
                  <a:lnTo>
                    <a:pt x="15" y="301"/>
                  </a:lnTo>
                  <a:lnTo>
                    <a:pt x="18" y="300"/>
                  </a:lnTo>
                  <a:lnTo>
                    <a:pt x="21" y="298"/>
                  </a:lnTo>
                  <a:lnTo>
                    <a:pt x="24" y="297"/>
                  </a:lnTo>
                  <a:lnTo>
                    <a:pt x="26" y="295"/>
                  </a:lnTo>
                  <a:lnTo>
                    <a:pt x="28" y="293"/>
                  </a:lnTo>
                  <a:lnTo>
                    <a:pt x="29" y="291"/>
                  </a:lnTo>
                  <a:lnTo>
                    <a:pt x="30" y="288"/>
                  </a:lnTo>
                  <a:lnTo>
                    <a:pt x="30" y="285"/>
                  </a:lnTo>
                  <a:lnTo>
                    <a:pt x="30" y="90"/>
                  </a:lnTo>
                  <a:lnTo>
                    <a:pt x="31" y="83"/>
                  </a:lnTo>
                  <a:lnTo>
                    <a:pt x="32" y="78"/>
                  </a:lnTo>
                  <a:lnTo>
                    <a:pt x="33" y="71"/>
                  </a:lnTo>
                  <a:lnTo>
                    <a:pt x="35" y="66"/>
                  </a:lnTo>
                  <a:lnTo>
                    <a:pt x="37" y="61"/>
                  </a:lnTo>
                  <a:lnTo>
                    <a:pt x="41" y="55"/>
                  </a:lnTo>
                  <a:lnTo>
                    <a:pt x="44" y="51"/>
                  </a:lnTo>
                  <a:lnTo>
                    <a:pt x="48" y="47"/>
                  </a:lnTo>
                  <a:lnTo>
                    <a:pt x="52" y="43"/>
                  </a:lnTo>
                  <a:lnTo>
                    <a:pt x="57" y="39"/>
                  </a:lnTo>
                  <a:lnTo>
                    <a:pt x="62" y="37"/>
                  </a:lnTo>
                  <a:lnTo>
                    <a:pt x="67" y="34"/>
                  </a:lnTo>
                  <a:lnTo>
                    <a:pt x="73" y="32"/>
                  </a:lnTo>
                  <a:lnTo>
                    <a:pt x="78" y="31"/>
                  </a:lnTo>
                  <a:lnTo>
                    <a:pt x="85" y="30"/>
                  </a:lnTo>
                  <a:lnTo>
                    <a:pt x="91" y="30"/>
                  </a:lnTo>
                  <a:lnTo>
                    <a:pt x="692" y="30"/>
                  </a:lnTo>
                  <a:lnTo>
                    <a:pt x="698" y="30"/>
                  </a:lnTo>
                  <a:lnTo>
                    <a:pt x="704" y="31"/>
                  </a:lnTo>
                  <a:lnTo>
                    <a:pt x="710" y="32"/>
                  </a:lnTo>
                  <a:lnTo>
                    <a:pt x="716" y="34"/>
                  </a:lnTo>
                  <a:lnTo>
                    <a:pt x="721" y="37"/>
                  </a:lnTo>
                  <a:lnTo>
                    <a:pt x="726" y="39"/>
                  </a:lnTo>
                  <a:lnTo>
                    <a:pt x="731" y="43"/>
                  </a:lnTo>
                  <a:lnTo>
                    <a:pt x="735" y="47"/>
                  </a:lnTo>
                  <a:lnTo>
                    <a:pt x="738" y="51"/>
                  </a:lnTo>
                  <a:lnTo>
                    <a:pt x="742" y="55"/>
                  </a:lnTo>
                  <a:lnTo>
                    <a:pt x="744" y="61"/>
                  </a:lnTo>
                  <a:lnTo>
                    <a:pt x="748" y="66"/>
                  </a:lnTo>
                  <a:lnTo>
                    <a:pt x="750" y="71"/>
                  </a:lnTo>
                  <a:lnTo>
                    <a:pt x="751" y="78"/>
                  </a:lnTo>
                  <a:lnTo>
                    <a:pt x="752" y="83"/>
                  </a:lnTo>
                  <a:lnTo>
                    <a:pt x="752" y="90"/>
                  </a:lnTo>
                  <a:lnTo>
                    <a:pt x="752" y="361"/>
                  </a:lnTo>
                  <a:lnTo>
                    <a:pt x="752" y="366"/>
                  </a:lnTo>
                  <a:lnTo>
                    <a:pt x="751" y="372"/>
                  </a:lnTo>
                  <a:lnTo>
                    <a:pt x="750" y="379"/>
                  </a:lnTo>
                  <a:lnTo>
                    <a:pt x="748" y="384"/>
                  </a:lnTo>
                  <a:lnTo>
                    <a:pt x="744" y="389"/>
                  </a:lnTo>
                  <a:lnTo>
                    <a:pt x="742" y="394"/>
                  </a:lnTo>
                  <a:lnTo>
                    <a:pt x="738" y="399"/>
                  </a:lnTo>
                  <a:lnTo>
                    <a:pt x="735" y="403"/>
                  </a:lnTo>
                  <a:lnTo>
                    <a:pt x="731" y="407"/>
                  </a:lnTo>
                  <a:lnTo>
                    <a:pt x="726" y="410"/>
                  </a:lnTo>
                  <a:lnTo>
                    <a:pt x="721" y="413"/>
                  </a:lnTo>
                  <a:lnTo>
                    <a:pt x="716" y="415"/>
                  </a:lnTo>
                  <a:lnTo>
                    <a:pt x="710" y="417"/>
                  </a:lnTo>
                  <a:lnTo>
                    <a:pt x="704" y="419"/>
                  </a:lnTo>
                  <a:lnTo>
                    <a:pt x="698" y="421"/>
                  </a:lnTo>
                  <a:lnTo>
                    <a:pt x="692" y="421"/>
                  </a:lnTo>
                  <a:lnTo>
                    <a:pt x="512" y="421"/>
                  </a:lnTo>
                  <a:lnTo>
                    <a:pt x="509" y="421"/>
                  </a:lnTo>
                  <a:lnTo>
                    <a:pt x="506" y="422"/>
                  </a:lnTo>
                  <a:lnTo>
                    <a:pt x="503" y="423"/>
                  </a:lnTo>
                  <a:lnTo>
                    <a:pt x="501" y="425"/>
                  </a:lnTo>
                  <a:lnTo>
                    <a:pt x="499" y="427"/>
                  </a:lnTo>
                  <a:lnTo>
                    <a:pt x="498" y="429"/>
                  </a:lnTo>
                  <a:lnTo>
                    <a:pt x="497" y="432"/>
                  </a:lnTo>
                  <a:lnTo>
                    <a:pt x="497" y="436"/>
                  </a:lnTo>
                  <a:lnTo>
                    <a:pt x="497" y="4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650155D7-EC76-A54C-BBFD-BCA114D3F58F}"/>
              </a:ext>
            </a:extLst>
          </p:cNvPr>
          <p:cNvGrpSpPr/>
          <p:nvPr/>
        </p:nvGrpSpPr>
        <p:grpSpPr>
          <a:xfrm>
            <a:off x="6336292" y="1235484"/>
            <a:ext cx="407283" cy="407282"/>
            <a:chOff x="9891713" y="1344613"/>
            <a:chExt cx="285750" cy="285750"/>
          </a:xfrm>
          <a:solidFill>
            <a:schemeClr val="bg1"/>
          </a:solidFill>
        </p:grpSpPr>
        <p:sp>
          <p:nvSpPr>
            <p:cNvPr id="75" name="Freeform 298">
              <a:extLst>
                <a:ext uri="{FF2B5EF4-FFF2-40B4-BE49-F238E27FC236}">
                  <a16:creationId xmlns:a16="http://schemas.microsoft.com/office/drawing/2014/main" id="{C7AE8F12-E6EF-DB4A-8460-7FB94A9199A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91713" y="1344613"/>
              <a:ext cx="285750" cy="285750"/>
            </a:xfrm>
            <a:custGeom>
              <a:avLst/>
              <a:gdLst>
                <a:gd name="T0" fmla="*/ 542 w 903"/>
                <a:gd name="T1" fmla="*/ 707 h 903"/>
                <a:gd name="T2" fmla="*/ 540 w 903"/>
                <a:gd name="T3" fmla="*/ 702 h 903"/>
                <a:gd name="T4" fmla="*/ 537 w 903"/>
                <a:gd name="T5" fmla="*/ 696 h 903"/>
                <a:gd name="T6" fmla="*/ 533 w 903"/>
                <a:gd name="T7" fmla="*/ 693 h 903"/>
                <a:gd name="T8" fmla="*/ 526 w 903"/>
                <a:gd name="T9" fmla="*/ 692 h 903"/>
                <a:gd name="T10" fmla="*/ 373 w 903"/>
                <a:gd name="T11" fmla="*/ 692 h 903"/>
                <a:gd name="T12" fmla="*/ 367 w 903"/>
                <a:gd name="T13" fmla="*/ 694 h 903"/>
                <a:gd name="T14" fmla="*/ 364 w 903"/>
                <a:gd name="T15" fmla="*/ 698 h 903"/>
                <a:gd name="T16" fmla="*/ 361 w 903"/>
                <a:gd name="T17" fmla="*/ 704 h 903"/>
                <a:gd name="T18" fmla="*/ 361 w 903"/>
                <a:gd name="T19" fmla="*/ 872 h 903"/>
                <a:gd name="T20" fmla="*/ 181 w 903"/>
                <a:gd name="T21" fmla="*/ 210 h 903"/>
                <a:gd name="T22" fmla="*/ 722 w 903"/>
                <a:gd name="T23" fmla="*/ 872 h 903"/>
                <a:gd name="T24" fmla="*/ 391 w 903"/>
                <a:gd name="T25" fmla="*/ 872 h 903"/>
                <a:gd name="T26" fmla="*/ 511 w 903"/>
                <a:gd name="T27" fmla="*/ 722 h 903"/>
                <a:gd name="T28" fmla="*/ 391 w 903"/>
                <a:gd name="T29" fmla="*/ 872 h 903"/>
                <a:gd name="T30" fmla="*/ 451 w 903"/>
                <a:gd name="T31" fmla="*/ 31 h 903"/>
                <a:gd name="T32" fmla="*/ 783 w 903"/>
                <a:gd name="T33" fmla="*/ 180 h 903"/>
                <a:gd name="T34" fmla="*/ 166 w 903"/>
                <a:gd name="T35" fmla="*/ 180 h 903"/>
                <a:gd name="T36" fmla="*/ 121 w 903"/>
                <a:gd name="T37" fmla="*/ 160 h 903"/>
                <a:gd name="T38" fmla="*/ 753 w 903"/>
                <a:gd name="T39" fmla="*/ 872 h 903"/>
                <a:gd name="T40" fmla="*/ 798 w 903"/>
                <a:gd name="T41" fmla="*/ 210 h 903"/>
                <a:gd name="T42" fmla="*/ 804 w 903"/>
                <a:gd name="T43" fmla="*/ 209 h 903"/>
                <a:gd name="T44" fmla="*/ 808 w 903"/>
                <a:gd name="T45" fmla="*/ 206 h 903"/>
                <a:gd name="T46" fmla="*/ 811 w 903"/>
                <a:gd name="T47" fmla="*/ 201 h 903"/>
                <a:gd name="T48" fmla="*/ 813 w 903"/>
                <a:gd name="T49" fmla="*/ 195 h 903"/>
                <a:gd name="T50" fmla="*/ 813 w 903"/>
                <a:gd name="T51" fmla="*/ 146 h 903"/>
                <a:gd name="T52" fmla="*/ 807 w 903"/>
                <a:gd name="T53" fmla="*/ 138 h 903"/>
                <a:gd name="T54" fmla="*/ 456 w 903"/>
                <a:gd name="T55" fmla="*/ 0 h 903"/>
                <a:gd name="T56" fmla="*/ 446 w 903"/>
                <a:gd name="T57" fmla="*/ 0 h 903"/>
                <a:gd name="T58" fmla="*/ 96 w 903"/>
                <a:gd name="T59" fmla="*/ 138 h 903"/>
                <a:gd name="T60" fmla="*/ 91 w 903"/>
                <a:gd name="T61" fmla="*/ 146 h 903"/>
                <a:gd name="T62" fmla="*/ 90 w 903"/>
                <a:gd name="T63" fmla="*/ 195 h 903"/>
                <a:gd name="T64" fmla="*/ 92 w 903"/>
                <a:gd name="T65" fmla="*/ 201 h 903"/>
                <a:gd name="T66" fmla="*/ 95 w 903"/>
                <a:gd name="T67" fmla="*/ 206 h 903"/>
                <a:gd name="T68" fmla="*/ 99 w 903"/>
                <a:gd name="T69" fmla="*/ 209 h 903"/>
                <a:gd name="T70" fmla="*/ 106 w 903"/>
                <a:gd name="T71" fmla="*/ 210 h 903"/>
                <a:gd name="T72" fmla="*/ 151 w 903"/>
                <a:gd name="T73" fmla="*/ 872 h 903"/>
                <a:gd name="T74" fmla="*/ 11 w 903"/>
                <a:gd name="T75" fmla="*/ 873 h 903"/>
                <a:gd name="T76" fmla="*/ 6 w 903"/>
                <a:gd name="T77" fmla="*/ 876 h 903"/>
                <a:gd name="T78" fmla="*/ 3 w 903"/>
                <a:gd name="T79" fmla="*/ 880 h 903"/>
                <a:gd name="T80" fmla="*/ 1 w 903"/>
                <a:gd name="T81" fmla="*/ 885 h 903"/>
                <a:gd name="T82" fmla="*/ 1 w 903"/>
                <a:gd name="T83" fmla="*/ 891 h 903"/>
                <a:gd name="T84" fmla="*/ 3 w 903"/>
                <a:gd name="T85" fmla="*/ 896 h 903"/>
                <a:gd name="T86" fmla="*/ 6 w 903"/>
                <a:gd name="T87" fmla="*/ 900 h 903"/>
                <a:gd name="T88" fmla="*/ 11 w 903"/>
                <a:gd name="T89" fmla="*/ 902 h 903"/>
                <a:gd name="T90" fmla="*/ 166 w 903"/>
                <a:gd name="T91" fmla="*/ 902 h 903"/>
                <a:gd name="T92" fmla="*/ 527 w 903"/>
                <a:gd name="T93" fmla="*/ 902 h 903"/>
                <a:gd name="T94" fmla="*/ 888 w 903"/>
                <a:gd name="T95" fmla="*/ 902 h 903"/>
                <a:gd name="T96" fmla="*/ 894 w 903"/>
                <a:gd name="T97" fmla="*/ 901 h 903"/>
                <a:gd name="T98" fmla="*/ 898 w 903"/>
                <a:gd name="T99" fmla="*/ 898 h 903"/>
                <a:gd name="T100" fmla="*/ 902 w 903"/>
                <a:gd name="T101" fmla="*/ 894 h 903"/>
                <a:gd name="T102" fmla="*/ 903 w 903"/>
                <a:gd name="T103" fmla="*/ 888 h 903"/>
                <a:gd name="T104" fmla="*/ 902 w 903"/>
                <a:gd name="T105" fmla="*/ 882 h 903"/>
                <a:gd name="T106" fmla="*/ 898 w 903"/>
                <a:gd name="T107" fmla="*/ 878 h 903"/>
                <a:gd name="T108" fmla="*/ 894 w 903"/>
                <a:gd name="T109" fmla="*/ 874 h 903"/>
                <a:gd name="T110" fmla="*/ 888 w 903"/>
                <a:gd name="T111" fmla="*/ 873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903" h="903">
                  <a:moveTo>
                    <a:pt x="542" y="872"/>
                  </a:moveTo>
                  <a:lnTo>
                    <a:pt x="542" y="707"/>
                  </a:lnTo>
                  <a:lnTo>
                    <a:pt x="541" y="704"/>
                  </a:lnTo>
                  <a:lnTo>
                    <a:pt x="540" y="702"/>
                  </a:lnTo>
                  <a:lnTo>
                    <a:pt x="539" y="698"/>
                  </a:lnTo>
                  <a:lnTo>
                    <a:pt x="537" y="696"/>
                  </a:lnTo>
                  <a:lnTo>
                    <a:pt x="535" y="695"/>
                  </a:lnTo>
                  <a:lnTo>
                    <a:pt x="533" y="693"/>
                  </a:lnTo>
                  <a:lnTo>
                    <a:pt x="529" y="692"/>
                  </a:lnTo>
                  <a:lnTo>
                    <a:pt x="526" y="692"/>
                  </a:lnTo>
                  <a:lnTo>
                    <a:pt x="376" y="692"/>
                  </a:lnTo>
                  <a:lnTo>
                    <a:pt x="373" y="692"/>
                  </a:lnTo>
                  <a:lnTo>
                    <a:pt x="371" y="693"/>
                  </a:lnTo>
                  <a:lnTo>
                    <a:pt x="367" y="694"/>
                  </a:lnTo>
                  <a:lnTo>
                    <a:pt x="365" y="696"/>
                  </a:lnTo>
                  <a:lnTo>
                    <a:pt x="364" y="698"/>
                  </a:lnTo>
                  <a:lnTo>
                    <a:pt x="362" y="702"/>
                  </a:lnTo>
                  <a:lnTo>
                    <a:pt x="361" y="704"/>
                  </a:lnTo>
                  <a:lnTo>
                    <a:pt x="361" y="707"/>
                  </a:lnTo>
                  <a:lnTo>
                    <a:pt x="361" y="872"/>
                  </a:lnTo>
                  <a:lnTo>
                    <a:pt x="181" y="872"/>
                  </a:lnTo>
                  <a:lnTo>
                    <a:pt x="181" y="210"/>
                  </a:lnTo>
                  <a:lnTo>
                    <a:pt x="722" y="210"/>
                  </a:lnTo>
                  <a:lnTo>
                    <a:pt x="722" y="872"/>
                  </a:lnTo>
                  <a:lnTo>
                    <a:pt x="542" y="872"/>
                  </a:lnTo>
                  <a:close/>
                  <a:moveTo>
                    <a:pt x="391" y="872"/>
                  </a:moveTo>
                  <a:lnTo>
                    <a:pt x="391" y="722"/>
                  </a:lnTo>
                  <a:lnTo>
                    <a:pt x="511" y="722"/>
                  </a:lnTo>
                  <a:lnTo>
                    <a:pt x="511" y="872"/>
                  </a:lnTo>
                  <a:lnTo>
                    <a:pt x="391" y="872"/>
                  </a:lnTo>
                  <a:close/>
                  <a:moveTo>
                    <a:pt x="121" y="160"/>
                  </a:moveTo>
                  <a:lnTo>
                    <a:pt x="451" y="31"/>
                  </a:lnTo>
                  <a:lnTo>
                    <a:pt x="783" y="160"/>
                  </a:lnTo>
                  <a:lnTo>
                    <a:pt x="783" y="180"/>
                  </a:lnTo>
                  <a:lnTo>
                    <a:pt x="737" y="180"/>
                  </a:lnTo>
                  <a:lnTo>
                    <a:pt x="166" y="180"/>
                  </a:lnTo>
                  <a:lnTo>
                    <a:pt x="121" y="180"/>
                  </a:lnTo>
                  <a:lnTo>
                    <a:pt x="121" y="160"/>
                  </a:lnTo>
                  <a:close/>
                  <a:moveTo>
                    <a:pt x="888" y="872"/>
                  </a:moveTo>
                  <a:lnTo>
                    <a:pt x="753" y="872"/>
                  </a:lnTo>
                  <a:lnTo>
                    <a:pt x="753" y="210"/>
                  </a:lnTo>
                  <a:lnTo>
                    <a:pt x="798" y="210"/>
                  </a:lnTo>
                  <a:lnTo>
                    <a:pt x="801" y="210"/>
                  </a:lnTo>
                  <a:lnTo>
                    <a:pt x="804" y="209"/>
                  </a:lnTo>
                  <a:lnTo>
                    <a:pt x="806" y="208"/>
                  </a:lnTo>
                  <a:lnTo>
                    <a:pt x="808" y="206"/>
                  </a:lnTo>
                  <a:lnTo>
                    <a:pt x="810" y="204"/>
                  </a:lnTo>
                  <a:lnTo>
                    <a:pt x="811" y="201"/>
                  </a:lnTo>
                  <a:lnTo>
                    <a:pt x="813" y="198"/>
                  </a:lnTo>
                  <a:lnTo>
                    <a:pt x="813" y="195"/>
                  </a:lnTo>
                  <a:lnTo>
                    <a:pt x="813" y="150"/>
                  </a:lnTo>
                  <a:lnTo>
                    <a:pt x="813" y="146"/>
                  </a:lnTo>
                  <a:lnTo>
                    <a:pt x="810" y="142"/>
                  </a:lnTo>
                  <a:lnTo>
                    <a:pt x="807" y="138"/>
                  </a:lnTo>
                  <a:lnTo>
                    <a:pt x="803" y="136"/>
                  </a:lnTo>
                  <a:lnTo>
                    <a:pt x="456" y="0"/>
                  </a:lnTo>
                  <a:lnTo>
                    <a:pt x="451" y="0"/>
                  </a:lnTo>
                  <a:lnTo>
                    <a:pt x="446" y="0"/>
                  </a:lnTo>
                  <a:lnTo>
                    <a:pt x="99" y="136"/>
                  </a:lnTo>
                  <a:lnTo>
                    <a:pt x="96" y="138"/>
                  </a:lnTo>
                  <a:lnTo>
                    <a:pt x="93" y="142"/>
                  </a:lnTo>
                  <a:lnTo>
                    <a:pt x="91" y="146"/>
                  </a:lnTo>
                  <a:lnTo>
                    <a:pt x="90" y="150"/>
                  </a:lnTo>
                  <a:lnTo>
                    <a:pt x="90" y="195"/>
                  </a:lnTo>
                  <a:lnTo>
                    <a:pt x="91" y="198"/>
                  </a:lnTo>
                  <a:lnTo>
                    <a:pt x="92" y="201"/>
                  </a:lnTo>
                  <a:lnTo>
                    <a:pt x="93" y="204"/>
                  </a:lnTo>
                  <a:lnTo>
                    <a:pt x="95" y="206"/>
                  </a:lnTo>
                  <a:lnTo>
                    <a:pt x="97" y="208"/>
                  </a:lnTo>
                  <a:lnTo>
                    <a:pt x="99" y="209"/>
                  </a:lnTo>
                  <a:lnTo>
                    <a:pt x="103" y="210"/>
                  </a:lnTo>
                  <a:lnTo>
                    <a:pt x="106" y="210"/>
                  </a:lnTo>
                  <a:lnTo>
                    <a:pt x="151" y="210"/>
                  </a:lnTo>
                  <a:lnTo>
                    <a:pt x="151" y="872"/>
                  </a:lnTo>
                  <a:lnTo>
                    <a:pt x="15" y="872"/>
                  </a:lnTo>
                  <a:lnTo>
                    <a:pt x="11" y="873"/>
                  </a:lnTo>
                  <a:lnTo>
                    <a:pt x="9" y="874"/>
                  </a:lnTo>
                  <a:lnTo>
                    <a:pt x="6" y="876"/>
                  </a:lnTo>
                  <a:lnTo>
                    <a:pt x="4" y="878"/>
                  </a:lnTo>
                  <a:lnTo>
                    <a:pt x="3" y="880"/>
                  </a:lnTo>
                  <a:lnTo>
                    <a:pt x="1" y="882"/>
                  </a:lnTo>
                  <a:lnTo>
                    <a:pt x="1" y="885"/>
                  </a:lnTo>
                  <a:lnTo>
                    <a:pt x="0" y="888"/>
                  </a:lnTo>
                  <a:lnTo>
                    <a:pt x="1" y="891"/>
                  </a:lnTo>
                  <a:lnTo>
                    <a:pt x="1" y="894"/>
                  </a:lnTo>
                  <a:lnTo>
                    <a:pt x="3" y="896"/>
                  </a:lnTo>
                  <a:lnTo>
                    <a:pt x="4" y="898"/>
                  </a:lnTo>
                  <a:lnTo>
                    <a:pt x="6" y="900"/>
                  </a:lnTo>
                  <a:lnTo>
                    <a:pt x="9" y="901"/>
                  </a:lnTo>
                  <a:lnTo>
                    <a:pt x="11" y="902"/>
                  </a:lnTo>
                  <a:lnTo>
                    <a:pt x="15" y="903"/>
                  </a:lnTo>
                  <a:lnTo>
                    <a:pt x="166" y="902"/>
                  </a:lnTo>
                  <a:lnTo>
                    <a:pt x="376" y="902"/>
                  </a:lnTo>
                  <a:lnTo>
                    <a:pt x="527" y="902"/>
                  </a:lnTo>
                  <a:lnTo>
                    <a:pt x="737" y="902"/>
                  </a:lnTo>
                  <a:lnTo>
                    <a:pt x="888" y="902"/>
                  </a:lnTo>
                  <a:lnTo>
                    <a:pt x="891" y="902"/>
                  </a:lnTo>
                  <a:lnTo>
                    <a:pt x="894" y="901"/>
                  </a:lnTo>
                  <a:lnTo>
                    <a:pt x="896" y="900"/>
                  </a:lnTo>
                  <a:lnTo>
                    <a:pt x="898" y="898"/>
                  </a:lnTo>
                  <a:lnTo>
                    <a:pt x="901" y="896"/>
                  </a:lnTo>
                  <a:lnTo>
                    <a:pt x="902" y="894"/>
                  </a:lnTo>
                  <a:lnTo>
                    <a:pt x="903" y="891"/>
                  </a:lnTo>
                  <a:lnTo>
                    <a:pt x="903" y="888"/>
                  </a:lnTo>
                  <a:lnTo>
                    <a:pt x="903" y="885"/>
                  </a:lnTo>
                  <a:lnTo>
                    <a:pt x="902" y="882"/>
                  </a:lnTo>
                  <a:lnTo>
                    <a:pt x="901" y="880"/>
                  </a:lnTo>
                  <a:lnTo>
                    <a:pt x="898" y="878"/>
                  </a:lnTo>
                  <a:lnTo>
                    <a:pt x="896" y="876"/>
                  </a:lnTo>
                  <a:lnTo>
                    <a:pt x="894" y="874"/>
                  </a:lnTo>
                  <a:lnTo>
                    <a:pt x="891" y="873"/>
                  </a:lnTo>
                  <a:lnTo>
                    <a:pt x="888" y="873"/>
                  </a:lnTo>
                  <a:lnTo>
                    <a:pt x="888" y="8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299">
              <a:extLst>
                <a:ext uri="{FF2B5EF4-FFF2-40B4-BE49-F238E27FC236}">
                  <a16:creationId xmlns:a16="http://schemas.microsoft.com/office/drawing/2014/main" id="{966B65F4-9EF4-9744-842C-B1DD6C6FC1E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006013" y="1516063"/>
              <a:ext cx="57150" cy="38100"/>
            </a:xfrm>
            <a:custGeom>
              <a:avLst/>
              <a:gdLst>
                <a:gd name="T0" fmla="*/ 150 w 181"/>
                <a:gd name="T1" fmla="*/ 90 h 120"/>
                <a:gd name="T2" fmla="*/ 30 w 181"/>
                <a:gd name="T3" fmla="*/ 90 h 120"/>
                <a:gd name="T4" fmla="*/ 30 w 181"/>
                <a:gd name="T5" fmla="*/ 30 h 120"/>
                <a:gd name="T6" fmla="*/ 150 w 181"/>
                <a:gd name="T7" fmla="*/ 30 h 120"/>
                <a:gd name="T8" fmla="*/ 150 w 181"/>
                <a:gd name="T9" fmla="*/ 90 h 120"/>
                <a:gd name="T10" fmla="*/ 166 w 181"/>
                <a:gd name="T11" fmla="*/ 0 h 120"/>
                <a:gd name="T12" fmla="*/ 15 w 181"/>
                <a:gd name="T13" fmla="*/ 0 h 120"/>
                <a:gd name="T14" fmla="*/ 12 w 181"/>
                <a:gd name="T15" fmla="*/ 0 h 120"/>
                <a:gd name="T16" fmla="*/ 10 w 181"/>
                <a:gd name="T17" fmla="*/ 1 h 120"/>
                <a:gd name="T18" fmla="*/ 6 w 181"/>
                <a:gd name="T19" fmla="*/ 2 h 120"/>
                <a:gd name="T20" fmla="*/ 4 w 181"/>
                <a:gd name="T21" fmla="*/ 4 h 120"/>
                <a:gd name="T22" fmla="*/ 3 w 181"/>
                <a:gd name="T23" fmla="*/ 6 h 120"/>
                <a:gd name="T24" fmla="*/ 1 w 181"/>
                <a:gd name="T25" fmla="*/ 8 h 120"/>
                <a:gd name="T26" fmla="*/ 0 w 181"/>
                <a:gd name="T27" fmla="*/ 12 h 120"/>
                <a:gd name="T28" fmla="*/ 0 w 181"/>
                <a:gd name="T29" fmla="*/ 15 h 120"/>
                <a:gd name="T30" fmla="*/ 0 w 181"/>
                <a:gd name="T31" fmla="*/ 105 h 120"/>
                <a:gd name="T32" fmla="*/ 0 w 181"/>
                <a:gd name="T33" fmla="*/ 108 h 120"/>
                <a:gd name="T34" fmla="*/ 1 w 181"/>
                <a:gd name="T35" fmla="*/ 110 h 120"/>
                <a:gd name="T36" fmla="*/ 3 w 181"/>
                <a:gd name="T37" fmla="*/ 114 h 120"/>
                <a:gd name="T38" fmla="*/ 4 w 181"/>
                <a:gd name="T39" fmla="*/ 116 h 120"/>
                <a:gd name="T40" fmla="*/ 6 w 181"/>
                <a:gd name="T41" fmla="*/ 118 h 120"/>
                <a:gd name="T42" fmla="*/ 10 w 181"/>
                <a:gd name="T43" fmla="*/ 119 h 120"/>
                <a:gd name="T44" fmla="*/ 12 w 181"/>
                <a:gd name="T45" fmla="*/ 120 h 120"/>
                <a:gd name="T46" fmla="*/ 15 w 181"/>
                <a:gd name="T47" fmla="*/ 120 h 120"/>
                <a:gd name="T48" fmla="*/ 166 w 181"/>
                <a:gd name="T49" fmla="*/ 120 h 120"/>
                <a:gd name="T50" fmla="*/ 168 w 181"/>
                <a:gd name="T51" fmla="*/ 120 h 120"/>
                <a:gd name="T52" fmla="*/ 172 w 181"/>
                <a:gd name="T53" fmla="*/ 119 h 120"/>
                <a:gd name="T54" fmla="*/ 174 w 181"/>
                <a:gd name="T55" fmla="*/ 118 h 120"/>
                <a:gd name="T56" fmla="*/ 176 w 181"/>
                <a:gd name="T57" fmla="*/ 116 h 120"/>
                <a:gd name="T58" fmla="*/ 178 w 181"/>
                <a:gd name="T59" fmla="*/ 114 h 120"/>
                <a:gd name="T60" fmla="*/ 179 w 181"/>
                <a:gd name="T61" fmla="*/ 110 h 120"/>
                <a:gd name="T62" fmla="*/ 180 w 181"/>
                <a:gd name="T63" fmla="*/ 108 h 120"/>
                <a:gd name="T64" fmla="*/ 181 w 181"/>
                <a:gd name="T65" fmla="*/ 105 h 120"/>
                <a:gd name="T66" fmla="*/ 181 w 181"/>
                <a:gd name="T67" fmla="*/ 15 h 120"/>
                <a:gd name="T68" fmla="*/ 180 w 181"/>
                <a:gd name="T69" fmla="*/ 12 h 120"/>
                <a:gd name="T70" fmla="*/ 179 w 181"/>
                <a:gd name="T71" fmla="*/ 8 h 120"/>
                <a:gd name="T72" fmla="*/ 178 w 181"/>
                <a:gd name="T73" fmla="*/ 6 h 120"/>
                <a:gd name="T74" fmla="*/ 176 w 181"/>
                <a:gd name="T75" fmla="*/ 4 h 120"/>
                <a:gd name="T76" fmla="*/ 174 w 181"/>
                <a:gd name="T77" fmla="*/ 2 h 120"/>
                <a:gd name="T78" fmla="*/ 172 w 181"/>
                <a:gd name="T79" fmla="*/ 1 h 120"/>
                <a:gd name="T80" fmla="*/ 168 w 181"/>
                <a:gd name="T81" fmla="*/ 0 h 120"/>
                <a:gd name="T82" fmla="*/ 166 w 181"/>
                <a:gd name="T83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81" h="120">
                  <a:moveTo>
                    <a:pt x="150" y="90"/>
                  </a:moveTo>
                  <a:lnTo>
                    <a:pt x="30" y="90"/>
                  </a:lnTo>
                  <a:lnTo>
                    <a:pt x="30" y="30"/>
                  </a:lnTo>
                  <a:lnTo>
                    <a:pt x="150" y="30"/>
                  </a:lnTo>
                  <a:lnTo>
                    <a:pt x="150" y="90"/>
                  </a:lnTo>
                  <a:close/>
                  <a:moveTo>
                    <a:pt x="166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6" y="2"/>
                  </a:lnTo>
                  <a:lnTo>
                    <a:pt x="4" y="4"/>
                  </a:lnTo>
                  <a:lnTo>
                    <a:pt x="3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105"/>
                  </a:lnTo>
                  <a:lnTo>
                    <a:pt x="0" y="108"/>
                  </a:lnTo>
                  <a:lnTo>
                    <a:pt x="1" y="110"/>
                  </a:lnTo>
                  <a:lnTo>
                    <a:pt x="3" y="114"/>
                  </a:lnTo>
                  <a:lnTo>
                    <a:pt x="4" y="116"/>
                  </a:lnTo>
                  <a:lnTo>
                    <a:pt x="6" y="118"/>
                  </a:lnTo>
                  <a:lnTo>
                    <a:pt x="10" y="119"/>
                  </a:lnTo>
                  <a:lnTo>
                    <a:pt x="12" y="120"/>
                  </a:lnTo>
                  <a:lnTo>
                    <a:pt x="15" y="120"/>
                  </a:lnTo>
                  <a:lnTo>
                    <a:pt x="166" y="120"/>
                  </a:lnTo>
                  <a:lnTo>
                    <a:pt x="168" y="120"/>
                  </a:lnTo>
                  <a:lnTo>
                    <a:pt x="172" y="119"/>
                  </a:lnTo>
                  <a:lnTo>
                    <a:pt x="174" y="118"/>
                  </a:lnTo>
                  <a:lnTo>
                    <a:pt x="176" y="116"/>
                  </a:lnTo>
                  <a:lnTo>
                    <a:pt x="178" y="114"/>
                  </a:lnTo>
                  <a:lnTo>
                    <a:pt x="179" y="110"/>
                  </a:lnTo>
                  <a:lnTo>
                    <a:pt x="180" y="108"/>
                  </a:lnTo>
                  <a:lnTo>
                    <a:pt x="181" y="105"/>
                  </a:lnTo>
                  <a:lnTo>
                    <a:pt x="181" y="15"/>
                  </a:lnTo>
                  <a:lnTo>
                    <a:pt x="180" y="12"/>
                  </a:lnTo>
                  <a:lnTo>
                    <a:pt x="179" y="8"/>
                  </a:lnTo>
                  <a:lnTo>
                    <a:pt x="178" y="6"/>
                  </a:lnTo>
                  <a:lnTo>
                    <a:pt x="176" y="4"/>
                  </a:lnTo>
                  <a:lnTo>
                    <a:pt x="174" y="2"/>
                  </a:lnTo>
                  <a:lnTo>
                    <a:pt x="172" y="1"/>
                  </a:lnTo>
                  <a:lnTo>
                    <a:pt x="168" y="0"/>
                  </a:lnTo>
                  <a:lnTo>
                    <a:pt x="1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300">
              <a:extLst>
                <a:ext uri="{FF2B5EF4-FFF2-40B4-BE49-F238E27FC236}">
                  <a16:creationId xmlns:a16="http://schemas.microsoft.com/office/drawing/2014/main" id="{BDA4E6B1-0BE4-3C4E-AE5E-680214A07FE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006013" y="1468438"/>
              <a:ext cx="57150" cy="38100"/>
            </a:xfrm>
            <a:custGeom>
              <a:avLst/>
              <a:gdLst>
                <a:gd name="T0" fmla="*/ 150 w 181"/>
                <a:gd name="T1" fmla="*/ 91 h 121"/>
                <a:gd name="T2" fmla="*/ 30 w 181"/>
                <a:gd name="T3" fmla="*/ 91 h 121"/>
                <a:gd name="T4" fmla="*/ 30 w 181"/>
                <a:gd name="T5" fmla="*/ 30 h 121"/>
                <a:gd name="T6" fmla="*/ 150 w 181"/>
                <a:gd name="T7" fmla="*/ 30 h 121"/>
                <a:gd name="T8" fmla="*/ 150 w 181"/>
                <a:gd name="T9" fmla="*/ 91 h 121"/>
                <a:gd name="T10" fmla="*/ 166 w 181"/>
                <a:gd name="T11" fmla="*/ 0 h 121"/>
                <a:gd name="T12" fmla="*/ 15 w 181"/>
                <a:gd name="T13" fmla="*/ 0 h 121"/>
                <a:gd name="T14" fmla="*/ 12 w 181"/>
                <a:gd name="T15" fmla="*/ 1 h 121"/>
                <a:gd name="T16" fmla="*/ 10 w 181"/>
                <a:gd name="T17" fmla="*/ 2 h 121"/>
                <a:gd name="T18" fmla="*/ 6 w 181"/>
                <a:gd name="T19" fmla="*/ 3 h 121"/>
                <a:gd name="T20" fmla="*/ 4 w 181"/>
                <a:gd name="T21" fmla="*/ 5 h 121"/>
                <a:gd name="T22" fmla="*/ 3 w 181"/>
                <a:gd name="T23" fmla="*/ 7 h 121"/>
                <a:gd name="T24" fmla="*/ 1 w 181"/>
                <a:gd name="T25" fmla="*/ 9 h 121"/>
                <a:gd name="T26" fmla="*/ 0 w 181"/>
                <a:gd name="T27" fmla="*/ 12 h 121"/>
                <a:gd name="T28" fmla="*/ 0 w 181"/>
                <a:gd name="T29" fmla="*/ 15 h 121"/>
                <a:gd name="T30" fmla="*/ 0 w 181"/>
                <a:gd name="T31" fmla="*/ 106 h 121"/>
                <a:gd name="T32" fmla="*/ 0 w 181"/>
                <a:gd name="T33" fmla="*/ 108 h 121"/>
                <a:gd name="T34" fmla="*/ 1 w 181"/>
                <a:gd name="T35" fmla="*/ 111 h 121"/>
                <a:gd name="T36" fmla="*/ 3 w 181"/>
                <a:gd name="T37" fmla="*/ 113 h 121"/>
                <a:gd name="T38" fmla="*/ 4 w 181"/>
                <a:gd name="T39" fmla="*/ 116 h 121"/>
                <a:gd name="T40" fmla="*/ 6 w 181"/>
                <a:gd name="T41" fmla="*/ 118 h 121"/>
                <a:gd name="T42" fmla="*/ 10 w 181"/>
                <a:gd name="T43" fmla="*/ 120 h 121"/>
                <a:gd name="T44" fmla="*/ 12 w 181"/>
                <a:gd name="T45" fmla="*/ 120 h 121"/>
                <a:gd name="T46" fmla="*/ 15 w 181"/>
                <a:gd name="T47" fmla="*/ 121 h 121"/>
                <a:gd name="T48" fmla="*/ 166 w 181"/>
                <a:gd name="T49" fmla="*/ 121 h 121"/>
                <a:gd name="T50" fmla="*/ 168 w 181"/>
                <a:gd name="T51" fmla="*/ 120 h 121"/>
                <a:gd name="T52" fmla="*/ 172 w 181"/>
                <a:gd name="T53" fmla="*/ 120 h 121"/>
                <a:gd name="T54" fmla="*/ 174 w 181"/>
                <a:gd name="T55" fmla="*/ 118 h 121"/>
                <a:gd name="T56" fmla="*/ 176 w 181"/>
                <a:gd name="T57" fmla="*/ 116 h 121"/>
                <a:gd name="T58" fmla="*/ 178 w 181"/>
                <a:gd name="T59" fmla="*/ 113 h 121"/>
                <a:gd name="T60" fmla="*/ 179 w 181"/>
                <a:gd name="T61" fmla="*/ 111 h 121"/>
                <a:gd name="T62" fmla="*/ 180 w 181"/>
                <a:gd name="T63" fmla="*/ 108 h 121"/>
                <a:gd name="T64" fmla="*/ 181 w 181"/>
                <a:gd name="T65" fmla="*/ 106 h 121"/>
                <a:gd name="T66" fmla="*/ 181 w 181"/>
                <a:gd name="T67" fmla="*/ 15 h 121"/>
                <a:gd name="T68" fmla="*/ 180 w 181"/>
                <a:gd name="T69" fmla="*/ 12 h 121"/>
                <a:gd name="T70" fmla="*/ 179 w 181"/>
                <a:gd name="T71" fmla="*/ 9 h 121"/>
                <a:gd name="T72" fmla="*/ 178 w 181"/>
                <a:gd name="T73" fmla="*/ 7 h 121"/>
                <a:gd name="T74" fmla="*/ 176 w 181"/>
                <a:gd name="T75" fmla="*/ 5 h 121"/>
                <a:gd name="T76" fmla="*/ 174 w 181"/>
                <a:gd name="T77" fmla="*/ 3 h 121"/>
                <a:gd name="T78" fmla="*/ 172 w 181"/>
                <a:gd name="T79" fmla="*/ 2 h 121"/>
                <a:gd name="T80" fmla="*/ 168 w 181"/>
                <a:gd name="T81" fmla="*/ 1 h 121"/>
                <a:gd name="T82" fmla="*/ 166 w 181"/>
                <a:gd name="T83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81" h="121">
                  <a:moveTo>
                    <a:pt x="150" y="91"/>
                  </a:moveTo>
                  <a:lnTo>
                    <a:pt x="30" y="91"/>
                  </a:lnTo>
                  <a:lnTo>
                    <a:pt x="30" y="30"/>
                  </a:lnTo>
                  <a:lnTo>
                    <a:pt x="150" y="30"/>
                  </a:lnTo>
                  <a:lnTo>
                    <a:pt x="150" y="91"/>
                  </a:lnTo>
                  <a:close/>
                  <a:moveTo>
                    <a:pt x="166" y="0"/>
                  </a:moveTo>
                  <a:lnTo>
                    <a:pt x="15" y="0"/>
                  </a:lnTo>
                  <a:lnTo>
                    <a:pt x="12" y="1"/>
                  </a:lnTo>
                  <a:lnTo>
                    <a:pt x="10" y="2"/>
                  </a:lnTo>
                  <a:lnTo>
                    <a:pt x="6" y="3"/>
                  </a:lnTo>
                  <a:lnTo>
                    <a:pt x="4" y="5"/>
                  </a:lnTo>
                  <a:lnTo>
                    <a:pt x="3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106"/>
                  </a:lnTo>
                  <a:lnTo>
                    <a:pt x="0" y="108"/>
                  </a:lnTo>
                  <a:lnTo>
                    <a:pt x="1" y="111"/>
                  </a:lnTo>
                  <a:lnTo>
                    <a:pt x="3" y="113"/>
                  </a:lnTo>
                  <a:lnTo>
                    <a:pt x="4" y="116"/>
                  </a:lnTo>
                  <a:lnTo>
                    <a:pt x="6" y="118"/>
                  </a:lnTo>
                  <a:lnTo>
                    <a:pt x="10" y="120"/>
                  </a:lnTo>
                  <a:lnTo>
                    <a:pt x="12" y="120"/>
                  </a:lnTo>
                  <a:lnTo>
                    <a:pt x="15" y="121"/>
                  </a:lnTo>
                  <a:lnTo>
                    <a:pt x="166" y="121"/>
                  </a:lnTo>
                  <a:lnTo>
                    <a:pt x="168" y="120"/>
                  </a:lnTo>
                  <a:lnTo>
                    <a:pt x="172" y="120"/>
                  </a:lnTo>
                  <a:lnTo>
                    <a:pt x="174" y="118"/>
                  </a:lnTo>
                  <a:lnTo>
                    <a:pt x="176" y="116"/>
                  </a:lnTo>
                  <a:lnTo>
                    <a:pt x="178" y="113"/>
                  </a:lnTo>
                  <a:lnTo>
                    <a:pt x="179" y="111"/>
                  </a:lnTo>
                  <a:lnTo>
                    <a:pt x="180" y="108"/>
                  </a:lnTo>
                  <a:lnTo>
                    <a:pt x="181" y="106"/>
                  </a:lnTo>
                  <a:lnTo>
                    <a:pt x="181" y="15"/>
                  </a:lnTo>
                  <a:lnTo>
                    <a:pt x="180" y="12"/>
                  </a:lnTo>
                  <a:lnTo>
                    <a:pt x="179" y="9"/>
                  </a:lnTo>
                  <a:lnTo>
                    <a:pt x="178" y="7"/>
                  </a:lnTo>
                  <a:lnTo>
                    <a:pt x="176" y="5"/>
                  </a:lnTo>
                  <a:lnTo>
                    <a:pt x="174" y="3"/>
                  </a:lnTo>
                  <a:lnTo>
                    <a:pt x="172" y="2"/>
                  </a:lnTo>
                  <a:lnTo>
                    <a:pt x="168" y="1"/>
                  </a:lnTo>
                  <a:lnTo>
                    <a:pt x="1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301">
              <a:extLst>
                <a:ext uri="{FF2B5EF4-FFF2-40B4-BE49-F238E27FC236}">
                  <a16:creationId xmlns:a16="http://schemas.microsoft.com/office/drawing/2014/main" id="{B41027E7-E7A4-C344-AA53-2C40B2BBE62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006013" y="1420813"/>
              <a:ext cx="57150" cy="38100"/>
            </a:xfrm>
            <a:custGeom>
              <a:avLst/>
              <a:gdLst>
                <a:gd name="T0" fmla="*/ 150 w 181"/>
                <a:gd name="T1" fmla="*/ 90 h 120"/>
                <a:gd name="T2" fmla="*/ 30 w 181"/>
                <a:gd name="T3" fmla="*/ 90 h 120"/>
                <a:gd name="T4" fmla="*/ 30 w 181"/>
                <a:gd name="T5" fmla="*/ 30 h 120"/>
                <a:gd name="T6" fmla="*/ 150 w 181"/>
                <a:gd name="T7" fmla="*/ 30 h 120"/>
                <a:gd name="T8" fmla="*/ 150 w 181"/>
                <a:gd name="T9" fmla="*/ 90 h 120"/>
                <a:gd name="T10" fmla="*/ 166 w 181"/>
                <a:gd name="T11" fmla="*/ 0 h 120"/>
                <a:gd name="T12" fmla="*/ 15 w 181"/>
                <a:gd name="T13" fmla="*/ 0 h 120"/>
                <a:gd name="T14" fmla="*/ 12 w 181"/>
                <a:gd name="T15" fmla="*/ 0 h 120"/>
                <a:gd name="T16" fmla="*/ 10 w 181"/>
                <a:gd name="T17" fmla="*/ 1 h 120"/>
                <a:gd name="T18" fmla="*/ 6 w 181"/>
                <a:gd name="T19" fmla="*/ 2 h 120"/>
                <a:gd name="T20" fmla="*/ 4 w 181"/>
                <a:gd name="T21" fmla="*/ 5 h 120"/>
                <a:gd name="T22" fmla="*/ 3 w 181"/>
                <a:gd name="T23" fmla="*/ 7 h 120"/>
                <a:gd name="T24" fmla="*/ 1 w 181"/>
                <a:gd name="T25" fmla="*/ 10 h 120"/>
                <a:gd name="T26" fmla="*/ 0 w 181"/>
                <a:gd name="T27" fmla="*/ 12 h 120"/>
                <a:gd name="T28" fmla="*/ 0 w 181"/>
                <a:gd name="T29" fmla="*/ 15 h 120"/>
                <a:gd name="T30" fmla="*/ 0 w 181"/>
                <a:gd name="T31" fmla="*/ 105 h 120"/>
                <a:gd name="T32" fmla="*/ 0 w 181"/>
                <a:gd name="T33" fmla="*/ 109 h 120"/>
                <a:gd name="T34" fmla="*/ 1 w 181"/>
                <a:gd name="T35" fmla="*/ 112 h 120"/>
                <a:gd name="T36" fmla="*/ 3 w 181"/>
                <a:gd name="T37" fmla="*/ 114 h 120"/>
                <a:gd name="T38" fmla="*/ 4 w 181"/>
                <a:gd name="T39" fmla="*/ 116 h 120"/>
                <a:gd name="T40" fmla="*/ 6 w 181"/>
                <a:gd name="T41" fmla="*/ 118 h 120"/>
                <a:gd name="T42" fmla="*/ 10 w 181"/>
                <a:gd name="T43" fmla="*/ 119 h 120"/>
                <a:gd name="T44" fmla="*/ 12 w 181"/>
                <a:gd name="T45" fmla="*/ 120 h 120"/>
                <a:gd name="T46" fmla="*/ 15 w 181"/>
                <a:gd name="T47" fmla="*/ 120 h 120"/>
                <a:gd name="T48" fmla="*/ 166 w 181"/>
                <a:gd name="T49" fmla="*/ 120 h 120"/>
                <a:gd name="T50" fmla="*/ 168 w 181"/>
                <a:gd name="T51" fmla="*/ 120 h 120"/>
                <a:gd name="T52" fmla="*/ 172 w 181"/>
                <a:gd name="T53" fmla="*/ 119 h 120"/>
                <a:gd name="T54" fmla="*/ 174 w 181"/>
                <a:gd name="T55" fmla="*/ 118 h 120"/>
                <a:gd name="T56" fmla="*/ 176 w 181"/>
                <a:gd name="T57" fmla="*/ 116 h 120"/>
                <a:gd name="T58" fmla="*/ 178 w 181"/>
                <a:gd name="T59" fmla="*/ 114 h 120"/>
                <a:gd name="T60" fmla="*/ 179 w 181"/>
                <a:gd name="T61" fmla="*/ 112 h 120"/>
                <a:gd name="T62" fmla="*/ 180 w 181"/>
                <a:gd name="T63" fmla="*/ 109 h 120"/>
                <a:gd name="T64" fmla="*/ 181 w 181"/>
                <a:gd name="T65" fmla="*/ 105 h 120"/>
                <a:gd name="T66" fmla="*/ 181 w 181"/>
                <a:gd name="T67" fmla="*/ 15 h 120"/>
                <a:gd name="T68" fmla="*/ 180 w 181"/>
                <a:gd name="T69" fmla="*/ 12 h 120"/>
                <a:gd name="T70" fmla="*/ 179 w 181"/>
                <a:gd name="T71" fmla="*/ 10 h 120"/>
                <a:gd name="T72" fmla="*/ 178 w 181"/>
                <a:gd name="T73" fmla="*/ 7 h 120"/>
                <a:gd name="T74" fmla="*/ 176 w 181"/>
                <a:gd name="T75" fmla="*/ 5 h 120"/>
                <a:gd name="T76" fmla="*/ 174 w 181"/>
                <a:gd name="T77" fmla="*/ 2 h 120"/>
                <a:gd name="T78" fmla="*/ 172 w 181"/>
                <a:gd name="T79" fmla="*/ 1 h 120"/>
                <a:gd name="T80" fmla="*/ 168 w 181"/>
                <a:gd name="T81" fmla="*/ 0 h 120"/>
                <a:gd name="T82" fmla="*/ 166 w 181"/>
                <a:gd name="T83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81" h="120">
                  <a:moveTo>
                    <a:pt x="150" y="90"/>
                  </a:moveTo>
                  <a:lnTo>
                    <a:pt x="30" y="90"/>
                  </a:lnTo>
                  <a:lnTo>
                    <a:pt x="30" y="30"/>
                  </a:lnTo>
                  <a:lnTo>
                    <a:pt x="150" y="30"/>
                  </a:lnTo>
                  <a:lnTo>
                    <a:pt x="150" y="90"/>
                  </a:lnTo>
                  <a:close/>
                  <a:moveTo>
                    <a:pt x="166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6" y="2"/>
                  </a:lnTo>
                  <a:lnTo>
                    <a:pt x="4" y="5"/>
                  </a:lnTo>
                  <a:lnTo>
                    <a:pt x="3" y="7"/>
                  </a:lnTo>
                  <a:lnTo>
                    <a:pt x="1" y="10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105"/>
                  </a:lnTo>
                  <a:lnTo>
                    <a:pt x="0" y="109"/>
                  </a:lnTo>
                  <a:lnTo>
                    <a:pt x="1" y="112"/>
                  </a:lnTo>
                  <a:lnTo>
                    <a:pt x="3" y="114"/>
                  </a:lnTo>
                  <a:lnTo>
                    <a:pt x="4" y="116"/>
                  </a:lnTo>
                  <a:lnTo>
                    <a:pt x="6" y="118"/>
                  </a:lnTo>
                  <a:lnTo>
                    <a:pt x="10" y="119"/>
                  </a:lnTo>
                  <a:lnTo>
                    <a:pt x="12" y="120"/>
                  </a:lnTo>
                  <a:lnTo>
                    <a:pt x="15" y="120"/>
                  </a:lnTo>
                  <a:lnTo>
                    <a:pt x="166" y="120"/>
                  </a:lnTo>
                  <a:lnTo>
                    <a:pt x="168" y="120"/>
                  </a:lnTo>
                  <a:lnTo>
                    <a:pt x="172" y="119"/>
                  </a:lnTo>
                  <a:lnTo>
                    <a:pt x="174" y="118"/>
                  </a:lnTo>
                  <a:lnTo>
                    <a:pt x="176" y="116"/>
                  </a:lnTo>
                  <a:lnTo>
                    <a:pt x="178" y="114"/>
                  </a:lnTo>
                  <a:lnTo>
                    <a:pt x="179" y="112"/>
                  </a:lnTo>
                  <a:lnTo>
                    <a:pt x="180" y="109"/>
                  </a:lnTo>
                  <a:lnTo>
                    <a:pt x="181" y="105"/>
                  </a:lnTo>
                  <a:lnTo>
                    <a:pt x="181" y="15"/>
                  </a:lnTo>
                  <a:lnTo>
                    <a:pt x="180" y="12"/>
                  </a:lnTo>
                  <a:lnTo>
                    <a:pt x="179" y="10"/>
                  </a:lnTo>
                  <a:lnTo>
                    <a:pt x="178" y="7"/>
                  </a:lnTo>
                  <a:lnTo>
                    <a:pt x="176" y="5"/>
                  </a:lnTo>
                  <a:lnTo>
                    <a:pt x="174" y="2"/>
                  </a:lnTo>
                  <a:lnTo>
                    <a:pt x="172" y="1"/>
                  </a:lnTo>
                  <a:lnTo>
                    <a:pt x="168" y="0"/>
                  </a:lnTo>
                  <a:lnTo>
                    <a:pt x="1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302">
              <a:extLst>
                <a:ext uri="{FF2B5EF4-FFF2-40B4-BE49-F238E27FC236}">
                  <a16:creationId xmlns:a16="http://schemas.microsoft.com/office/drawing/2014/main" id="{E0676BC4-6DD0-D84B-9271-916580DA472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072688" y="1563688"/>
              <a:ext cx="38100" cy="38100"/>
            </a:xfrm>
            <a:custGeom>
              <a:avLst/>
              <a:gdLst>
                <a:gd name="T0" fmla="*/ 90 w 120"/>
                <a:gd name="T1" fmla="*/ 90 h 120"/>
                <a:gd name="T2" fmla="*/ 30 w 120"/>
                <a:gd name="T3" fmla="*/ 90 h 120"/>
                <a:gd name="T4" fmla="*/ 30 w 120"/>
                <a:gd name="T5" fmla="*/ 30 h 120"/>
                <a:gd name="T6" fmla="*/ 90 w 120"/>
                <a:gd name="T7" fmla="*/ 30 h 120"/>
                <a:gd name="T8" fmla="*/ 90 w 120"/>
                <a:gd name="T9" fmla="*/ 90 h 120"/>
                <a:gd name="T10" fmla="*/ 105 w 120"/>
                <a:gd name="T11" fmla="*/ 0 h 120"/>
                <a:gd name="T12" fmla="*/ 15 w 120"/>
                <a:gd name="T13" fmla="*/ 0 h 120"/>
                <a:gd name="T14" fmla="*/ 12 w 120"/>
                <a:gd name="T15" fmla="*/ 0 h 120"/>
                <a:gd name="T16" fmla="*/ 9 w 120"/>
                <a:gd name="T17" fmla="*/ 1 h 120"/>
                <a:gd name="T18" fmla="*/ 7 w 120"/>
                <a:gd name="T19" fmla="*/ 2 h 120"/>
                <a:gd name="T20" fmla="*/ 5 w 120"/>
                <a:gd name="T21" fmla="*/ 4 h 120"/>
                <a:gd name="T22" fmla="*/ 2 w 120"/>
                <a:gd name="T23" fmla="*/ 6 h 120"/>
                <a:gd name="T24" fmla="*/ 1 w 120"/>
                <a:gd name="T25" fmla="*/ 10 h 120"/>
                <a:gd name="T26" fmla="*/ 0 w 120"/>
                <a:gd name="T27" fmla="*/ 12 h 120"/>
                <a:gd name="T28" fmla="*/ 0 w 120"/>
                <a:gd name="T29" fmla="*/ 15 h 120"/>
                <a:gd name="T30" fmla="*/ 0 w 120"/>
                <a:gd name="T31" fmla="*/ 105 h 120"/>
                <a:gd name="T32" fmla="*/ 0 w 120"/>
                <a:gd name="T33" fmla="*/ 108 h 120"/>
                <a:gd name="T34" fmla="*/ 1 w 120"/>
                <a:gd name="T35" fmla="*/ 112 h 120"/>
                <a:gd name="T36" fmla="*/ 2 w 120"/>
                <a:gd name="T37" fmla="*/ 114 h 120"/>
                <a:gd name="T38" fmla="*/ 5 w 120"/>
                <a:gd name="T39" fmla="*/ 116 h 120"/>
                <a:gd name="T40" fmla="*/ 7 w 120"/>
                <a:gd name="T41" fmla="*/ 118 h 120"/>
                <a:gd name="T42" fmla="*/ 9 w 120"/>
                <a:gd name="T43" fmla="*/ 119 h 120"/>
                <a:gd name="T44" fmla="*/ 12 w 120"/>
                <a:gd name="T45" fmla="*/ 120 h 120"/>
                <a:gd name="T46" fmla="*/ 15 w 120"/>
                <a:gd name="T47" fmla="*/ 120 h 120"/>
                <a:gd name="T48" fmla="*/ 105 w 120"/>
                <a:gd name="T49" fmla="*/ 120 h 120"/>
                <a:gd name="T50" fmla="*/ 109 w 120"/>
                <a:gd name="T51" fmla="*/ 120 h 120"/>
                <a:gd name="T52" fmla="*/ 111 w 120"/>
                <a:gd name="T53" fmla="*/ 119 h 120"/>
                <a:gd name="T54" fmla="*/ 114 w 120"/>
                <a:gd name="T55" fmla="*/ 118 h 120"/>
                <a:gd name="T56" fmla="*/ 116 w 120"/>
                <a:gd name="T57" fmla="*/ 116 h 120"/>
                <a:gd name="T58" fmla="*/ 117 w 120"/>
                <a:gd name="T59" fmla="*/ 114 h 120"/>
                <a:gd name="T60" fmla="*/ 119 w 120"/>
                <a:gd name="T61" fmla="*/ 112 h 120"/>
                <a:gd name="T62" fmla="*/ 120 w 120"/>
                <a:gd name="T63" fmla="*/ 108 h 120"/>
                <a:gd name="T64" fmla="*/ 120 w 120"/>
                <a:gd name="T65" fmla="*/ 105 h 120"/>
                <a:gd name="T66" fmla="*/ 120 w 120"/>
                <a:gd name="T67" fmla="*/ 15 h 120"/>
                <a:gd name="T68" fmla="*/ 120 w 120"/>
                <a:gd name="T69" fmla="*/ 12 h 120"/>
                <a:gd name="T70" fmla="*/ 119 w 120"/>
                <a:gd name="T71" fmla="*/ 10 h 120"/>
                <a:gd name="T72" fmla="*/ 117 w 120"/>
                <a:gd name="T73" fmla="*/ 6 h 120"/>
                <a:gd name="T74" fmla="*/ 116 w 120"/>
                <a:gd name="T75" fmla="*/ 4 h 120"/>
                <a:gd name="T76" fmla="*/ 114 w 120"/>
                <a:gd name="T77" fmla="*/ 2 h 120"/>
                <a:gd name="T78" fmla="*/ 111 w 120"/>
                <a:gd name="T79" fmla="*/ 1 h 120"/>
                <a:gd name="T80" fmla="*/ 109 w 120"/>
                <a:gd name="T81" fmla="*/ 0 h 120"/>
                <a:gd name="T82" fmla="*/ 105 w 120"/>
                <a:gd name="T83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20" h="120">
                  <a:moveTo>
                    <a:pt x="90" y="90"/>
                  </a:moveTo>
                  <a:lnTo>
                    <a:pt x="30" y="90"/>
                  </a:lnTo>
                  <a:lnTo>
                    <a:pt x="30" y="30"/>
                  </a:lnTo>
                  <a:lnTo>
                    <a:pt x="90" y="30"/>
                  </a:lnTo>
                  <a:lnTo>
                    <a:pt x="90" y="90"/>
                  </a:lnTo>
                  <a:close/>
                  <a:moveTo>
                    <a:pt x="105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10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105"/>
                  </a:lnTo>
                  <a:lnTo>
                    <a:pt x="0" y="108"/>
                  </a:lnTo>
                  <a:lnTo>
                    <a:pt x="1" y="112"/>
                  </a:lnTo>
                  <a:lnTo>
                    <a:pt x="2" y="114"/>
                  </a:lnTo>
                  <a:lnTo>
                    <a:pt x="5" y="116"/>
                  </a:lnTo>
                  <a:lnTo>
                    <a:pt x="7" y="118"/>
                  </a:lnTo>
                  <a:lnTo>
                    <a:pt x="9" y="119"/>
                  </a:lnTo>
                  <a:lnTo>
                    <a:pt x="12" y="120"/>
                  </a:lnTo>
                  <a:lnTo>
                    <a:pt x="15" y="120"/>
                  </a:lnTo>
                  <a:lnTo>
                    <a:pt x="105" y="120"/>
                  </a:lnTo>
                  <a:lnTo>
                    <a:pt x="109" y="120"/>
                  </a:lnTo>
                  <a:lnTo>
                    <a:pt x="111" y="119"/>
                  </a:lnTo>
                  <a:lnTo>
                    <a:pt x="114" y="118"/>
                  </a:lnTo>
                  <a:lnTo>
                    <a:pt x="116" y="116"/>
                  </a:lnTo>
                  <a:lnTo>
                    <a:pt x="117" y="114"/>
                  </a:lnTo>
                  <a:lnTo>
                    <a:pt x="119" y="112"/>
                  </a:lnTo>
                  <a:lnTo>
                    <a:pt x="120" y="108"/>
                  </a:lnTo>
                  <a:lnTo>
                    <a:pt x="120" y="105"/>
                  </a:lnTo>
                  <a:lnTo>
                    <a:pt x="120" y="15"/>
                  </a:lnTo>
                  <a:lnTo>
                    <a:pt x="120" y="12"/>
                  </a:lnTo>
                  <a:lnTo>
                    <a:pt x="119" y="10"/>
                  </a:lnTo>
                  <a:lnTo>
                    <a:pt x="117" y="6"/>
                  </a:lnTo>
                  <a:lnTo>
                    <a:pt x="116" y="4"/>
                  </a:lnTo>
                  <a:lnTo>
                    <a:pt x="114" y="2"/>
                  </a:lnTo>
                  <a:lnTo>
                    <a:pt x="111" y="1"/>
                  </a:lnTo>
                  <a:lnTo>
                    <a:pt x="109" y="0"/>
                  </a:lnTo>
                  <a:lnTo>
                    <a:pt x="10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303">
              <a:extLst>
                <a:ext uri="{FF2B5EF4-FFF2-40B4-BE49-F238E27FC236}">
                  <a16:creationId xmlns:a16="http://schemas.microsoft.com/office/drawing/2014/main" id="{4FA087B4-16E5-E448-AAEB-17AD7F89FA9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958388" y="1563688"/>
              <a:ext cx="38100" cy="38100"/>
            </a:xfrm>
            <a:custGeom>
              <a:avLst/>
              <a:gdLst>
                <a:gd name="T0" fmla="*/ 90 w 120"/>
                <a:gd name="T1" fmla="*/ 90 h 120"/>
                <a:gd name="T2" fmla="*/ 30 w 120"/>
                <a:gd name="T3" fmla="*/ 90 h 120"/>
                <a:gd name="T4" fmla="*/ 30 w 120"/>
                <a:gd name="T5" fmla="*/ 30 h 120"/>
                <a:gd name="T6" fmla="*/ 90 w 120"/>
                <a:gd name="T7" fmla="*/ 30 h 120"/>
                <a:gd name="T8" fmla="*/ 90 w 120"/>
                <a:gd name="T9" fmla="*/ 90 h 120"/>
                <a:gd name="T10" fmla="*/ 105 w 120"/>
                <a:gd name="T11" fmla="*/ 0 h 120"/>
                <a:gd name="T12" fmla="*/ 15 w 120"/>
                <a:gd name="T13" fmla="*/ 0 h 120"/>
                <a:gd name="T14" fmla="*/ 12 w 120"/>
                <a:gd name="T15" fmla="*/ 0 h 120"/>
                <a:gd name="T16" fmla="*/ 8 w 120"/>
                <a:gd name="T17" fmla="*/ 1 h 120"/>
                <a:gd name="T18" fmla="*/ 6 w 120"/>
                <a:gd name="T19" fmla="*/ 2 h 120"/>
                <a:gd name="T20" fmla="*/ 4 w 120"/>
                <a:gd name="T21" fmla="*/ 4 h 120"/>
                <a:gd name="T22" fmla="*/ 2 w 120"/>
                <a:gd name="T23" fmla="*/ 6 h 120"/>
                <a:gd name="T24" fmla="*/ 1 w 120"/>
                <a:gd name="T25" fmla="*/ 10 h 120"/>
                <a:gd name="T26" fmla="*/ 0 w 120"/>
                <a:gd name="T27" fmla="*/ 12 h 120"/>
                <a:gd name="T28" fmla="*/ 0 w 120"/>
                <a:gd name="T29" fmla="*/ 15 h 120"/>
                <a:gd name="T30" fmla="*/ 0 w 120"/>
                <a:gd name="T31" fmla="*/ 105 h 120"/>
                <a:gd name="T32" fmla="*/ 0 w 120"/>
                <a:gd name="T33" fmla="*/ 108 h 120"/>
                <a:gd name="T34" fmla="*/ 1 w 120"/>
                <a:gd name="T35" fmla="*/ 112 h 120"/>
                <a:gd name="T36" fmla="*/ 2 w 120"/>
                <a:gd name="T37" fmla="*/ 114 h 120"/>
                <a:gd name="T38" fmla="*/ 4 w 120"/>
                <a:gd name="T39" fmla="*/ 116 h 120"/>
                <a:gd name="T40" fmla="*/ 6 w 120"/>
                <a:gd name="T41" fmla="*/ 118 h 120"/>
                <a:gd name="T42" fmla="*/ 8 w 120"/>
                <a:gd name="T43" fmla="*/ 119 h 120"/>
                <a:gd name="T44" fmla="*/ 12 w 120"/>
                <a:gd name="T45" fmla="*/ 120 h 120"/>
                <a:gd name="T46" fmla="*/ 15 w 120"/>
                <a:gd name="T47" fmla="*/ 120 h 120"/>
                <a:gd name="T48" fmla="*/ 105 w 120"/>
                <a:gd name="T49" fmla="*/ 120 h 120"/>
                <a:gd name="T50" fmla="*/ 108 w 120"/>
                <a:gd name="T51" fmla="*/ 120 h 120"/>
                <a:gd name="T52" fmla="*/ 110 w 120"/>
                <a:gd name="T53" fmla="*/ 119 h 120"/>
                <a:gd name="T54" fmla="*/ 114 w 120"/>
                <a:gd name="T55" fmla="*/ 118 h 120"/>
                <a:gd name="T56" fmla="*/ 116 w 120"/>
                <a:gd name="T57" fmla="*/ 116 h 120"/>
                <a:gd name="T58" fmla="*/ 118 w 120"/>
                <a:gd name="T59" fmla="*/ 114 h 120"/>
                <a:gd name="T60" fmla="*/ 119 w 120"/>
                <a:gd name="T61" fmla="*/ 112 h 120"/>
                <a:gd name="T62" fmla="*/ 120 w 120"/>
                <a:gd name="T63" fmla="*/ 108 h 120"/>
                <a:gd name="T64" fmla="*/ 120 w 120"/>
                <a:gd name="T65" fmla="*/ 105 h 120"/>
                <a:gd name="T66" fmla="*/ 120 w 120"/>
                <a:gd name="T67" fmla="*/ 15 h 120"/>
                <a:gd name="T68" fmla="*/ 120 w 120"/>
                <a:gd name="T69" fmla="*/ 12 h 120"/>
                <a:gd name="T70" fmla="*/ 119 w 120"/>
                <a:gd name="T71" fmla="*/ 10 h 120"/>
                <a:gd name="T72" fmla="*/ 118 w 120"/>
                <a:gd name="T73" fmla="*/ 6 h 120"/>
                <a:gd name="T74" fmla="*/ 116 w 120"/>
                <a:gd name="T75" fmla="*/ 4 h 120"/>
                <a:gd name="T76" fmla="*/ 114 w 120"/>
                <a:gd name="T77" fmla="*/ 3 h 120"/>
                <a:gd name="T78" fmla="*/ 110 w 120"/>
                <a:gd name="T79" fmla="*/ 1 h 120"/>
                <a:gd name="T80" fmla="*/ 108 w 120"/>
                <a:gd name="T81" fmla="*/ 0 h 120"/>
                <a:gd name="T82" fmla="*/ 105 w 120"/>
                <a:gd name="T83" fmla="*/ 0 h 120"/>
                <a:gd name="T84" fmla="*/ 105 w 120"/>
                <a:gd name="T85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0" h="120">
                  <a:moveTo>
                    <a:pt x="90" y="90"/>
                  </a:moveTo>
                  <a:lnTo>
                    <a:pt x="30" y="90"/>
                  </a:lnTo>
                  <a:lnTo>
                    <a:pt x="30" y="30"/>
                  </a:lnTo>
                  <a:lnTo>
                    <a:pt x="90" y="30"/>
                  </a:lnTo>
                  <a:lnTo>
                    <a:pt x="90" y="90"/>
                  </a:lnTo>
                  <a:close/>
                  <a:moveTo>
                    <a:pt x="105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8" y="1"/>
                  </a:lnTo>
                  <a:lnTo>
                    <a:pt x="6" y="2"/>
                  </a:lnTo>
                  <a:lnTo>
                    <a:pt x="4" y="4"/>
                  </a:lnTo>
                  <a:lnTo>
                    <a:pt x="2" y="6"/>
                  </a:lnTo>
                  <a:lnTo>
                    <a:pt x="1" y="10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105"/>
                  </a:lnTo>
                  <a:lnTo>
                    <a:pt x="0" y="108"/>
                  </a:lnTo>
                  <a:lnTo>
                    <a:pt x="1" y="112"/>
                  </a:lnTo>
                  <a:lnTo>
                    <a:pt x="2" y="114"/>
                  </a:lnTo>
                  <a:lnTo>
                    <a:pt x="4" y="116"/>
                  </a:lnTo>
                  <a:lnTo>
                    <a:pt x="6" y="118"/>
                  </a:lnTo>
                  <a:lnTo>
                    <a:pt x="8" y="119"/>
                  </a:lnTo>
                  <a:lnTo>
                    <a:pt x="12" y="120"/>
                  </a:lnTo>
                  <a:lnTo>
                    <a:pt x="15" y="120"/>
                  </a:lnTo>
                  <a:lnTo>
                    <a:pt x="105" y="120"/>
                  </a:lnTo>
                  <a:lnTo>
                    <a:pt x="108" y="120"/>
                  </a:lnTo>
                  <a:lnTo>
                    <a:pt x="110" y="119"/>
                  </a:lnTo>
                  <a:lnTo>
                    <a:pt x="114" y="118"/>
                  </a:lnTo>
                  <a:lnTo>
                    <a:pt x="116" y="116"/>
                  </a:lnTo>
                  <a:lnTo>
                    <a:pt x="118" y="114"/>
                  </a:lnTo>
                  <a:lnTo>
                    <a:pt x="119" y="112"/>
                  </a:lnTo>
                  <a:lnTo>
                    <a:pt x="120" y="108"/>
                  </a:lnTo>
                  <a:lnTo>
                    <a:pt x="120" y="105"/>
                  </a:lnTo>
                  <a:lnTo>
                    <a:pt x="120" y="15"/>
                  </a:lnTo>
                  <a:lnTo>
                    <a:pt x="120" y="12"/>
                  </a:lnTo>
                  <a:lnTo>
                    <a:pt x="119" y="10"/>
                  </a:lnTo>
                  <a:lnTo>
                    <a:pt x="118" y="6"/>
                  </a:lnTo>
                  <a:lnTo>
                    <a:pt x="116" y="4"/>
                  </a:lnTo>
                  <a:lnTo>
                    <a:pt x="114" y="3"/>
                  </a:lnTo>
                  <a:lnTo>
                    <a:pt x="110" y="1"/>
                  </a:lnTo>
                  <a:lnTo>
                    <a:pt x="108" y="0"/>
                  </a:lnTo>
                  <a:lnTo>
                    <a:pt x="105" y="0"/>
                  </a:lnTo>
                  <a:lnTo>
                    <a:pt x="10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304">
              <a:extLst>
                <a:ext uri="{FF2B5EF4-FFF2-40B4-BE49-F238E27FC236}">
                  <a16:creationId xmlns:a16="http://schemas.microsoft.com/office/drawing/2014/main" id="{FB3D38CF-BAFE-044C-9631-868D8E03D64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072688" y="1516063"/>
              <a:ext cx="38100" cy="38100"/>
            </a:xfrm>
            <a:custGeom>
              <a:avLst/>
              <a:gdLst>
                <a:gd name="T0" fmla="*/ 90 w 120"/>
                <a:gd name="T1" fmla="*/ 90 h 120"/>
                <a:gd name="T2" fmla="*/ 30 w 120"/>
                <a:gd name="T3" fmla="*/ 90 h 120"/>
                <a:gd name="T4" fmla="*/ 30 w 120"/>
                <a:gd name="T5" fmla="*/ 30 h 120"/>
                <a:gd name="T6" fmla="*/ 90 w 120"/>
                <a:gd name="T7" fmla="*/ 30 h 120"/>
                <a:gd name="T8" fmla="*/ 90 w 120"/>
                <a:gd name="T9" fmla="*/ 90 h 120"/>
                <a:gd name="T10" fmla="*/ 105 w 120"/>
                <a:gd name="T11" fmla="*/ 0 h 120"/>
                <a:gd name="T12" fmla="*/ 15 w 120"/>
                <a:gd name="T13" fmla="*/ 0 h 120"/>
                <a:gd name="T14" fmla="*/ 12 w 120"/>
                <a:gd name="T15" fmla="*/ 0 h 120"/>
                <a:gd name="T16" fmla="*/ 9 w 120"/>
                <a:gd name="T17" fmla="*/ 1 h 120"/>
                <a:gd name="T18" fmla="*/ 7 w 120"/>
                <a:gd name="T19" fmla="*/ 2 h 120"/>
                <a:gd name="T20" fmla="*/ 5 w 120"/>
                <a:gd name="T21" fmla="*/ 4 h 120"/>
                <a:gd name="T22" fmla="*/ 2 w 120"/>
                <a:gd name="T23" fmla="*/ 6 h 120"/>
                <a:gd name="T24" fmla="*/ 1 w 120"/>
                <a:gd name="T25" fmla="*/ 8 h 120"/>
                <a:gd name="T26" fmla="*/ 0 w 120"/>
                <a:gd name="T27" fmla="*/ 12 h 120"/>
                <a:gd name="T28" fmla="*/ 0 w 120"/>
                <a:gd name="T29" fmla="*/ 15 h 120"/>
                <a:gd name="T30" fmla="*/ 0 w 120"/>
                <a:gd name="T31" fmla="*/ 105 h 120"/>
                <a:gd name="T32" fmla="*/ 0 w 120"/>
                <a:gd name="T33" fmla="*/ 108 h 120"/>
                <a:gd name="T34" fmla="*/ 1 w 120"/>
                <a:gd name="T35" fmla="*/ 110 h 120"/>
                <a:gd name="T36" fmla="*/ 2 w 120"/>
                <a:gd name="T37" fmla="*/ 114 h 120"/>
                <a:gd name="T38" fmla="*/ 5 w 120"/>
                <a:gd name="T39" fmla="*/ 116 h 120"/>
                <a:gd name="T40" fmla="*/ 7 w 120"/>
                <a:gd name="T41" fmla="*/ 118 h 120"/>
                <a:gd name="T42" fmla="*/ 9 w 120"/>
                <a:gd name="T43" fmla="*/ 119 h 120"/>
                <a:gd name="T44" fmla="*/ 12 w 120"/>
                <a:gd name="T45" fmla="*/ 120 h 120"/>
                <a:gd name="T46" fmla="*/ 15 w 120"/>
                <a:gd name="T47" fmla="*/ 120 h 120"/>
                <a:gd name="T48" fmla="*/ 105 w 120"/>
                <a:gd name="T49" fmla="*/ 120 h 120"/>
                <a:gd name="T50" fmla="*/ 109 w 120"/>
                <a:gd name="T51" fmla="*/ 120 h 120"/>
                <a:gd name="T52" fmla="*/ 111 w 120"/>
                <a:gd name="T53" fmla="*/ 119 h 120"/>
                <a:gd name="T54" fmla="*/ 114 w 120"/>
                <a:gd name="T55" fmla="*/ 118 h 120"/>
                <a:gd name="T56" fmla="*/ 116 w 120"/>
                <a:gd name="T57" fmla="*/ 116 h 120"/>
                <a:gd name="T58" fmla="*/ 117 w 120"/>
                <a:gd name="T59" fmla="*/ 114 h 120"/>
                <a:gd name="T60" fmla="*/ 119 w 120"/>
                <a:gd name="T61" fmla="*/ 110 h 120"/>
                <a:gd name="T62" fmla="*/ 120 w 120"/>
                <a:gd name="T63" fmla="*/ 108 h 120"/>
                <a:gd name="T64" fmla="*/ 120 w 120"/>
                <a:gd name="T65" fmla="*/ 105 h 120"/>
                <a:gd name="T66" fmla="*/ 120 w 120"/>
                <a:gd name="T67" fmla="*/ 15 h 120"/>
                <a:gd name="T68" fmla="*/ 120 w 120"/>
                <a:gd name="T69" fmla="*/ 12 h 120"/>
                <a:gd name="T70" fmla="*/ 119 w 120"/>
                <a:gd name="T71" fmla="*/ 8 h 120"/>
                <a:gd name="T72" fmla="*/ 117 w 120"/>
                <a:gd name="T73" fmla="*/ 6 h 120"/>
                <a:gd name="T74" fmla="*/ 116 w 120"/>
                <a:gd name="T75" fmla="*/ 4 h 120"/>
                <a:gd name="T76" fmla="*/ 114 w 120"/>
                <a:gd name="T77" fmla="*/ 2 h 120"/>
                <a:gd name="T78" fmla="*/ 111 w 120"/>
                <a:gd name="T79" fmla="*/ 1 h 120"/>
                <a:gd name="T80" fmla="*/ 109 w 120"/>
                <a:gd name="T81" fmla="*/ 0 h 120"/>
                <a:gd name="T82" fmla="*/ 105 w 120"/>
                <a:gd name="T83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20" h="120">
                  <a:moveTo>
                    <a:pt x="90" y="90"/>
                  </a:moveTo>
                  <a:lnTo>
                    <a:pt x="30" y="90"/>
                  </a:lnTo>
                  <a:lnTo>
                    <a:pt x="30" y="30"/>
                  </a:lnTo>
                  <a:lnTo>
                    <a:pt x="90" y="30"/>
                  </a:lnTo>
                  <a:lnTo>
                    <a:pt x="90" y="90"/>
                  </a:lnTo>
                  <a:close/>
                  <a:moveTo>
                    <a:pt x="105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105"/>
                  </a:lnTo>
                  <a:lnTo>
                    <a:pt x="0" y="108"/>
                  </a:lnTo>
                  <a:lnTo>
                    <a:pt x="1" y="110"/>
                  </a:lnTo>
                  <a:lnTo>
                    <a:pt x="2" y="114"/>
                  </a:lnTo>
                  <a:lnTo>
                    <a:pt x="5" y="116"/>
                  </a:lnTo>
                  <a:lnTo>
                    <a:pt x="7" y="118"/>
                  </a:lnTo>
                  <a:lnTo>
                    <a:pt x="9" y="119"/>
                  </a:lnTo>
                  <a:lnTo>
                    <a:pt x="12" y="120"/>
                  </a:lnTo>
                  <a:lnTo>
                    <a:pt x="15" y="120"/>
                  </a:lnTo>
                  <a:lnTo>
                    <a:pt x="105" y="120"/>
                  </a:lnTo>
                  <a:lnTo>
                    <a:pt x="109" y="120"/>
                  </a:lnTo>
                  <a:lnTo>
                    <a:pt x="111" y="119"/>
                  </a:lnTo>
                  <a:lnTo>
                    <a:pt x="114" y="118"/>
                  </a:lnTo>
                  <a:lnTo>
                    <a:pt x="116" y="116"/>
                  </a:lnTo>
                  <a:lnTo>
                    <a:pt x="117" y="114"/>
                  </a:lnTo>
                  <a:lnTo>
                    <a:pt x="119" y="110"/>
                  </a:lnTo>
                  <a:lnTo>
                    <a:pt x="120" y="108"/>
                  </a:lnTo>
                  <a:lnTo>
                    <a:pt x="120" y="105"/>
                  </a:lnTo>
                  <a:lnTo>
                    <a:pt x="120" y="15"/>
                  </a:lnTo>
                  <a:lnTo>
                    <a:pt x="120" y="12"/>
                  </a:lnTo>
                  <a:lnTo>
                    <a:pt x="119" y="8"/>
                  </a:lnTo>
                  <a:lnTo>
                    <a:pt x="117" y="6"/>
                  </a:lnTo>
                  <a:lnTo>
                    <a:pt x="116" y="4"/>
                  </a:lnTo>
                  <a:lnTo>
                    <a:pt x="114" y="2"/>
                  </a:lnTo>
                  <a:lnTo>
                    <a:pt x="111" y="1"/>
                  </a:lnTo>
                  <a:lnTo>
                    <a:pt x="109" y="0"/>
                  </a:lnTo>
                  <a:lnTo>
                    <a:pt x="10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305">
              <a:extLst>
                <a:ext uri="{FF2B5EF4-FFF2-40B4-BE49-F238E27FC236}">
                  <a16:creationId xmlns:a16="http://schemas.microsoft.com/office/drawing/2014/main" id="{8188D2D7-4847-5741-A4DA-F05446941BC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958388" y="1516063"/>
              <a:ext cx="38100" cy="38100"/>
            </a:xfrm>
            <a:custGeom>
              <a:avLst/>
              <a:gdLst>
                <a:gd name="T0" fmla="*/ 90 w 120"/>
                <a:gd name="T1" fmla="*/ 90 h 120"/>
                <a:gd name="T2" fmla="*/ 30 w 120"/>
                <a:gd name="T3" fmla="*/ 90 h 120"/>
                <a:gd name="T4" fmla="*/ 30 w 120"/>
                <a:gd name="T5" fmla="*/ 30 h 120"/>
                <a:gd name="T6" fmla="*/ 90 w 120"/>
                <a:gd name="T7" fmla="*/ 30 h 120"/>
                <a:gd name="T8" fmla="*/ 90 w 120"/>
                <a:gd name="T9" fmla="*/ 90 h 120"/>
                <a:gd name="T10" fmla="*/ 105 w 120"/>
                <a:gd name="T11" fmla="*/ 0 h 120"/>
                <a:gd name="T12" fmla="*/ 15 w 120"/>
                <a:gd name="T13" fmla="*/ 0 h 120"/>
                <a:gd name="T14" fmla="*/ 12 w 120"/>
                <a:gd name="T15" fmla="*/ 0 h 120"/>
                <a:gd name="T16" fmla="*/ 8 w 120"/>
                <a:gd name="T17" fmla="*/ 1 h 120"/>
                <a:gd name="T18" fmla="*/ 6 w 120"/>
                <a:gd name="T19" fmla="*/ 2 h 120"/>
                <a:gd name="T20" fmla="*/ 4 w 120"/>
                <a:gd name="T21" fmla="*/ 4 h 120"/>
                <a:gd name="T22" fmla="*/ 2 w 120"/>
                <a:gd name="T23" fmla="*/ 6 h 120"/>
                <a:gd name="T24" fmla="*/ 1 w 120"/>
                <a:gd name="T25" fmla="*/ 8 h 120"/>
                <a:gd name="T26" fmla="*/ 0 w 120"/>
                <a:gd name="T27" fmla="*/ 12 h 120"/>
                <a:gd name="T28" fmla="*/ 0 w 120"/>
                <a:gd name="T29" fmla="*/ 15 h 120"/>
                <a:gd name="T30" fmla="*/ 0 w 120"/>
                <a:gd name="T31" fmla="*/ 105 h 120"/>
                <a:gd name="T32" fmla="*/ 0 w 120"/>
                <a:gd name="T33" fmla="*/ 108 h 120"/>
                <a:gd name="T34" fmla="*/ 1 w 120"/>
                <a:gd name="T35" fmla="*/ 110 h 120"/>
                <a:gd name="T36" fmla="*/ 2 w 120"/>
                <a:gd name="T37" fmla="*/ 114 h 120"/>
                <a:gd name="T38" fmla="*/ 4 w 120"/>
                <a:gd name="T39" fmla="*/ 116 h 120"/>
                <a:gd name="T40" fmla="*/ 6 w 120"/>
                <a:gd name="T41" fmla="*/ 118 h 120"/>
                <a:gd name="T42" fmla="*/ 8 w 120"/>
                <a:gd name="T43" fmla="*/ 119 h 120"/>
                <a:gd name="T44" fmla="*/ 12 w 120"/>
                <a:gd name="T45" fmla="*/ 120 h 120"/>
                <a:gd name="T46" fmla="*/ 15 w 120"/>
                <a:gd name="T47" fmla="*/ 120 h 120"/>
                <a:gd name="T48" fmla="*/ 105 w 120"/>
                <a:gd name="T49" fmla="*/ 120 h 120"/>
                <a:gd name="T50" fmla="*/ 108 w 120"/>
                <a:gd name="T51" fmla="*/ 120 h 120"/>
                <a:gd name="T52" fmla="*/ 110 w 120"/>
                <a:gd name="T53" fmla="*/ 119 h 120"/>
                <a:gd name="T54" fmla="*/ 114 w 120"/>
                <a:gd name="T55" fmla="*/ 118 h 120"/>
                <a:gd name="T56" fmla="*/ 116 w 120"/>
                <a:gd name="T57" fmla="*/ 116 h 120"/>
                <a:gd name="T58" fmla="*/ 118 w 120"/>
                <a:gd name="T59" fmla="*/ 114 h 120"/>
                <a:gd name="T60" fmla="*/ 119 w 120"/>
                <a:gd name="T61" fmla="*/ 110 h 120"/>
                <a:gd name="T62" fmla="*/ 120 w 120"/>
                <a:gd name="T63" fmla="*/ 108 h 120"/>
                <a:gd name="T64" fmla="*/ 120 w 120"/>
                <a:gd name="T65" fmla="*/ 105 h 120"/>
                <a:gd name="T66" fmla="*/ 120 w 120"/>
                <a:gd name="T67" fmla="*/ 15 h 120"/>
                <a:gd name="T68" fmla="*/ 120 w 120"/>
                <a:gd name="T69" fmla="*/ 12 h 120"/>
                <a:gd name="T70" fmla="*/ 119 w 120"/>
                <a:gd name="T71" fmla="*/ 8 h 120"/>
                <a:gd name="T72" fmla="*/ 118 w 120"/>
                <a:gd name="T73" fmla="*/ 6 h 120"/>
                <a:gd name="T74" fmla="*/ 116 w 120"/>
                <a:gd name="T75" fmla="*/ 4 h 120"/>
                <a:gd name="T76" fmla="*/ 114 w 120"/>
                <a:gd name="T77" fmla="*/ 2 h 120"/>
                <a:gd name="T78" fmla="*/ 110 w 120"/>
                <a:gd name="T79" fmla="*/ 1 h 120"/>
                <a:gd name="T80" fmla="*/ 108 w 120"/>
                <a:gd name="T81" fmla="*/ 0 h 120"/>
                <a:gd name="T82" fmla="*/ 105 w 120"/>
                <a:gd name="T83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20" h="120">
                  <a:moveTo>
                    <a:pt x="90" y="90"/>
                  </a:moveTo>
                  <a:lnTo>
                    <a:pt x="30" y="90"/>
                  </a:lnTo>
                  <a:lnTo>
                    <a:pt x="30" y="30"/>
                  </a:lnTo>
                  <a:lnTo>
                    <a:pt x="90" y="30"/>
                  </a:lnTo>
                  <a:lnTo>
                    <a:pt x="90" y="90"/>
                  </a:lnTo>
                  <a:close/>
                  <a:moveTo>
                    <a:pt x="105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8" y="1"/>
                  </a:lnTo>
                  <a:lnTo>
                    <a:pt x="6" y="2"/>
                  </a:lnTo>
                  <a:lnTo>
                    <a:pt x="4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105"/>
                  </a:lnTo>
                  <a:lnTo>
                    <a:pt x="0" y="108"/>
                  </a:lnTo>
                  <a:lnTo>
                    <a:pt x="1" y="110"/>
                  </a:lnTo>
                  <a:lnTo>
                    <a:pt x="2" y="114"/>
                  </a:lnTo>
                  <a:lnTo>
                    <a:pt x="4" y="116"/>
                  </a:lnTo>
                  <a:lnTo>
                    <a:pt x="6" y="118"/>
                  </a:lnTo>
                  <a:lnTo>
                    <a:pt x="8" y="119"/>
                  </a:lnTo>
                  <a:lnTo>
                    <a:pt x="12" y="120"/>
                  </a:lnTo>
                  <a:lnTo>
                    <a:pt x="15" y="120"/>
                  </a:lnTo>
                  <a:lnTo>
                    <a:pt x="105" y="120"/>
                  </a:lnTo>
                  <a:lnTo>
                    <a:pt x="108" y="120"/>
                  </a:lnTo>
                  <a:lnTo>
                    <a:pt x="110" y="119"/>
                  </a:lnTo>
                  <a:lnTo>
                    <a:pt x="114" y="118"/>
                  </a:lnTo>
                  <a:lnTo>
                    <a:pt x="116" y="116"/>
                  </a:lnTo>
                  <a:lnTo>
                    <a:pt x="118" y="114"/>
                  </a:lnTo>
                  <a:lnTo>
                    <a:pt x="119" y="110"/>
                  </a:lnTo>
                  <a:lnTo>
                    <a:pt x="120" y="108"/>
                  </a:lnTo>
                  <a:lnTo>
                    <a:pt x="120" y="105"/>
                  </a:lnTo>
                  <a:lnTo>
                    <a:pt x="120" y="15"/>
                  </a:lnTo>
                  <a:lnTo>
                    <a:pt x="120" y="12"/>
                  </a:lnTo>
                  <a:lnTo>
                    <a:pt x="119" y="8"/>
                  </a:lnTo>
                  <a:lnTo>
                    <a:pt x="118" y="6"/>
                  </a:lnTo>
                  <a:lnTo>
                    <a:pt x="116" y="4"/>
                  </a:lnTo>
                  <a:lnTo>
                    <a:pt x="114" y="2"/>
                  </a:lnTo>
                  <a:lnTo>
                    <a:pt x="110" y="1"/>
                  </a:lnTo>
                  <a:lnTo>
                    <a:pt x="108" y="0"/>
                  </a:lnTo>
                  <a:lnTo>
                    <a:pt x="10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306">
              <a:extLst>
                <a:ext uri="{FF2B5EF4-FFF2-40B4-BE49-F238E27FC236}">
                  <a16:creationId xmlns:a16="http://schemas.microsoft.com/office/drawing/2014/main" id="{86172ADB-951D-6D43-8841-05A79946AB6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072688" y="1468438"/>
              <a:ext cx="38100" cy="38100"/>
            </a:xfrm>
            <a:custGeom>
              <a:avLst/>
              <a:gdLst>
                <a:gd name="T0" fmla="*/ 90 w 120"/>
                <a:gd name="T1" fmla="*/ 91 h 121"/>
                <a:gd name="T2" fmla="*/ 30 w 120"/>
                <a:gd name="T3" fmla="*/ 91 h 121"/>
                <a:gd name="T4" fmla="*/ 30 w 120"/>
                <a:gd name="T5" fmla="*/ 30 h 121"/>
                <a:gd name="T6" fmla="*/ 90 w 120"/>
                <a:gd name="T7" fmla="*/ 30 h 121"/>
                <a:gd name="T8" fmla="*/ 90 w 120"/>
                <a:gd name="T9" fmla="*/ 91 h 121"/>
                <a:gd name="T10" fmla="*/ 105 w 120"/>
                <a:gd name="T11" fmla="*/ 0 h 121"/>
                <a:gd name="T12" fmla="*/ 15 w 120"/>
                <a:gd name="T13" fmla="*/ 0 h 121"/>
                <a:gd name="T14" fmla="*/ 12 w 120"/>
                <a:gd name="T15" fmla="*/ 1 h 121"/>
                <a:gd name="T16" fmla="*/ 9 w 120"/>
                <a:gd name="T17" fmla="*/ 2 h 121"/>
                <a:gd name="T18" fmla="*/ 7 w 120"/>
                <a:gd name="T19" fmla="*/ 3 h 121"/>
                <a:gd name="T20" fmla="*/ 5 w 120"/>
                <a:gd name="T21" fmla="*/ 5 h 121"/>
                <a:gd name="T22" fmla="*/ 2 w 120"/>
                <a:gd name="T23" fmla="*/ 7 h 121"/>
                <a:gd name="T24" fmla="*/ 1 w 120"/>
                <a:gd name="T25" fmla="*/ 9 h 121"/>
                <a:gd name="T26" fmla="*/ 0 w 120"/>
                <a:gd name="T27" fmla="*/ 12 h 121"/>
                <a:gd name="T28" fmla="*/ 0 w 120"/>
                <a:gd name="T29" fmla="*/ 15 h 121"/>
                <a:gd name="T30" fmla="*/ 0 w 120"/>
                <a:gd name="T31" fmla="*/ 106 h 121"/>
                <a:gd name="T32" fmla="*/ 0 w 120"/>
                <a:gd name="T33" fmla="*/ 108 h 121"/>
                <a:gd name="T34" fmla="*/ 1 w 120"/>
                <a:gd name="T35" fmla="*/ 111 h 121"/>
                <a:gd name="T36" fmla="*/ 2 w 120"/>
                <a:gd name="T37" fmla="*/ 113 h 121"/>
                <a:gd name="T38" fmla="*/ 5 w 120"/>
                <a:gd name="T39" fmla="*/ 116 h 121"/>
                <a:gd name="T40" fmla="*/ 7 w 120"/>
                <a:gd name="T41" fmla="*/ 118 h 121"/>
                <a:gd name="T42" fmla="*/ 9 w 120"/>
                <a:gd name="T43" fmla="*/ 120 h 121"/>
                <a:gd name="T44" fmla="*/ 12 w 120"/>
                <a:gd name="T45" fmla="*/ 120 h 121"/>
                <a:gd name="T46" fmla="*/ 15 w 120"/>
                <a:gd name="T47" fmla="*/ 121 h 121"/>
                <a:gd name="T48" fmla="*/ 105 w 120"/>
                <a:gd name="T49" fmla="*/ 121 h 121"/>
                <a:gd name="T50" fmla="*/ 109 w 120"/>
                <a:gd name="T51" fmla="*/ 120 h 121"/>
                <a:gd name="T52" fmla="*/ 111 w 120"/>
                <a:gd name="T53" fmla="*/ 120 h 121"/>
                <a:gd name="T54" fmla="*/ 114 w 120"/>
                <a:gd name="T55" fmla="*/ 118 h 121"/>
                <a:gd name="T56" fmla="*/ 116 w 120"/>
                <a:gd name="T57" fmla="*/ 116 h 121"/>
                <a:gd name="T58" fmla="*/ 117 w 120"/>
                <a:gd name="T59" fmla="*/ 113 h 121"/>
                <a:gd name="T60" fmla="*/ 119 w 120"/>
                <a:gd name="T61" fmla="*/ 111 h 121"/>
                <a:gd name="T62" fmla="*/ 120 w 120"/>
                <a:gd name="T63" fmla="*/ 108 h 121"/>
                <a:gd name="T64" fmla="*/ 120 w 120"/>
                <a:gd name="T65" fmla="*/ 106 h 121"/>
                <a:gd name="T66" fmla="*/ 120 w 120"/>
                <a:gd name="T67" fmla="*/ 15 h 121"/>
                <a:gd name="T68" fmla="*/ 120 w 120"/>
                <a:gd name="T69" fmla="*/ 12 h 121"/>
                <a:gd name="T70" fmla="*/ 119 w 120"/>
                <a:gd name="T71" fmla="*/ 9 h 121"/>
                <a:gd name="T72" fmla="*/ 117 w 120"/>
                <a:gd name="T73" fmla="*/ 7 h 121"/>
                <a:gd name="T74" fmla="*/ 116 w 120"/>
                <a:gd name="T75" fmla="*/ 5 h 121"/>
                <a:gd name="T76" fmla="*/ 114 w 120"/>
                <a:gd name="T77" fmla="*/ 3 h 121"/>
                <a:gd name="T78" fmla="*/ 111 w 120"/>
                <a:gd name="T79" fmla="*/ 2 h 121"/>
                <a:gd name="T80" fmla="*/ 109 w 120"/>
                <a:gd name="T81" fmla="*/ 1 h 121"/>
                <a:gd name="T82" fmla="*/ 105 w 120"/>
                <a:gd name="T83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20" h="121">
                  <a:moveTo>
                    <a:pt x="90" y="91"/>
                  </a:moveTo>
                  <a:lnTo>
                    <a:pt x="30" y="91"/>
                  </a:lnTo>
                  <a:lnTo>
                    <a:pt x="30" y="30"/>
                  </a:lnTo>
                  <a:lnTo>
                    <a:pt x="90" y="30"/>
                  </a:lnTo>
                  <a:lnTo>
                    <a:pt x="90" y="91"/>
                  </a:lnTo>
                  <a:close/>
                  <a:moveTo>
                    <a:pt x="105" y="0"/>
                  </a:moveTo>
                  <a:lnTo>
                    <a:pt x="15" y="0"/>
                  </a:lnTo>
                  <a:lnTo>
                    <a:pt x="12" y="1"/>
                  </a:lnTo>
                  <a:lnTo>
                    <a:pt x="9" y="2"/>
                  </a:lnTo>
                  <a:lnTo>
                    <a:pt x="7" y="3"/>
                  </a:lnTo>
                  <a:lnTo>
                    <a:pt x="5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106"/>
                  </a:lnTo>
                  <a:lnTo>
                    <a:pt x="0" y="108"/>
                  </a:lnTo>
                  <a:lnTo>
                    <a:pt x="1" y="111"/>
                  </a:lnTo>
                  <a:lnTo>
                    <a:pt x="2" y="113"/>
                  </a:lnTo>
                  <a:lnTo>
                    <a:pt x="5" y="116"/>
                  </a:lnTo>
                  <a:lnTo>
                    <a:pt x="7" y="118"/>
                  </a:lnTo>
                  <a:lnTo>
                    <a:pt x="9" y="120"/>
                  </a:lnTo>
                  <a:lnTo>
                    <a:pt x="12" y="120"/>
                  </a:lnTo>
                  <a:lnTo>
                    <a:pt x="15" y="121"/>
                  </a:lnTo>
                  <a:lnTo>
                    <a:pt x="105" y="121"/>
                  </a:lnTo>
                  <a:lnTo>
                    <a:pt x="109" y="120"/>
                  </a:lnTo>
                  <a:lnTo>
                    <a:pt x="111" y="120"/>
                  </a:lnTo>
                  <a:lnTo>
                    <a:pt x="114" y="118"/>
                  </a:lnTo>
                  <a:lnTo>
                    <a:pt x="116" y="116"/>
                  </a:lnTo>
                  <a:lnTo>
                    <a:pt x="117" y="113"/>
                  </a:lnTo>
                  <a:lnTo>
                    <a:pt x="119" y="111"/>
                  </a:lnTo>
                  <a:lnTo>
                    <a:pt x="120" y="108"/>
                  </a:lnTo>
                  <a:lnTo>
                    <a:pt x="120" y="106"/>
                  </a:lnTo>
                  <a:lnTo>
                    <a:pt x="120" y="15"/>
                  </a:lnTo>
                  <a:lnTo>
                    <a:pt x="120" y="12"/>
                  </a:lnTo>
                  <a:lnTo>
                    <a:pt x="119" y="9"/>
                  </a:lnTo>
                  <a:lnTo>
                    <a:pt x="117" y="7"/>
                  </a:lnTo>
                  <a:lnTo>
                    <a:pt x="116" y="5"/>
                  </a:lnTo>
                  <a:lnTo>
                    <a:pt x="114" y="3"/>
                  </a:lnTo>
                  <a:lnTo>
                    <a:pt x="111" y="2"/>
                  </a:lnTo>
                  <a:lnTo>
                    <a:pt x="109" y="1"/>
                  </a:lnTo>
                  <a:lnTo>
                    <a:pt x="10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307">
              <a:extLst>
                <a:ext uri="{FF2B5EF4-FFF2-40B4-BE49-F238E27FC236}">
                  <a16:creationId xmlns:a16="http://schemas.microsoft.com/office/drawing/2014/main" id="{EDA86D17-B1CA-B844-947B-2E2617D38A8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958388" y="1468438"/>
              <a:ext cx="38100" cy="38100"/>
            </a:xfrm>
            <a:custGeom>
              <a:avLst/>
              <a:gdLst>
                <a:gd name="T0" fmla="*/ 90 w 120"/>
                <a:gd name="T1" fmla="*/ 91 h 121"/>
                <a:gd name="T2" fmla="*/ 30 w 120"/>
                <a:gd name="T3" fmla="*/ 91 h 121"/>
                <a:gd name="T4" fmla="*/ 30 w 120"/>
                <a:gd name="T5" fmla="*/ 30 h 121"/>
                <a:gd name="T6" fmla="*/ 90 w 120"/>
                <a:gd name="T7" fmla="*/ 30 h 121"/>
                <a:gd name="T8" fmla="*/ 90 w 120"/>
                <a:gd name="T9" fmla="*/ 91 h 121"/>
                <a:gd name="T10" fmla="*/ 105 w 120"/>
                <a:gd name="T11" fmla="*/ 0 h 121"/>
                <a:gd name="T12" fmla="*/ 15 w 120"/>
                <a:gd name="T13" fmla="*/ 0 h 121"/>
                <a:gd name="T14" fmla="*/ 12 w 120"/>
                <a:gd name="T15" fmla="*/ 1 h 121"/>
                <a:gd name="T16" fmla="*/ 8 w 120"/>
                <a:gd name="T17" fmla="*/ 2 h 121"/>
                <a:gd name="T18" fmla="*/ 6 w 120"/>
                <a:gd name="T19" fmla="*/ 3 h 121"/>
                <a:gd name="T20" fmla="*/ 4 w 120"/>
                <a:gd name="T21" fmla="*/ 5 h 121"/>
                <a:gd name="T22" fmla="*/ 2 w 120"/>
                <a:gd name="T23" fmla="*/ 7 h 121"/>
                <a:gd name="T24" fmla="*/ 1 w 120"/>
                <a:gd name="T25" fmla="*/ 9 h 121"/>
                <a:gd name="T26" fmla="*/ 0 w 120"/>
                <a:gd name="T27" fmla="*/ 12 h 121"/>
                <a:gd name="T28" fmla="*/ 0 w 120"/>
                <a:gd name="T29" fmla="*/ 15 h 121"/>
                <a:gd name="T30" fmla="*/ 0 w 120"/>
                <a:gd name="T31" fmla="*/ 106 h 121"/>
                <a:gd name="T32" fmla="*/ 0 w 120"/>
                <a:gd name="T33" fmla="*/ 108 h 121"/>
                <a:gd name="T34" fmla="*/ 1 w 120"/>
                <a:gd name="T35" fmla="*/ 111 h 121"/>
                <a:gd name="T36" fmla="*/ 2 w 120"/>
                <a:gd name="T37" fmla="*/ 113 h 121"/>
                <a:gd name="T38" fmla="*/ 4 w 120"/>
                <a:gd name="T39" fmla="*/ 116 h 121"/>
                <a:gd name="T40" fmla="*/ 6 w 120"/>
                <a:gd name="T41" fmla="*/ 118 h 121"/>
                <a:gd name="T42" fmla="*/ 8 w 120"/>
                <a:gd name="T43" fmla="*/ 120 h 121"/>
                <a:gd name="T44" fmla="*/ 12 w 120"/>
                <a:gd name="T45" fmla="*/ 120 h 121"/>
                <a:gd name="T46" fmla="*/ 15 w 120"/>
                <a:gd name="T47" fmla="*/ 121 h 121"/>
                <a:gd name="T48" fmla="*/ 105 w 120"/>
                <a:gd name="T49" fmla="*/ 121 h 121"/>
                <a:gd name="T50" fmla="*/ 108 w 120"/>
                <a:gd name="T51" fmla="*/ 120 h 121"/>
                <a:gd name="T52" fmla="*/ 110 w 120"/>
                <a:gd name="T53" fmla="*/ 120 h 121"/>
                <a:gd name="T54" fmla="*/ 114 w 120"/>
                <a:gd name="T55" fmla="*/ 118 h 121"/>
                <a:gd name="T56" fmla="*/ 116 w 120"/>
                <a:gd name="T57" fmla="*/ 116 h 121"/>
                <a:gd name="T58" fmla="*/ 118 w 120"/>
                <a:gd name="T59" fmla="*/ 113 h 121"/>
                <a:gd name="T60" fmla="*/ 119 w 120"/>
                <a:gd name="T61" fmla="*/ 111 h 121"/>
                <a:gd name="T62" fmla="*/ 120 w 120"/>
                <a:gd name="T63" fmla="*/ 108 h 121"/>
                <a:gd name="T64" fmla="*/ 120 w 120"/>
                <a:gd name="T65" fmla="*/ 106 h 121"/>
                <a:gd name="T66" fmla="*/ 120 w 120"/>
                <a:gd name="T67" fmla="*/ 15 h 121"/>
                <a:gd name="T68" fmla="*/ 120 w 120"/>
                <a:gd name="T69" fmla="*/ 12 h 121"/>
                <a:gd name="T70" fmla="*/ 119 w 120"/>
                <a:gd name="T71" fmla="*/ 9 h 121"/>
                <a:gd name="T72" fmla="*/ 118 w 120"/>
                <a:gd name="T73" fmla="*/ 7 h 121"/>
                <a:gd name="T74" fmla="*/ 116 w 120"/>
                <a:gd name="T75" fmla="*/ 5 h 121"/>
                <a:gd name="T76" fmla="*/ 114 w 120"/>
                <a:gd name="T77" fmla="*/ 3 h 121"/>
                <a:gd name="T78" fmla="*/ 110 w 120"/>
                <a:gd name="T79" fmla="*/ 2 h 121"/>
                <a:gd name="T80" fmla="*/ 108 w 120"/>
                <a:gd name="T81" fmla="*/ 1 h 121"/>
                <a:gd name="T82" fmla="*/ 105 w 120"/>
                <a:gd name="T83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20" h="121">
                  <a:moveTo>
                    <a:pt x="90" y="91"/>
                  </a:moveTo>
                  <a:lnTo>
                    <a:pt x="30" y="91"/>
                  </a:lnTo>
                  <a:lnTo>
                    <a:pt x="30" y="30"/>
                  </a:lnTo>
                  <a:lnTo>
                    <a:pt x="90" y="30"/>
                  </a:lnTo>
                  <a:lnTo>
                    <a:pt x="90" y="91"/>
                  </a:lnTo>
                  <a:close/>
                  <a:moveTo>
                    <a:pt x="105" y="0"/>
                  </a:moveTo>
                  <a:lnTo>
                    <a:pt x="15" y="0"/>
                  </a:lnTo>
                  <a:lnTo>
                    <a:pt x="12" y="1"/>
                  </a:lnTo>
                  <a:lnTo>
                    <a:pt x="8" y="2"/>
                  </a:lnTo>
                  <a:lnTo>
                    <a:pt x="6" y="3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106"/>
                  </a:lnTo>
                  <a:lnTo>
                    <a:pt x="0" y="108"/>
                  </a:lnTo>
                  <a:lnTo>
                    <a:pt x="1" y="111"/>
                  </a:lnTo>
                  <a:lnTo>
                    <a:pt x="2" y="113"/>
                  </a:lnTo>
                  <a:lnTo>
                    <a:pt x="4" y="116"/>
                  </a:lnTo>
                  <a:lnTo>
                    <a:pt x="6" y="118"/>
                  </a:lnTo>
                  <a:lnTo>
                    <a:pt x="8" y="120"/>
                  </a:lnTo>
                  <a:lnTo>
                    <a:pt x="12" y="120"/>
                  </a:lnTo>
                  <a:lnTo>
                    <a:pt x="15" y="121"/>
                  </a:lnTo>
                  <a:lnTo>
                    <a:pt x="105" y="121"/>
                  </a:lnTo>
                  <a:lnTo>
                    <a:pt x="108" y="120"/>
                  </a:lnTo>
                  <a:lnTo>
                    <a:pt x="110" y="120"/>
                  </a:lnTo>
                  <a:lnTo>
                    <a:pt x="114" y="118"/>
                  </a:lnTo>
                  <a:lnTo>
                    <a:pt x="116" y="116"/>
                  </a:lnTo>
                  <a:lnTo>
                    <a:pt x="118" y="113"/>
                  </a:lnTo>
                  <a:lnTo>
                    <a:pt x="119" y="111"/>
                  </a:lnTo>
                  <a:lnTo>
                    <a:pt x="120" y="108"/>
                  </a:lnTo>
                  <a:lnTo>
                    <a:pt x="120" y="106"/>
                  </a:lnTo>
                  <a:lnTo>
                    <a:pt x="120" y="15"/>
                  </a:lnTo>
                  <a:lnTo>
                    <a:pt x="120" y="12"/>
                  </a:lnTo>
                  <a:lnTo>
                    <a:pt x="119" y="9"/>
                  </a:lnTo>
                  <a:lnTo>
                    <a:pt x="118" y="7"/>
                  </a:lnTo>
                  <a:lnTo>
                    <a:pt x="116" y="5"/>
                  </a:lnTo>
                  <a:lnTo>
                    <a:pt x="114" y="3"/>
                  </a:lnTo>
                  <a:lnTo>
                    <a:pt x="110" y="2"/>
                  </a:lnTo>
                  <a:lnTo>
                    <a:pt x="108" y="1"/>
                  </a:lnTo>
                  <a:lnTo>
                    <a:pt x="10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308">
              <a:extLst>
                <a:ext uri="{FF2B5EF4-FFF2-40B4-BE49-F238E27FC236}">
                  <a16:creationId xmlns:a16="http://schemas.microsoft.com/office/drawing/2014/main" id="{00D4189E-4E98-BB4E-AA20-ADD6F1B9A33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072688" y="1420813"/>
              <a:ext cx="38100" cy="38100"/>
            </a:xfrm>
            <a:custGeom>
              <a:avLst/>
              <a:gdLst>
                <a:gd name="T0" fmla="*/ 90 w 120"/>
                <a:gd name="T1" fmla="*/ 90 h 120"/>
                <a:gd name="T2" fmla="*/ 30 w 120"/>
                <a:gd name="T3" fmla="*/ 90 h 120"/>
                <a:gd name="T4" fmla="*/ 30 w 120"/>
                <a:gd name="T5" fmla="*/ 30 h 120"/>
                <a:gd name="T6" fmla="*/ 90 w 120"/>
                <a:gd name="T7" fmla="*/ 30 h 120"/>
                <a:gd name="T8" fmla="*/ 90 w 120"/>
                <a:gd name="T9" fmla="*/ 90 h 120"/>
                <a:gd name="T10" fmla="*/ 105 w 120"/>
                <a:gd name="T11" fmla="*/ 0 h 120"/>
                <a:gd name="T12" fmla="*/ 15 w 120"/>
                <a:gd name="T13" fmla="*/ 0 h 120"/>
                <a:gd name="T14" fmla="*/ 12 w 120"/>
                <a:gd name="T15" fmla="*/ 0 h 120"/>
                <a:gd name="T16" fmla="*/ 9 w 120"/>
                <a:gd name="T17" fmla="*/ 1 h 120"/>
                <a:gd name="T18" fmla="*/ 7 w 120"/>
                <a:gd name="T19" fmla="*/ 2 h 120"/>
                <a:gd name="T20" fmla="*/ 5 w 120"/>
                <a:gd name="T21" fmla="*/ 5 h 120"/>
                <a:gd name="T22" fmla="*/ 2 w 120"/>
                <a:gd name="T23" fmla="*/ 7 h 120"/>
                <a:gd name="T24" fmla="*/ 1 w 120"/>
                <a:gd name="T25" fmla="*/ 10 h 120"/>
                <a:gd name="T26" fmla="*/ 0 w 120"/>
                <a:gd name="T27" fmla="*/ 12 h 120"/>
                <a:gd name="T28" fmla="*/ 0 w 120"/>
                <a:gd name="T29" fmla="*/ 15 h 120"/>
                <a:gd name="T30" fmla="*/ 0 w 120"/>
                <a:gd name="T31" fmla="*/ 105 h 120"/>
                <a:gd name="T32" fmla="*/ 0 w 120"/>
                <a:gd name="T33" fmla="*/ 109 h 120"/>
                <a:gd name="T34" fmla="*/ 1 w 120"/>
                <a:gd name="T35" fmla="*/ 112 h 120"/>
                <a:gd name="T36" fmla="*/ 2 w 120"/>
                <a:gd name="T37" fmla="*/ 114 h 120"/>
                <a:gd name="T38" fmla="*/ 5 w 120"/>
                <a:gd name="T39" fmla="*/ 116 h 120"/>
                <a:gd name="T40" fmla="*/ 7 w 120"/>
                <a:gd name="T41" fmla="*/ 118 h 120"/>
                <a:gd name="T42" fmla="*/ 9 w 120"/>
                <a:gd name="T43" fmla="*/ 119 h 120"/>
                <a:gd name="T44" fmla="*/ 12 w 120"/>
                <a:gd name="T45" fmla="*/ 120 h 120"/>
                <a:gd name="T46" fmla="*/ 15 w 120"/>
                <a:gd name="T47" fmla="*/ 120 h 120"/>
                <a:gd name="T48" fmla="*/ 105 w 120"/>
                <a:gd name="T49" fmla="*/ 120 h 120"/>
                <a:gd name="T50" fmla="*/ 109 w 120"/>
                <a:gd name="T51" fmla="*/ 120 h 120"/>
                <a:gd name="T52" fmla="*/ 111 w 120"/>
                <a:gd name="T53" fmla="*/ 119 h 120"/>
                <a:gd name="T54" fmla="*/ 114 w 120"/>
                <a:gd name="T55" fmla="*/ 118 h 120"/>
                <a:gd name="T56" fmla="*/ 116 w 120"/>
                <a:gd name="T57" fmla="*/ 116 h 120"/>
                <a:gd name="T58" fmla="*/ 117 w 120"/>
                <a:gd name="T59" fmla="*/ 114 h 120"/>
                <a:gd name="T60" fmla="*/ 119 w 120"/>
                <a:gd name="T61" fmla="*/ 112 h 120"/>
                <a:gd name="T62" fmla="*/ 120 w 120"/>
                <a:gd name="T63" fmla="*/ 109 h 120"/>
                <a:gd name="T64" fmla="*/ 120 w 120"/>
                <a:gd name="T65" fmla="*/ 105 h 120"/>
                <a:gd name="T66" fmla="*/ 120 w 120"/>
                <a:gd name="T67" fmla="*/ 15 h 120"/>
                <a:gd name="T68" fmla="*/ 120 w 120"/>
                <a:gd name="T69" fmla="*/ 12 h 120"/>
                <a:gd name="T70" fmla="*/ 119 w 120"/>
                <a:gd name="T71" fmla="*/ 10 h 120"/>
                <a:gd name="T72" fmla="*/ 117 w 120"/>
                <a:gd name="T73" fmla="*/ 7 h 120"/>
                <a:gd name="T74" fmla="*/ 116 w 120"/>
                <a:gd name="T75" fmla="*/ 5 h 120"/>
                <a:gd name="T76" fmla="*/ 114 w 120"/>
                <a:gd name="T77" fmla="*/ 2 h 120"/>
                <a:gd name="T78" fmla="*/ 111 w 120"/>
                <a:gd name="T79" fmla="*/ 1 h 120"/>
                <a:gd name="T80" fmla="*/ 109 w 120"/>
                <a:gd name="T81" fmla="*/ 0 h 120"/>
                <a:gd name="T82" fmla="*/ 105 w 120"/>
                <a:gd name="T83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20" h="120">
                  <a:moveTo>
                    <a:pt x="90" y="90"/>
                  </a:moveTo>
                  <a:lnTo>
                    <a:pt x="30" y="90"/>
                  </a:lnTo>
                  <a:lnTo>
                    <a:pt x="30" y="30"/>
                  </a:lnTo>
                  <a:lnTo>
                    <a:pt x="90" y="30"/>
                  </a:lnTo>
                  <a:lnTo>
                    <a:pt x="90" y="90"/>
                  </a:lnTo>
                  <a:close/>
                  <a:moveTo>
                    <a:pt x="105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5"/>
                  </a:lnTo>
                  <a:lnTo>
                    <a:pt x="2" y="7"/>
                  </a:lnTo>
                  <a:lnTo>
                    <a:pt x="1" y="10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105"/>
                  </a:lnTo>
                  <a:lnTo>
                    <a:pt x="0" y="109"/>
                  </a:lnTo>
                  <a:lnTo>
                    <a:pt x="1" y="112"/>
                  </a:lnTo>
                  <a:lnTo>
                    <a:pt x="2" y="114"/>
                  </a:lnTo>
                  <a:lnTo>
                    <a:pt x="5" y="116"/>
                  </a:lnTo>
                  <a:lnTo>
                    <a:pt x="7" y="118"/>
                  </a:lnTo>
                  <a:lnTo>
                    <a:pt x="9" y="119"/>
                  </a:lnTo>
                  <a:lnTo>
                    <a:pt x="12" y="120"/>
                  </a:lnTo>
                  <a:lnTo>
                    <a:pt x="15" y="120"/>
                  </a:lnTo>
                  <a:lnTo>
                    <a:pt x="105" y="120"/>
                  </a:lnTo>
                  <a:lnTo>
                    <a:pt x="109" y="120"/>
                  </a:lnTo>
                  <a:lnTo>
                    <a:pt x="111" y="119"/>
                  </a:lnTo>
                  <a:lnTo>
                    <a:pt x="114" y="118"/>
                  </a:lnTo>
                  <a:lnTo>
                    <a:pt x="116" y="116"/>
                  </a:lnTo>
                  <a:lnTo>
                    <a:pt x="117" y="114"/>
                  </a:lnTo>
                  <a:lnTo>
                    <a:pt x="119" y="112"/>
                  </a:lnTo>
                  <a:lnTo>
                    <a:pt x="120" y="109"/>
                  </a:lnTo>
                  <a:lnTo>
                    <a:pt x="120" y="105"/>
                  </a:lnTo>
                  <a:lnTo>
                    <a:pt x="120" y="15"/>
                  </a:lnTo>
                  <a:lnTo>
                    <a:pt x="120" y="12"/>
                  </a:lnTo>
                  <a:lnTo>
                    <a:pt x="119" y="10"/>
                  </a:lnTo>
                  <a:lnTo>
                    <a:pt x="117" y="7"/>
                  </a:lnTo>
                  <a:lnTo>
                    <a:pt x="116" y="5"/>
                  </a:lnTo>
                  <a:lnTo>
                    <a:pt x="114" y="2"/>
                  </a:lnTo>
                  <a:lnTo>
                    <a:pt x="111" y="1"/>
                  </a:lnTo>
                  <a:lnTo>
                    <a:pt x="109" y="0"/>
                  </a:lnTo>
                  <a:lnTo>
                    <a:pt x="10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309">
              <a:extLst>
                <a:ext uri="{FF2B5EF4-FFF2-40B4-BE49-F238E27FC236}">
                  <a16:creationId xmlns:a16="http://schemas.microsoft.com/office/drawing/2014/main" id="{16446D23-D36F-894A-ACC5-03E9663EC56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958388" y="1420813"/>
              <a:ext cx="38100" cy="38100"/>
            </a:xfrm>
            <a:custGeom>
              <a:avLst/>
              <a:gdLst>
                <a:gd name="T0" fmla="*/ 90 w 120"/>
                <a:gd name="T1" fmla="*/ 90 h 120"/>
                <a:gd name="T2" fmla="*/ 30 w 120"/>
                <a:gd name="T3" fmla="*/ 90 h 120"/>
                <a:gd name="T4" fmla="*/ 30 w 120"/>
                <a:gd name="T5" fmla="*/ 30 h 120"/>
                <a:gd name="T6" fmla="*/ 90 w 120"/>
                <a:gd name="T7" fmla="*/ 30 h 120"/>
                <a:gd name="T8" fmla="*/ 90 w 120"/>
                <a:gd name="T9" fmla="*/ 90 h 120"/>
                <a:gd name="T10" fmla="*/ 105 w 120"/>
                <a:gd name="T11" fmla="*/ 0 h 120"/>
                <a:gd name="T12" fmla="*/ 15 w 120"/>
                <a:gd name="T13" fmla="*/ 0 h 120"/>
                <a:gd name="T14" fmla="*/ 12 w 120"/>
                <a:gd name="T15" fmla="*/ 0 h 120"/>
                <a:gd name="T16" fmla="*/ 8 w 120"/>
                <a:gd name="T17" fmla="*/ 1 h 120"/>
                <a:gd name="T18" fmla="*/ 6 w 120"/>
                <a:gd name="T19" fmla="*/ 2 h 120"/>
                <a:gd name="T20" fmla="*/ 4 w 120"/>
                <a:gd name="T21" fmla="*/ 5 h 120"/>
                <a:gd name="T22" fmla="*/ 2 w 120"/>
                <a:gd name="T23" fmla="*/ 7 h 120"/>
                <a:gd name="T24" fmla="*/ 1 w 120"/>
                <a:gd name="T25" fmla="*/ 10 h 120"/>
                <a:gd name="T26" fmla="*/ 0 w 120"/>
                <a:gd name="T27" fmla="*/ 12 h 120"/>
                <a:gd name="T28" fmla="*/ 0 w 120"/>
                <a:gd name="T29" fmla="*/ 15 h 120"/>
                <a:gd name="T30" fmla="*/ 0 w 120"/>
                <a:gd name="T31" fmla="*/ 105 h 120"/>
                <a:gd name="T32" fmla="*/ 0 w 120"/>
                <a:gd name="T33" fmla="*/ 109 h 120"/>
                <a:gd name="T34" fmla="*/ 1 w 120"/>
                <a:gd name="T35" fmla="*/ 112 h 120"/>
                <a:gd name="T36" fmla="*/ 2 w 120"/>
                <a:gd name="T37" fmla="*/ 114 h 120"/>
                <a:gd name="T38" fmla="*/ 4 w 120"/>
                <a:gd name="T39" fmla="*/ 116 h 120"/>
                <a:gd name="T40" fmla="*/ 6 w 120"/>
                <a:gd name="T41" fmla="*/ 118 h 120"/>
                <a:gd name="T42" fmla="*/ 8 w 120"/>
                <a:gd name="T43" fmla="*/ 119 h 120"/>
                <a:gd name="T44" fmla="*/ 12 w 120"/>
                <a:gd name="T45" fmla="*/ 120 h 120"/>
                <a:gd name="T46" fmla="*/ 15 w 120"/>
                <a:gd name="T47" fmla="*/ 120 h 120"/>
                <a:gd name="T48" fmla="*/ 105 w 120"/>
                <a:gd name="T49" fmla="*/ 120 h 120"/>
                <a:gd name="T50" fmla="*/ 108 w 120"/>
                <a:gd name="T51" fmla="*/ 120 h 120"/>
                <a:gd name="T52" fmla="*/ 110 w 120"/>
                <a:gd name="T53" fmla="*/ 119 h 120"/>
                <a:gd name="T54" fmla="*/ 114 w 120"/>
                <a:gd name="T55" fmla="*/ 118 h 120"/>
                <a:gd name="T56" fmla="*/ 116 w 120"/>
                <a:gd name="T57" fmla="*/ 116 h 120"/>
                <a:gd name="T58" fmla="*/ 118 w 120"/>
                <a:gd name="T59" fmla="*/ 114 h 120"/>
                <a:gd name="T60" fmla="*/ 119 w 120"/>
                <a:gd name="T61" fmla="*/ 112 h 120"/>
                <a:gd name="T62" fmla="*/ 120 w 120"/>
                <a:gd name="T63" fmla="*/ 109 h 120"/>
                <a:gd name="T64" fmla="*/ 120 w 120"/>
                <a:gd name="T65" fmla="*/ 105 h 120"/>
                <a:gd name="T66" fmla="*/ 120 w 120"/>
                <a:gd name="T67" fmla="*/ 15 h 120"/>
                <a:gd name="T68" fmla="*/ 120 w 120"/>
                <a:gd name="T69" fmla="*/ 12 h 120"/>
                <a:gd name="T70" fmla="*/ 119 w 120"/>
                <a:gd name="T71" fmla="*/ 10 h 120"/>
                <a:gd name="T72" fmla="*/ 118 w 120"/>
                <a:gd name="T73" fmla="*/ 7 h 120"/>
                <a:gd name="T74" fmla="*/ 116 w 120"/>
                <a:gd name="T75" fmla="*/ 5 h 120"/>
                <a:gd name="T76" fmla="*/ 114 w 120"/>
                <a:gd name="T77" fmla="*/ 2 h 120"/>
                <a:gd name="T78" fmla="*/ 110 w 120"/>
                <a:gd name="T79" fmla="*/ 1 h 120"/>
                <a:gd name="T80" fmla="*/ 108 w 120"/>
                <a:gd name="T81" fmla="*/ 0 h 120"/>
                <a:gd name="T82" fmla="*/ 105 w 120"/>
                <a:gd name="T83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20" h="120">
                  <a:moveTo>
                    <a:pt x="90" y="90"/>
                  </a:moveTo>
                  <a:lnTo>
                    <a:pt x="30" y="90"/>
                  </a:lnTo>
                  <a:lnTo>
                    <a:pt x="30" y="30"/>
                  </a:lnTo>
                  <a:lnTo>
                    <a:pt x="90" y="30"/>
                  </a:lnTo>
                  <a:lnTo>
                    <a:pt x="90" y="90"/>
                  </a:lnTo>
                  <a:close/>
                  <a:moveTo>
                    <a:pt x="105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8" y="1"/>
                  </a:lnTo>
                  <a:lnTo>
                    <a:pt x="6" y="2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10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105"/>
                  </a:lnTo>
                  <a:lnTo>
                    <a:pt x="0" y="109"/>
                  </a:lnTo>
                  <a:lnTo>
                    <a:pt x="1" y="112"/>
                  </a:lnTo>
                  <a:lnTo>
                    <a:pt x="2" y="114"/>
                  </a:lnTo>
                  <a:lnTo>
                    <a:pt x="4" y="116"/>
                  </a:lnTo>
                  <a:lnTo>
                    <a:pt x="6" y="118"/>
                  </a:lnTo>
                  <a:lnTo>
                    <a:pt x="8" y="119"/>
                  </a:lnTo>
                  <a:lnTo>
                    <a:pt x="12" y="120"/>
                  </a:lnTo>
                  <a:lnTo>
                    <a:pt x="15" y="120"/>
                  </a:lnTo>
                  <a:lnTo>
                    <a:pt x="105" y="120"/>
                  </a:lnTo>
                  <a:lnTo>
                    <a:pt x="108" y="120"/>
                  </a:lnTo>
                  <a:lnTo>
                    <a:pt x="110" y="119"/>
                  </a:lnTo>
                  <a:lnTo>
                    <a:pt x="114" y="118"/>
                  </a:lnTo>
                  <a:lnTo>
                    <a:pt x="116" y="116"/>
                  </a:lnTo>
                  <a:lnTo>
                    <a:pt x="118" y="114"/>
                  </a:lnTo>
                  <a:lnTo>
                    <a:pt x="119" y="112"/>
                  </a:lnTo>
                  <a:lnTo>
                    <a:pt x="120" y="109"/>
                  </a:lnTo>
                  <a:lnTo>
                    <a:pt x="120" y="105"/>
                  </a:lnTo>
                  <a:lnTo>
                    <a:pt x="120" y="15"/>
                  </a:lnTo>
                  <a:lnTo>
                    <a:pt x="120" y="12"/>
                  </a:lnTo>
                  <a:lnTo>
                    <a:pt x="119" y="10"/>
                  </a:lnTo>
                  <a:lnTo>
                    <a:pt x="118" y="7"/>
                  </a:lnTo>
                  <a:lnTo>
                    <a:pt x="116" y="5"/>
                  </a:lnTo>
                  <a:lnTo>
                    <a:pt x="114" y="2"/>
                  </a:lnTo>
                  <a:lnTo>
                    <a:pt x="110" y="1"/>
                  </a:lnTo>
                  <a:lnTo>
                    <a:pt x="108" y="0"/>
                  </a:lnTo>
                  <a:lnTo>
                    <a:pt x="10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88" name="Picture 87">
            <a:extLst>
              <a:ext uri="{FF2B5EF4-FFF2-40B4-BE49-F238E27FC236}">
                <a16:creationId xmlns:a16="http://schemas.microsoft.com/office/drawing/2014/main" id="{1DDBFB32-B37A-DF4C-AC40-343F124F99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3" y="1934404"/>
            <a:ext cx="2317900" cy="3886676"/>
          </a:xfrm>
          <a:prstGeom prst="rect">
            <a:avLst/>
          </a:prstGeom>
        </p:spPr>
      </p:pic>
      <p:sp>
        <p:nvSpPr>
          <p:cNvPr id="87" name="Freeform: Shape 12">
            <a:extLst>
              <a:ext uri="{FF2B5EF4-FFF2-40B4-BE49-F238E27FC236}">
                <a16:creationId xmlns:a16="http://schemas.microsoft.com/office/drawing/2014/main" id="{19DDC2B7-49A7-DA40-B64A-E368B9C99AD5}"/>
              </a:ext>
            </a:extLst>
          </p:cNvPr>
          <p:cNvSpPr/>
          <p:nvPr/>
        </p:nvSpPr>
        <p:spPr>
          <a:xfrm>
            <a:off x="319675" y="1466850"/>
            <a:ext cx="2317900" cy="4423196"/>
          </a:xfrm>
          <a:custGeom>
            <a:avLst/>
            <a:gdLst>
              <a:gd name="connsiteX0" fmla="*/ 9526 w 3470338"/>
              <a:gd name="connsiteY0" fmla="*/ 0 h 6346429"/>
              <a:gd name="connsiteX1" fmla="*/ 3470338 w 3470338"/>
              <a:gd name="connsiteY1" fmla="*/ 0 h 6346429"/>
              <a:gd name="connsiteX2" fmla="*/ 3470338 w 3470338"/>
              <a:gd name="connsiteY2" fmla="*/ 6346429 h 6346429"/>
              <a:gd name="connsiteX3" fmla="*/ 9526 w 3470338"/>
              <a:gd name="connsiteY3" fmla="*/ 6346429 h 6346429"/>
              <a:gd name="connsiteX4" fmla="*/ 7830 w 3470338"/>
              <a:gd name="connsiteY4" fmla="*/ 5754489 h 6346429"/>
              <a:gd name="connsiteX5" fmla="*/ 1066800 w 3470338"/>
              <a:gd name="connsiteY5" fmla="*/ 5754489 h 6346429"/>
              <a:gd name="connsiteX6" fmla="*/ 1066800 w 3470338"/>
              <a:gd name="connsiteY6" fmla="*/ 3173214 h 6346429"/>
              <a:gd name="connsiteX7" fmla="*/ 437 w 3470338"/>
              <a:gd name="connsiteY7" fmla="*/ 3173214 h 6346429"/>
              <a:gd name="connsiteX8" fmla="*/ 0 w 3470338"/>
              <a:gd name="connsiteY8" fmla="*/ 3020814 h 6346429"/>
              <a:gd name="connsiteX9" fmla="*/ 9526 w 3470338"/>
              <a:gd name="connsiteY9" fmla="*/ 0 h 6346429"/>
              <a:gd name="connsiteX0" fmla="*/ 9526 w 3470338"/>
              <a:gd name="connsiteY0" fmla="*/ 0 h 6346429"/>
              <a:gd name="connsiteX1" fmla="*/ 3470338 w 3470338"/>
              <a:gd name="connsiteY1" fmla="*/ 0 h 6346429"/>
              <a:gd name="connsiteX2" fmla="*/ 3470338 w 3470338"/>
              <a:gd name="connsiteY2" fmla="*/ 6346429 h 6346429"/>
              <a:gd name="connsiteX3" fmla="*/ 9526 w 3470338"/>
              <a:gd name="connsiteY3" fmla="*/ 6346429 h 6346429"/>
              <a:gd name="connsiteX4" fmla="*/ 7830 w 3470338"/>
              <a:gd name="connsiteY4" fmla="*/ 5754489 h 6346429"/>
              <a:gd name="connsiteX5" fmla="*/ 1066800 w 3470338"/>
              <a:gd name="connsiteY5" fmla="*/ 5754489 h 6346429"/>
              <a:gd name="connsiteX6" fmla="*/ 437 w 3470338"/>
              <a:gd name="connsiteY6" fmla="*/ 3173214 h 6346429"/>
              <a:gd name="connsiteX7" fmla="*/ 0 w 3470338"/>
              <a:gd name="connsiteY7" fmla="*/ 3020814 h 6346429"/>
              <a:gd name="connsiteX8" fmla="*/ 9526 w 3470338"/>
              <a:gd name="connsiteY8" fmla="*/ 0 h 6346429"/>
              <a:gd name="connsiteX0" fmla="*/ 1066800 w 3470338"/>
              <a:gd name="connsiteY0" fmla="*/ 5754489 h 6346429"/>
              <a:gd name="connsiteX1" fmla="*/ 437 w 3470338"/>
              <a:gd name="connsiteY1" fmla="*/ 3173214 h 6346429"/>
              <a:gd name="connsiteX2" fmla="*/ 0 w 3470338"/>
              <a:gd name="connsiteY2" fmla="*/ 3020814 h 6346429"/>
              <a:gd name="connsiteX3" fmla="*/ 9526 w 3470338"/>
              <a:gd name="connsiteY3" fmla="*/ 0 h 6346429"/>
              <a:gd name="connsiteX4" fmla="*/ 3470338 w 3470338"/>
              <a:gd name="connsiteY4" fmla="*/ 0 h 6346429"/>
              <a:gd name="connsiteX5" fmla="*/ 3470338 w 3470338"/>
              <a:gd name="connsiteY5" fmla="*/ 6346429 h 6346429"/>
              <a:gd name="connsiteX6" fmla="*/ 9526 w 3470338"/>
              <a:gd name="connsiteY6" fmla="*/ 6346429 h 6346429"/>
              <a:gd name="connsiteX7" fmla="*/ 7830 w 3470338"/>
              <a:gd name="connsiteY7" fmla="*/ 5754489 h 6346429"/>
              <a:gd name="connsiteX8" fmla="*/ 1158240 w 3470338"/>
              <a:gd name="connsiteY8" fmla="*/ 5845929 h 6346429"/>
              <a:gd name="connsiteX0" fmla="*/ 437 w 3470338"/>
              <a:gd name="connsiteY0" fmla="*/ 3173214 h 6346429"/>
              <a:gd name="connsiteX1" fmla="*/ 0 w 3470338"/>
              <a:gd name="connsiteY1" fmla="*/ 3020814 h 6346429"/>
              <a:gd name="connsiteX2" fmla="*/ 9526 w 3470338"/>
              <a:gd name="connsiteY2" fmla="*/ 0 h 6346429"/>
              <a:gd name="connsiteX3" fmla="*/ 3470338 w 3470338"/>
              <a:gd name="connsiteY3" fmla="*/ 0 h 6346429"/>
              <a:gd name="connsiteX4" fmla="*/ 3470338 w 3470338"/>
              <a:gd name="connsiteY4" fmla="*/ 6346429 h 6346429"/>
              <a:gd name="connsiteX5" fmla="*/ 9526 w 3470338"/>
              <a:gd name="connsiteY5" fmla="*/ 6346429 h 6346429"/>
              <a:gd name="connsiteX6" fmla="*/ 7830 w 3470338"/>
              <a:gd name="connsiteY6" fmla="*/ 5754489 h 6346429"/>
              <a:gd name="connsiteX7" fmla="*/ 1158240 w 3470338"/>
              <a:gd name="connsiteY7" fmla="*/ 5845929 h 6346429"/>
              <a:gd name="connsiteX0" fmla="*/ 437 w 3470338"/>
              <a:gd name="connsiteY0" fmla="*/ 3173214 h 6346429"/>
              <a:gd name="connsiteX1" fmla="*/ 0 w 3470338"/>
              <a:gd name="connsiteY1" fmla="*/ 3020814 h 6346429"/>
              <a:gd name="connsiteX2" fmla="*/ 9526 w 3470338"/>
              <a:gd name="connsiteY2" fmla="*/ 0 h 6346429"/>
              <a:gd name="connsiteX3" fmla="*/ 3470338 w 3470338"/>
              <a:gd name="connsiteY3" fmla="*/ 0 h 6346429"/>
              <a:gd name="connsiteX4" fmla="*/ 3470338 w 3470338"/>
              <a:gd name="connsiteY4" fmla="*/ 6346429 h 6346429"/>
              <a:gd name="connsiteX5" fmla="*/ 9526 w 3470338"/>
              <a:gd name="connsiteY5" fmla="*/ 6346429 h 6346429"/>
              <a:gd name="connsiteX6" fmla="*/ 7830 w 3470338"/>
              <a:gd name="connsiteY6" fmla="*/ 5754489 h 6346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70338" h="6346429">
                <a:moveTo>
                  <a:pt x="437" y="3173214"/>
                </a:moveTo>
                <a:cubicBezTo>
                  <a:pt x="291" y="3122414"/>
                  <a:pt x="146" y="3071614"/>
                  <a:pt x="0" y="3020814"/>
                </a:cubicBezTo>
                <a:cubicBezTo>
                  <a:pt x="3175" y="2013876"/>
                  <a:pt x="6351" y="1006938"/>
                  <a:pt x="9526" y="0"/>
                </a:cubicBezTo>
                <a:lnTo>
                  <a:pt x="3470338" y="0"/>
                </a:lnTo>
                <a:lnTo>
                  <a:pt x="3470338" y="6346429"/>
                </a:lnTo>
                <a:lnTo>
                  <a:pt x="9526" y="6346429"/>
                </a:lnTo>
                <a:cubicBezTo>
                  <a:pt x="8961" y="6149116"/>
                  <a:pt x="8395" y="5951802"/>
                  <a:pt x="7830" y="5754489"/>
                </a:cubicBezTo>
              </a:path>
            </a:pathLst>
          </a:cu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F3546C3-E622-A644-BB46-C216372D4A4D}"/>
              </a:ext>
            </a:extLst>
          </p:cNvPr>
          <p:cNvSpPr txBox="1"/>
          <p:nvPr/>
        </p:nvSpPr>
        <p:spPr>
          <a:xfrm>
            <a:off x="319675" y="6052918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junior data analyst </a:t>
            </a: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9E608767-EC01-BC42-8996-33D7CD3A3D81}"/>
              </a:ext>
            </a:extLst>
          </p:cNvPr>
          <p:cNvGrpSpPr/>
          <p:nvPr/>
        </p:nvGrpSpPr>
        <p:grpSpPr>
          <a:xfrm>
            <a:off x="3113623" y="4369141"/>
            <a:ext cx="3080270" cy="541336"/>
            <a:chOff x="757238" y="4748214"/>
            <a:chExt cx="3080270" cy="541336"/>
          </a:xfrm>
        </p:grpSpPr>
        <p:sp>
          <p:nvSpPr>
            <p:cNvPr id="91" name="Rectangle: Rounded Corners 52">
              <a:extLst>
                <a:ext uri="{FF2B5EF4-FFF2-40B4-BE49-F238E27FC236}">
                  <a16:creationId xmlns:a16="http://schemas.microsoft.com/office/drawing/2014/main" id="{E4D29044-CCAE-B14B-9BE4-498E4EAAE4FB}"/>
                </a:ext>
              </a:extLst>
            </p:cNvPr>
            <p:cNvSpPr/>
            <p:nvPr/>
          </p:nvSpPr>
          <p:spPr>
            <a:xfrm>
              <a:off x="912811" y="4794250"/>
              <a:ext cx="2924697" cy="449264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86A76A6B-AADD-0848-AABB-EFE031365DC7}"/>
                </a:ext>
              </a:extLst>
            </p:cNvPr>
            <p:cNvSpPr/>
            <p:nvPr/>
          </p:nvSpPr>
          <p:spPr>
            <a:xfrm>
              <a:off x="757238" y="4748214"/>
              <a:ext cx="541336" cy="541336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3" name="Freeform 3447">
              <a:extLst>
                <a:ext uri="{FF2B5EF4-FFF2-40B4-BE49-F238E27FC236}">
                  <a16:creationId xmlns:a16="http://schemas.microsoft.com/office/drawing/2014/main" id="{301AD1B7-3C5A-BB4D-8747-CD530F957C6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85031" y="4871740"/>
              <a:ext cx="285750" cy="285750"/>
            </a:xfrm>
            <a:custGeom>
              <a:avLst/>
              <a:gdLst>
                <a:gd name="T0" fmla="*/ 482 w 720"/>
                <a:gd name="T1" fmla="*/ 537 h 721"/>
                <a:gd name="T2" fmla="*/ 445 w 720"/>
                <a:gd name="T3" fmla="*/ 450 h 721"/>
                <a:gd name="T4" fmla="*/ 477 w 720"/>
                <a:gd name="T5" fmla="*/ 370 h 721"/>
                <a:gd name="T6" fmla="*/ 495 w 720"/>
                <a:gd name="T7" fmla="*/ 345 h 721"/>
                <a:gd name="T8" fmla="*/ 488 w 720"/>
                <a:gd name="T9" fmla="*/ 298 h 721"/>
                <a:gd name="T10" fmla="*/ 493 w 720"/>
                <a:gd name="T11" fmla="*/ 246 h 721"/>
                <a:gd name="T12" fmla="*/ 486 w 720"/>
                <a:gd name="T13" fmla="*/ 178 h 721"/>
                <a:gd name="T14" fmla="*/ 450 w 720"/>
                <a:gd name="T15" fmla="*/ 148 h 721"/>
                <a:gd name="T16" fmla="*/ 351 w 720"/>
                <a:gd name="T17" fmla="*/ 139 h 721"/>
                <a:gd name="T18" fmla="*/ 283 w 720"/>
                <a:gd name="T19" fmla="*/ 170 h 721"/>
                <a:gd name="T20" fmla="*/ 251 w 720"/>
                <a:gd name="T21" fmla="*/ 184 h 721"/>
                <a:gd name="T22" fmla="*/ 229 w 720"/>
                <a:gd name="T23" fmla="*/ 218 h 721"/>
                <a:gd name="T24" fmla="*/ 240 w 720"/>
                <a:gd name="T25" fmla="*/ 292 h 721"/>
                <a:gd name="T26" fmla="*/ 223 w 720"/>
                <a:gd name="T27" fmla="*/ 331 h 721"/>
                <a:gd name="T28" fmla="*/ 235 w 720"/>
                <a:gd name="T29" fmla="*/ 364 h 721"/>
                <a:gd name="T30" fmla="*/ 260 w 720"/>
                <a:gd name="T31" fmla="*/ 433 h 721"/>
                <a:gd name="T32" fmla="*/ 272 w 720"/>
                <a:gd name="T33" fmla="*/ 524 h 721"/>
                <a:gd name="T34" fmla="*/ 133 w 720"/>
                <a:gd name="T35" fmla="*/ 573 h 721"/>
                <a:gd name="T36" fmla="*/ 65 w 720"/>
                <a:gd name="T37" fmla="*/ 523 h 721"/>
                <a:gd name="T38" fmla="*/ 32 w 720"/>
                <a:gd name="T39" fmla="*/ 437 h 721"/>
                <a:gd name="T40" fmla="*/ 24 w 720"/>
                <a:gd name="T41" fmla="*/ 343 h 721"/>
                <a:gd name="T42" fmla="*/ 43 w 720"/>
                <a:gd name="T43" fmla="*/ 244 h 721"/>
                <a:gd name="T44" fmla="*/ 91 w 720"/>
                <a:gd name="T45" fmla="*/ 160 h 721"/>
                <a:gd name="T46" fmla="*/ 159 w 720"/>
                <a:gd name="T47" fmla="*/ 92 h 721"/>
                <a:gd name="T48" fmla="*/ 244 w 720"/>
                <a:gd name="T49" fmla="*/ 44 h 721"/>
                <a:gd name="T50" fmla="*/ 342 w 720"/>
                <a:gd name="T51" fmla="*/ 25 h 721"/>
                <a:gd name="T52" fmla="*/ 444 w 720"/>
                <a:gd name="T53" fmla="*/ 35 h 721"/>
                <a:gd name="T54" fmla="*/ 534 w 720"/>
                <a:gd name="T55" fmla="*/ 72 h 721"/>
                <a:gd name="T56" fmla="*/ 608 w 720"/>
                <a:gd name="T57" fmla="*/ 134 h 721"/>
                <a:gd name="T58" fmla="*/ 663 w 720"/>
                <a:gd name="T59" fmla="*/ 215 h 721"/>
                <a:gd name="T60" fmla="*/ 692 w 720"/>
                <a:gd name="T61" fmla="*/ 310 h 721"/>
                <a:gd name="T62" fmla="*/ 693 w 720"/>
                <a:gd name="T63" fmla="*/ 408 h 721"/>
                <a:gd name="T64" fmla="*/ 669 w 720"/>
                <a:gd name="T65" fmla="*/ 495 h 721"/>
                <a:gd name="T66" fmla="*/ 620 w 720"/>
                <a:gd name="T67" fmla="*/ 573 h 721"/>
                <a:gd name="T68" fmla="*/ 287 w 720"/>
                <a:gd name="T69" fmla="*/ 7 h 721"/>
                <a:gd name="T70" fmla="*/ 188 w 720"/>
                <a:gd name="T71" fmla="*/ 44 h 721"/>
                <a:gd name="T72" fmla="*/ 105 w 720"/>
                <a:gd name="T73" fmla="*/ 106 h 721"/>
                <a:gd name="T74" fmla="*/ 43 w 720"/>
                <a:gd name="T75" fmla="*/ 189 h 721"/>
                <a:gd name="T76" fmla="*/ 6 w 720"/>
                <a:gd name="T77" fmla="*/ 288 h 721"/>
                <a:gd name="T78" fmla="*/ 1 w 720"/>
                <a:gd name="T79" fmla="*/ 395 h 721"/>
                <a:gd name="T80" fmla="*/ 25 w 720"/>
                <a:gd name="T81" fmla="*/ 495 h 721"/>
                <a:gd name="T82" fmla="*/ 75 w 720"/>
                <a:gd name="T83" fmla="*/ 582 h 721"/>
                <a:gd name="T84" fmla="*/ 98 w 720"/>
                <a:gd name="T85" fmla="*/ 609 h 721"/>
                <a:gd name="T86" fmla="*/ 98 w 720"/>
                <a:gd name="T87" fmla="*/ 609 h 721"/>
                <a:gd name="T88" fmla="*/ 98 w 720"/>
                <a:gd name="T89" fmla="*/ 609 h 721"/>
                <a:gd name="T90" fmla="*/ 98 w 720"/>
                <a:gd name="T91" fmla="*/ 609 h 721"/>
                <a:gd name="T92" fmla="*/ 98 w 720"/>
                <a:gd name="T93" fmla="*/ 609 h 721"/>
                <a:gd name="T94" fmla="*/ 172 w 720"/>
                <a:gd name="T95" fmla="*/ 666 h 721"/>
                <a:gd name="T96" fmla="*/ 272 w 720"/>
                <a:gd name="T97" fmla="*/ 709 h 721"/>
                <a:gd name="T98" fmla="*/ 377 w 720"/>
                <a:gd name="T99" fmla="*/ 721 h 721"/>
                <a:gd name="T100" fmla="*/ 482 w 720"/>
                <a:gd name="T101" fmla="*/ 698 h 721"/>
                <a:gd name="T102" fmla="*/ 579 w 720"/>
                <a:gd name="T103" fmla="*/ 645 h 721"/>
                <a:gd name="T104" fmla="*/ 633 w 720"/>
                <a:gd name="T105" fmla="*/ 596 h 721"/>
                <a:gd name="T106" fmla="*/ 688 w 720"/>
                <a:gd name="T107" fmla="*/ 510 h 721"/>
                <a:gd name="T108" fmla="*/ 716 w 720"/>
                <a:gd name="T109" fmla="*/ 413 h 721"/>
                <a:gd name="T110" fmla="*/ 716 w 720"/>
                <a:gd name="T111" fmla="*/ 306 h 721"/>
                <a:gd name="T112" fmla="*/ 685 w 720"/>
                <a:gd name="T113" fmla="*/ 205 h 721"/>
                <a:gd name="T114" fmla="*/ 626 w 720"/>
                <a:gd name="T115" fmla="*/ 119 h 721"/>
                <a:gd name="T116" fmla="*/ 547 w 720"/>
                <a:gd name="T117" fmla="*/ 52 h 721"/>
                <a:gd name="T118" fmla="*/ 450 w 720"/>
                <a:gd name="T119" fmla="*/ 12 h 7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20" h="721">
                  <a:moveTo>
                    <a:pt x="610" y="585"/>
                  </a:moveTo>
                  <a:lnTo>
                    <a:pt x="594" y="578"/>
                  </a:lnTo>
                  <a:lnTo>
                    <a:pt x="571" y="568"/>
                  </a:lnTo>
                  <a:lnTo>
                    <a:pt x="539" y="558"/>
                  </a:lnTo>
                  <a:lnTo>
                    <a:pt x="499" y="542"/>
                  </a:lnTo>
                  <a:lnTo>
                    <a:pt x="482" y="537"/>
                  </a:lnTo>
                  <a:lnTo>
                    <a:pt x="466" y="531"/>
                  </a:lnTo>
                  <a:lnTo>
                    <a:pt x="449" y="524"/>
                  </a:lnTo>
                  <a:lnTo>
                    <a:pt x="432" y="519"/>
                  </a:lnTo>
                  <a:lnTo>
                    <a:pt x="432" y="459"/>
                  </a:lnTo>
                  <a:lnTo>
                    <a:pt x="439" y="455"/>
                  </a:lnTo>
                  <a:lnTo>
                    <a:pt x="445" y="450"/>
                  </a:lnTo>
                  <a:lnTo>
                    <a:pt x="453" y="442"/>
                  </a:lnTo>
                  <a:lnTo>
                    <a:pt x="459" y="433"/>
                  </a:lnTo>
                  <a:lnTo>
                    <a:pt x="466" y="422"/>
                  </a:lnTo>
                  <a:lnTo>
                    <a:pt x="471" y="406"/>
                  </a:lnTo>
                  <a:lnTo>
                    <a:pt x="476" y="390"/>
                  </a:lnTo>
                  <a:lnTo>
                    <a:pt x="477" y="370"/>
                  </a:lnTo>
                  <a:lnTo>
                    <a:pt x="481" y="368"/>
                  </a:lnTo>
                  <a:lnTo>
                    <a:pt x="485" y="364"/>
                  </a:lnTo>
                  <a:lnTo>
                    <a:pt x="488" y="361"/>
                  </a:lnTo>
                  <a:lnTo>
                    <a:pt x="490" y="357"/>
                  </a:lnTo>
                  <a:lnTo>
                    <a:pt x="493" y="351"/>
                  </a:lnTo>
                  <a:lnTo>
                    <a:pt x="495" y="345"/>
                  </a:lnTo>
                  <a:lnTo>
                    <a:pt x="497" y="338"/>
                  </a:lnTo>
                  <a:lnTo>
                    <a:pt x="497" y="331"/>
                  </a:lnTo>
                  <a:lnTo>
                    <a:pt x="495" y="318"/>
                  </a:lnTo>
                  <a:lnTo>
                    <a:pt x="493" y="307"/>
                  </a:lnTo>
                  <a:lnTo>
                    <a:pt x="490" y="302"/>
                  </a:lnTo>
                  <a:lnTo>
                    <a:pt x="488" y="298"/>
                  </a:lnTo>
                  <a:lnTo>
                    <a:pt x="484" y="295"/>
                  </a:lnTo>
                  <a:lnTo>
                    <a:pt x="480" y="292"/>
                  </a:lnTo>
                  <a:lnTo>
                    <a:pt x="481" y="292"/>
                  </a:lnTo>
                  <a:lnTo>
                    <a:pt x="481" y="291"/>
                  </a:lnTo>
                  <a:lnTo>
                    <a:pt x="488" y="270"/>
                  </a:lnTo>
                  <a:lnTo>
                    <a:pt x="493" y="246"/>
                  </a:lnTo>
                  <a:lnTo>
                    <a:pt x="495" y="232"/>
                  </a:lnTo>
                  <a:lnTo>
                    <a:pt x="495" y="219"/>
                  </a:lnTo>
                  <a:lnTo>
                    <a:pt x="495" y="205"/>
                  </a:lnTo>
                  <a:lnTo>
                    <a:pt x="493" y="191"/>
                  </a:lnTo>
                  <a:lnTo>
                    <a:pt x="490" y="184"/>
                  </a:lnTo>
                  <a:lnTo>
                    <a:pt x="486" y="178"/>
                  </a:lnTo>
                  <a:lnTo>
                    <a:pt x="482" y="171"/>
                  </a:lnTo>
                  <a:lnTo>
                    <a:pt x="477" y="165"/>
                  </a:lnTo>
                  <a:lnTo>
                    <a:pt x="472" y="161"/>
                  </a:lnTo>
                  <a:lnTo>
                    <a:pt x="466" y="156"/>
                  </a:lnTo>
                  <a:lnTo>
                    <a:pt x="458" y="152"/>
                  </a:lnTo>
                  <a:lnTo>
                    <a:pt x="450" y="148"/>
                  </a:lnTo>
                  <a:lnTo>
                    <a:pt x="434" y="143"/>
                  </a:lnTo>
                  <a:lnTo>
                    <a:pt x="417" y="139"/>
                  </a:lnTo>
                  <a:lnTo>
                    <a:pt x="400" y="137"/>
                  </a:lnTo>
                  <a:lnTo>
                    <a:pt x="382" y="137"/>
                  </a:lnTo>
                  <a:lnTo>
                    <a:pt x="367" y="137"/>
                  </a:lnTo>
                  <a:lnTo>
                    <a:pt x="351" y="139"/>
                  </a:lnTo>
                  <a:lnTo>
                    <a:pt x="335" y="142"/>
                  </a:lnTo>
                  <a:lnTo>
                    <a:pt x="321" y="147"/>
                  </a:lnTo>
                  <a:lnTo>
                    <a:pt x="306" y="152"/>
                  </a:lnTo>
                  <a:lnTo>
                    <a:pt x="294" y="160"/>
                  </a:lnTo>
                  <a:lnTo>
                    <a:pt x="288" y="165"/>
                  </a:lnTo>
                  <a:lnTo>
                    <a:pt x="283" y="170"/>
                  </a:lnTo>
                  <a:lnTo>
                    <a:pt x="279" y="175"/>
                  </a:lnTo>
                  <a:lnTo>
                    <a:pt x="276" y="180"/>
                  </a:lnTo>
                  <a:lnTo>
                    <a:pt x="269" y="180"/>
                  </a:lnTo>
                  <a:lnTo>
                    <a:pt x="262" y="182"/>
                  </a:lnTo>
                  <a:lnTo>
                    <a:pt x="256" y="183"/>
                  </a:lnTo>
                  <a:lnTo>
                    <a:pt x="251" y="184"/>
                  </a:lnTo>
                  <a:lnTo>
                    <a:pt x="244" y="189"/>
                  </a:lnTo>
                  <a:lnTo>
                    <a:pt x="237" y="196"/>
                  </a:lnTo>
                  <a:lnTo>
                    <a:pt x="235" y="201"/>
                  </a:lnTo>
                  <a:lnTo>
                    <a:pt x="232" y="206"/>
                  </a:lnTo>
                  <a:lnTo>
                    <a:pt x="231" y="211"/>
                  </a:lnTo>
                  <a:lnTo>
                    <a:pt x="229" y="218"/>
                  </a:lnTo>
                  <a:lnTo>
                    <a:pt x="228" y="230"/>
                  </a:lnTo>
                  <a:lnTo>
                    <a:pt x="229" y="243"/>
                  </a:lnTo>
                  <a:lnTo>
                    <a:pt x="233" y="269"/>
                  </a:lnTo>
                  <a:lnTo>
                    <a:pt x="240" y="291"/>
                  </a:lnTo>
                  <a:lnTo>
                    <a:pt x="240" y="292"/>
                  </a:lnTo>
                  <a:lnTo>
                    <a:pt x="240" y="292"/>
                  </a:lnTo>
                  <a:lnTo>
                    <a:pt x="236" y="295"/>
                  </a:lnTo>
                  <a:lnTo>
                    <a:pt x="232" y="298"/>
                  </a:lnTo>
                  <a:lnTo>
                    <a:pt x="229" y="302"/>
                  </a:lnTo>
                  <a:lnTo>
                    <a:pt x="227" y="307"/>
                  </a:lnTo>
                  <a:lnTo>
                    <a:pt x="224" y="318"/>
                  </a:lnTo>
                  <a:lnTo>
                    <a:pt x="223" y="331"/>
                  </a:lnTo>
                  <a:lnTo>
                    <a:pt x="223" y="337"/>
                  </a:lnTo>
                  <a:lnTo>
                    <a:pt x="224" y="343"/>
                  </a:lnTo>
                  <a:lnTo>
                    <a:pt x="226" y="350"/>
                  </a:lnTo>
                  <a:lnTo>
                    <a:pt x="228" y="355"/>
                  </a:lnTo>
                  <a:lnTo>
                    <a:pt x="231" y="360"/>
                  </a:lnTo>
                  <a:lnTo>
                    <a:pt x="235" y="364"/>
                  </a:lnTo>
                  <a:lnTo>
                    <a:pt x="237" y="368"/>
                  </a:lnTo>
                  <a:lnTo>
                    <a:pt x="242" y="370"/>
                  </a:lnTo>
                  <a:lnTo>
                    <a:pt x="244" y="390"/>
                  </a:lnTo>
                  <a:lnTo>
                    <a:pt x="249" y="406"/>
                  </a:lnTo>
                  <a:lnTo>
                    <a:pt x="254" y="422"/>
                  </a:lnTo>
                  <a:lnTo>
                    <a:pt x="260" y="433"/>
                  </a:lnTo>
                  <a:lnTo>
                    <a:pt x="267" y="442"/>
                  </a:lnTo>
                  <a:lnTo>
                    <a:pt x="274" y="450"/>
                  </a:lnTo>
                  <a:lnTo>
                    <a:pt x="281" y="455"/>
                  </a:lnTo>
                  <a:lnTo>
                    <a:pt x="287" y="459"/>
                  </a:lnTo>
                  <a:lnTo>
                    <a:pt x="287" y="519"/>
                  </a:lnTo>
                  <a:lnTo>
                    <a:pt x="272" y="524"/>
                  </a:lnTo>
                  <a:lnTo>
                    <a:pt x="256" y="530"/>
                  </a:lnTo>
                  <a:lnTo>
                    <a:pt x="241" y="535"/>
                  </a:lnTo>
                  <a:lnTo>
                    <a:pt x="226" y="540"/>
                  </a:lnTo>
                  <a:lnTo>
                    <a:pt x="193" y="550"/>
                  </a:lnTo>
                  <a:lnTo>
                    <a:pt x="161" y="562"/>
                  </a:lnTo>
                  <a:lnTo>
                    <a:pt x="133" y="573"/>
                  </a:lnTo>
                  <a:lnTo>
                    <a:pt x="110" y="586"/>
                  </a:lnTo>
                  <a:lnTo>
                    <a:pt x="100" y="573"/>
                  </a:lnTo>
                  <a:lnTo>
                    <a:pt x="89" y="562"/>
                  </a:lnTo>
                  <a:lnTo>
                    <a:pt x="80" y="549"/>
                  </a:lnTo>
                  <a:lnTo>
                    <a:pt x="73" y="536"/>
                  </a:lnTo>
                  <a:lnTo>
                    <a:pt x="65" y="523"/>
                  </a:lnTo>
                  <a:lnTo>
                    <a:pt x="57" y="509"/>
                  </a:lnTo>
                  <a:lnTo>
                    <a:pt x="51" y="495"/>
                  </a:lnTo>
                  <a:lnTo>
                    <a:pt x="46" y="481"/>
                  </a:lnTo>
                  <a:lnTo>
                    <a:pt x="41" y="467"/>
                  </a:lnTo>
                  <a:lnTo>
                    <a:pt x="35" y="453"/>
                  </a:lnTo>
                  <a:lnTo>
                    <a:pt x="32" y="437"/>
                  </a:lnTo>
                  <a:lnTo>
                    <a:pt x="29" y="422"/>
                  </a:lnTo>
                  <a:lnTo>
                    <a:pt x="26" y="408"/>
                  </a:lnTo>
                  <a:lnTo>
                    <a:pt x="25" y="392"/>
                  </a:lnTo>
                  <a:lnTo>
                    <a:pt x="24" y="377"/>
                  </a:lnTo>
                  <a:lnTo>
                    <a:pt x="23" y="360"/>
                  </a:lnTo>
                  <a:lnTo>
                    <a:pt x="24" y="343"/>
                  </a:lnTo>
                  <a:lnTo>
                    <a:pt x="25" y="327"/>
                  </a:lnTo>
                  <a:lnTo>
                    <a:pt x="26" y="310"/>
                  </a:lnTo>
                  <a:lnTo>
                    <a:pt x="30" y="293"/>
                  </a:lnTo>
                  <a:lnTo>
                    <a:pt x="34" y="277"/>
                  </a:lnTo>
                  <a:lnTo>
                    <a:pt x="38" y="261"/>
                  </a:lnTo>
                  <a:lnTo>
                    <a:pt x="43" y="244"/>
                  </a:lnTo>
                  <a:lnTo>
                    <a:pt x="50" y="230"/>
                  </a:lnTo>
                  <a:lnTo>
                    <a:pt x="56" y="215"/>
                  </a:lnTo>
                  <a:lnTo>
                    <a:pt x="64" y="201"/>
                  </a:lnTo>
                  <a:lnTo>
                    <a:pt x="71" y="187"/>
                  </a:lnTo>
                  <a:lnTo>
                    <a:pt x="80" y="173"/>
                  </a:lnTo>
                  <a:lnTo>
                    <a:pt x="91" y="160"/>
                  </a:lnTo>
                  <a:lnTo>
                    <a:pt x="100" y="147"/>
                  </a:lnTo>
                  <a:lnTo>
                    <a:pt x="111" y="134"/>
                  </a:lnTo>
                  <a:lnTo>
                    <a:pt x="122" y="122"/>
                  </a:lnTo>
                  <a:lnTo>
                    <a:pt x="133" y="112"/>
                  </a:lnTo>
                  <a:lnTo>
                    <a:pt x="146" y="101"/>
                  </a:lnTo>
                  <a:lnTo>
                    <a:pt x="159" y="92"/>
                  </a:lnTo>
                  <a:lnTo>
                    <a:pt x="172" y="81"/>
                  </a:lnTo>
                  <a:lnTo>
                    <a:pt x="186" y="72"/>
                  </a:lnTo>
                  <a:lnTo>
                    <a:pt x="200" y="65"/>
                  </a:lnTo>
                  <a:lnTo>
                    <a:pt x="214" y="57"/>
                  </a:lnTo>
                  <a:lnTo>
                    <a:pt x="229" y="51"/>
                  </a:lnTo>
                  <a:lnTo>
                    <a:pt x="244" y="44"/>
                  </a:lnTo>
                  <a:lnTo>
                    <a:pt x="260" y="39"/>
                  </a:lnTo>
                  <a:lnTo>
                    <a:pt x="276" y="35"/>
                  </a:lnTo>
                  <a:lnTo>
                    <a:pt x="292" y="31"/>
                  </a:lnTo>
                  <a:lnTo>
                    <a:pt x="309" y="27"/>
                  </a:lnTo>
                  <a:lnTo>
                    <a:pt x="326" y="26"/>
                  </a:lnTo>
                  <a:lnTo>
                    <a:pt x="342" y="25"/>
                  </a:lnTo>
                  <a:lnTo>
                    <a:pt x="359" y="24"/>
                  </a:lnTo>
                  <a:lnTo>
                    <a:pt x="377" y="25"/>
                  </a:lnTo>
                  <a:lnTo>
                    <a:pt x="394" y="26"/>
                  </a:lnTo>
                  <a:lnTo>
                    <a:pt x="410" y="27"/>
                  </a:lnTo>
                  <a:lnTo>
                    <a:pt x="427" y="31"/>
                  </a:lnTo>
                  <a:lnTo>
                    <a:pt x="444" y="35"/>
                  </a:lnTo>
                  <a:lnTo>
                    <a:pt x="459" y="39"/>
                  </a:lnTo>
                  <a:lnTo>
                    <a:pt x="475" y="44"/>
                  </a:lnTo>
                  <a:lnTo>
                    <a:pt x="490" y="51"/>
                  </a:lnTo>
                  <a:lnTo>
                    <a:pt x="506" y="57"/>
                  </a:lnTo>
                  <a:lnTo>
                    <a:pt x="520" y="65"/>
                  </a:lnTo>
                  <a:lnTo>
                    <a:pt x="534" y="72"/>
                  </a:lnTo>
                  <a:lnTo>
                    <a:pt x="548" y="81"/>
                  </a:lnTo>
                  <a:lnTo>
                    <a:pt x="561" y="92"/>
                  </a:lnTo>
                  <a:lnTo>
                    <a:pt x="574" y="101"/>
                  </a:lnTo>
                  <a:lnTo>
                    <a:pt x="586" y="112"/>
                  </a:lnTo>
                  <a:lnTo>
                    <a:pt x="598" y="122"/>
                  </a:lnTo>
                  <a:lnTo>
                    <a:pt x="608" y="134"/>
                  </a:lnTo>
                  <a:lnTo>
                    <a:pt x="620" y="147"/>
                  </a:lnTo>
                  <a:lnTo>
                    <a:pt x="629" y="160"/>
                  </a:lnTo>
                  <a:lnTo>
                    <a:pt x="639" y="173"/>
                  </a:lnTo>
                  <a:lnTo>
                    <a:pt x="648" y="187"/>
                  </a:lnTo>
                  <a:lnTo>
                    <a:pt x="656" y="201"/>
                  </a:lnTo>
                  <a:lnTo>
                    <a:pt x="663" y="215"/>
                  </a:lnTo>
                  <a:lnTo>
                    <a:pt x="670" y="230"/>
                  </a:lnTo>
                  <a:lnTo>
                    <a:pt x="676" y="244"/>
                  </a:lnTo>
                  <a:lnTo>
                    <a:pt x="681" y="261"/>
                  </a:lnTo>
                  <a:lnTo>
                    <a:pt x="685" y="277"/>
                  </a:lnTo>
                  <a:lnTo>
                    <a:pt x="689" y="293"/>
                  </a:lnTo>
                  <a:lnTo>
                    <a:pt x="692" y="310"/>
                  </a:lnTo>
                  <a:lnTo>
                    <a:pt x="694" y="327"/>
                  </a:lnTo>
                  <a:lnTo>
                    <a:pt x="696" y="343"/>
                  </a:lnTo>
                  <a:lnTo>
                    <a:pt x="697" y="360"/>
                  </a:lnTo>
                  <a:lnTo>
                    <a:pt x="696" y="377"/>
                  </a:lnTo>
                  <a:lnTo>
                    <a:pt x="694" y="392"/>
                  </a:lnTo>
                  <a:lnTo>
                    <a:pt x="693" y="408"/>
                  </a:lnTo>
                  <a:lnTo>
                    <a:pt x="690" y="422"/>
                  </a:lnTo>
                  <a:lnTo>
                    <a:pt x="688" y="437"/>
                  </a:lnTo>
                  <a:lnTo>
                    <a:pt x="684" y="453"/>
                  </a:lnTo>
                  <a:lnTo>
                    <a:pt x="679" y="467"/>
                  </a:lnTo>
                  <a:lnTo>
                    <a:pt x="674" y="481"/>
                  </a:lnTo>
                  <a:lnTo>
                    <a:pt x="669" y="495"/>
                  </a:lnTo>
                  <a:lnTo>
                    <a:pt x="662" y="509"/>
                  </a:lnTo>
                  <a:lnTo>
                    <a:pt x="654" y="523"/>
                  </a:lnTo>
                  <a:lnTo>
                    <a:pt x="647" y="536"/>
                  </a:lnTo>
                  <a:lnTo>
                    <a:pt x="639" y="549"/>
                  </a:lnTo>
                  <a:lnTo>
                    <a:pt x="630" y="562"/>
                  </a:lnTo>
                  <a:lnTo>
                    <a:pt x="620" y="573"/>
                  </a:lnTo>
                  <a:lnTo>
                    <a:pt x="610" y="585"/>
                  </a:lnTo>
                  <a:close/>
                  <a:moveTo>
                    <a:pt x="359" y="0"/>
                  </a:moveTo>
                  <a:lnTo>
                    <a:pt x="341" y="0"/>
                  </a:lnTo>
                  <a:lnTo>
                    <a:pt x="323" y="2"/>
                  </a:lnTo>
                  <a:lnTo>
                    <a:pt x="305" y="4"/>
                  </a:lnTo>
                  <a:lnTo>
                    <a:pt x="287" y="7"/>
                  </a:lnTo>
                  <a:lnTo>
                    <a:pt x="269" y="12"/>
                  </a:lnTo>
                  <a:lnTo>
                    <a:pt x="253" y="16"/>
                  </a:lnTo>
                  <a:lnTo>
                    <a:pt x="236" y="22"/>
                  </a:lnTo>
                  <a:lnTo>
                    <a:pt x="219" y="29"/>
                  </a:lnTo>
                  <a:lnTo>
                    <a:pt x="204" y="35"/>
                  </a:lnTo>
                  <a:lnTo>
                    <a:pt x="188" y="44"/>
                  </a:lnTo>
                  <a:lnTo>
                    <a:pt x="173" y="52"/>
                  </a:lnTo>
                  <a:lnTo>
                    <a:pt x="159" y="62"/>
                  </a:lnTo>
                  <a:lnTo>
                    <a:pt x="145" y="72"/>
                  </a:lnTo>
                  <a:lnTo>
                    <a:pt x="131" y="83"/>
                  </a:lnTo>
                  <a:lnTo>
                    <a:pt x="118" y="94"/>
                  </a:lnTo>
                  <a:lnTo>
                    <a:pt x="105" y="106"/>
                  </a:lnTo>
                  <a:lnTo>
                    <a:pt x="93" y="119"/>
                  </a:lnTo>
                  <a:lnTo>
                    <a:pt x="82" y="131"/>
                  </a:lnTo>
                  <a:lnTo>
                    <a:pt x="71" y="146"/>
                  </a:lnTo>
                  <a:lnTo>
                    <a:pt x="61" y="160"/>
                  </a:lnTo>
                  <a:lnTo>
                    <a:pt x="51" y="174"/>
                  </a:lnTo>
                  <a:lnTo>
                    <a:pt x="43" y="189"/>
                  </a:lnTo>
                  <a:lnTo>
                    <a:pt x="34" y="205"/>
                  </a:lnTo>
                  <a:lnTo>
                    <a:pt x="28" y="220"/>
                  </a:lnTo>
                  <a:lnTo>
                    <a:pt x="21" y="237"/>
                  </a:lnTo>
                  <a:lnTo>
                    <a:pt x="15" y="253"/>
                  </a:lnTo>
                  <a:lnTo>
                    <a:pt x="11" y="270"/>
                  </a:lnTo>
                  <a:lnTo>
                    <a:pt x="6" y="288"/>
                  </a:lnTo>
                  <a:lnTo>
                    <a:pt x="3" y="306"/>
                  </a:lnTo>
                  <a:lnTo>
                    <a:pt x="1" y="324"/>
                  </a:lnTo>
                  <a:lnTo>
                    <a:pt x="0" y="342"/>
                  </a:lnTo>
                  <a:lnTo>
                    <a:pt x="0" y="360"/>
                  </a:lnTo>
                  <a:lnTo>
                    <a:pt x="0" y="378"/>
                  </a:lnTo>
                  <a:lnTo>
                    <a:pt x="1" y="395"/>
                  </a:lnTo>
                  <a:lnTo>
                    <a:pt x="3" y="413"/>
                  </a:lnTo>
                  <a:lnTo>
                    <a:pt x="6" y="429"/>
                  </a:lnTo>
                  <a:lnTo>
                    <a:pt x="10" y="446"/>
                  </a:lnTo>
                  <a:lnTo>
                    <a:pt x="14" y="463"/>
                  </a:lnTo>
                  <a:lnTo>
                    <a:pt x="19" y="478"/>
                  </a:lnTo>
                  <a:lnTo>
                    <a:pt x="25" y="495"/>
                  </a:lnTo>
                  <a:lnTo>
                    <a:pt x="32" y="510"/>
                  </a:lnTo>
                  <a:lnTo>
                    <a:pt x="39" y="526"/>
                  </a:lnTo>
                  <a:lnTo>
                    <a:pt x="47" y="540"/>
                  </a:lnTo>
                  <a:lnTo>
                    <a:pt x="56" y="555"/>
                  </a:lnTo>
                  <a:lnTo>
                    <a:pt x="65" y="569"/>
                  </a:lnTo>
                  <a:lnTo>
                    <a:pt x="75" y="582"/>
                  </a:lnTo>
                  <a:lnTo>
                    <a:pt x="87" y="596"/>
                  </a:lnTo>
                  <a:lnTo>
                    <a:pt x="98" y="609"/>
                  </a:lnTo>
                  <a:lnTo>
                    <a:pt x="98" y="609"/>
                  </a:lnTo>
                  <a:lnTo>
                    <a:pt x="98" y="609"/>
                  </a:lnTo>
                  <a:lnTo>
                    <a:pt x="98" y="609"/>
                  </a:lnTo>
                  <a:lnTo>
                    <a:pt x="98" y="609"/>
                  </a:lnTo>
                  <a:lnTo>
                    <a:pt x="98" y="609"/>
                  </a:lnTo>
                  <a:lnTo>
                    <a:pt x="98" y="609"/>
                  </a:lnTo>
                  <a:lnTo>
                    <a:pt x="98" y="609"/>
                  </a:lnTo>
                  <a:lnTo>
                    <a:pt x="98" y="609"/>
                  </a:lnTo>
                  <a:lnTo>
                    <a:pt x="98" y="609"/>
                  </a:lnTo>
                  <a:lnTo>
                    <a:pt x="98" y="609"/>
                  </a:lnTo>
                  <a:lnTo>
                    <a:pt x="98" y="609"/>
                  </a:lnTo>
                  <a:lnTo>
                    <a:pt x="98" y="609"/>
                  </a:lnTo>
                  <a:lnTo>
                    <a:pt x="98" y="609"/>
                  </a:lnTo>
                  <a:lnTo>
                    <a:pt x="98" y="609"/>
                  </a:lnTo>
                  <a:lnTo>
                    <a:pt x="98" y="609"/>
                  </a:lnTo>
                  <a:lnTo>
                    <a:pt x="98" y="609"/>
                  </a:lnTo>
                  <a:lnTo>
                    <a:pt x="98" y="609"/>
                  </a:lnTo>
                  <a:lnTo>
                    <a:pt x="98" y="609"/>
                  </a:lnTo>
                  <a:lnTo>
                    <a:pt x="98" y="609"/>
                  </a:lnTo>
                  <a:lnTo>
                    <a:pt x="98" y="609"/>
                  </a:lnTo>
                  <a:lnTo>
                    <a:pt x="98" y="609"/>
                  </a:lnTo>
                  <a:lnTo>
                    <a:pt x="98" y="609"/>
                  </a:lnTo>
                  <a:lnTo>
                    <a:pt x="98" y="609"/>
                  </a:lnTo>
                  <a:lnTo>
                    <a:pt x="98" y="609"/>
                  </a:lnTo>
                  <a:lnTo>
                    <a:pt x="98" y="609"/>
                  </a:lnTo>
                  <a:lnTo>
                    <a:pt x="98" y="609"/>
                  </a:lnTo>
                  <a:lnTo>
                    <a:pt x="98" y="609"/>
                  </a:lnTo>
                  <a:lnTo>
                    <a:pt x="98" y="609"/>
                  </a:lnTo>
                  <a:lnTo>
                    <a:pt x="98" y="609"/>
                  </a:lnTo>
                  <a:lnTo>
                    <a:pt x="113" y="622"/>
                  </a:lnTo>
                  <a:lnTo>
                    <a:pt x="127" y="635"/>
                  </a:lnTo>
                  <a:lnTo>
                    <a:pt x="141" y="645"/>
                  </a:lnTo>
                  <a:lnTo>
                    <a:pt x="156" y="657"/>
                  </a:lnTo>
                  <a:lnTo>
                    <a:pt x="172" y="666"/>
                  </a:lnTo>
                  <a:lnTo>
                    <a:pt x="187" y="676"/>
                  </a:lnTo>
                  <a:lnTo>
                    <a:pt x="204" y="684"/>
                  </a:lnTo>
                  <a:lnTo>
                    <a:pt x="220" y="691"/>
                  </a:lnTo>
                  <a:lnTo>
                    <a:pt x="237" y="698"/>
                  </a:lnTo>
                  <a:lnTo>
                    <a:pt x="254" y="704"/>
                  </a:lnTo>
                  <a:lnTo>
                    <a:pt x="272" y="709"/>
                  </a:lnTo>
                  <a:lnTo>
                    <a:pt x="288" y="713"/>
                  </a:lnTo>
                  <a:lnTo>
                    <a:pt x="306" y="717"/>
                  </a:lnTo>
                  <a:lnTo>
                    <a:pt x="324" y="720"/>
                  </a:lnTo>
                  <a:lnTo>
                    <a:pt x="342" y="721"/>
                  </a:lnTo>
                  <a:lnTo>
                    <a:pt x="359" y="721"/>
                  </a:lnTo>
                  <a:lnTo>
                    <a:pt x="377" y="721"/>
                  </a:lnTo>
                  <a:lnTo>
                    <a:pt x="395" y="720"/>
                  </a:lnTo>
                  <a:lnTo>
                    <a:pt x="413" y="717"/>
                  </a:lnTo>
                  <a:lnTo>
                    <a:pt x="431" y="713"/>
                  </a:lnTo>
                  <a:lnTo>
                    <a:pt x="448" y="709"/>
                  </a:lnTo>
                  <a:lnTo>
                    <a:pt x="466" y="704"/>
                  </a:lnTo>
                  <a:lnTo>
                    <a:pt x="482" y="698"/>
                  </a:lnTo>
                  <a:lnTo>
                    <a:pt x="499" y="691"/>
                  </a:lnTo>
                  <a:lnTo>
                    <a:pt x="516" y="684"/>
                  </a:lnTo>
                  <a:lnTo>
                    <a:pt x="532" y="676"/>
                  </a:lnTo>
                  <a:lnTo>
                    <a:pt x="549" y="666"/>
                  </a:lnTo>
                  <a:lnTo>
                    <a:pt x="565" y="657"/>
                  </a:lnTo>
                  <a:lnTo>
                    <a:pt x="579" y="645"/>
                  </a:lnTo>
                  <a:lnTo>
                    <a:pt x="594" y="635"/>
                  </a:lnTo>
                  <a:lnTo>
                    <a:pt x="607" y="622"/>
                  </a:lnTo>
                  <a:lnTo>
                    <a:pt x="621" y="609"/>
                  </a:lnTo>
                  <a:lnTo>
                    <a:pt x="621" y="609"/>
                  </a:lnTo>
                  <a:lnTo>
                    <a:pt x="621" y="609"/>
                  </a:lnTo>
                  <a:lnTo>
                    <a:pt x="633" y="596"/>
                  </a:lnTo>
                  <a:lnTo>
                    <a:pt x="643" y="584"/>
                  </a:lnTo>
                  <a:lnTo>
                    <a:pt x="653" y="569"/>
                  </a:lnTo>
                  <a:lnTo>
                    <a:pt x="663" y="555"/>
                  </a:lnTo>
                  <a:lnTo>
                    <a:pt x="672" y="540"/>
                  </a:lnTo>
                  <a:lnTo>
                    <a:pt x="680" y="526"/>
                  </a:lnTo>
                  <a:lnTo>
                    <a:pt x="688" y="510"/>
                  </a:lnTo>
                  <a:lnTo>
                    <a:pt x="694" y="495"/>
                  </a:lnTo>
                  <a:lnTo>
                    <a:pt x="701" y="478"/>
                  </a:lnTo>
                  <a:lnTo>
                    <a:pt x="706" y="463"/>
                  </a:lnTo>
                  <a:lnTo>
                    <a:pt x="710" y="446"/>
                  </a:lnTo>
                  <a:lnTo>
                    <a:pt x="714" y="429"/>
                  </a:lnTo>
                  <a:lnTo>
                    <a:pt x="716" y="413"/>
                  </a:lnTo>
                  <a:lnTo>
                    <a:pt x="719" y="395"/>
                  </a:lnTo>
                  <a:lnTo>
                    <a:pt x="720" y="378"/>
                  </a:lnTo>
                  <a:lnTo>
                    <a:pt x="720" y="360"/>
                  </a:lnTo>
                  <a:lnTo>
                    <a:pt x="720" y="342"/>
                  </a:lnTo>
                  <a:lnTo>
                    <a:pt x="719" y="324"/>
                  </a:lnTo>
                  <a:lnTo>
                    <a:pt x="716" y="306"/>
                  </a:lnTo>
                  <a:lnTo>
                    <a:pt x="714" y="288"/>
                  </a:lnTo>
                  <a:lnTo>
                    <a:pt x="708" y="270"/>
                  </a:lnTo>
                  <a:lnTo>
                    <a:pt x="705" y="253"/>
                  </a:lnTo>
                  <a:lnTo>
                    <a:pt x="698" y="237"/>
                  </a:lnTo>
                  <a:lnTo>
                    <a:pt x="692" y="220"/>
                  </a:lnTo>
                  <a:lnTo>
                    <a:pt x="685" y="205"/>
                  </a:lnTo>
                  <a:lnTo>
                    <a:pt x="676" y="189"/>
                  </a:lnTo>
                  <a:lnTo>
                    <a:pt x="669" y="174"/>
                  </a:lnTo>
                  <a:lnTo>
                    <a:pt x="658" y="160"/>
                  </a:lnTo>
                  <a:lnTo>
                    <a:pt x="648" y="146"/>
                  </a:lnTo>
                  <a:lnTo>
                    <a:pt x="638" y="131"/>
                  </a:lnTo>
                  <a:lnTo>
                    <a:pt x="626" y="119"/>
                  </a:lnTo>
                  <a:lnTo>
                    <a:pt x="615" y="106"/>
                  </a:lnTo>
                  <a:lnTo>
                    <a:pt x="602" y="94"/>
                  </a:lnTo>
                  <a:lnTo>
                    <a:pt x="589" y="83"/>
                  </a:lnTo>
                  <a:lnTo>
                    <a:pt x="575" y="72"/>
                  </a:lnTo>
                  <a:lnTo>
                    <a:pt x="561" y="62"/>
                  </a:lnTo>
                  <a:lnTo>
                    <a:pt x="547" y="52"/>
                  </a:lnTo>
                  <a:lnTo>
                    <a:pt x="531" y="44"/>
                  </a:lnTo>
                  <a:lnTo>
                    <a:pt x="516" y="35"/>
                  </a:lnTo>
                  <a:lnTo>
                    <a:pt x="500" y="29"/>
                  </a:lnTo>
                  <a:lnTo>
                    <a:pt x="484" y="22"/>
                  </a:lnTo>
                  <a:lnTo>
                    <a:pt x="467" y="16"/>
                  </a:lnTo>
                  <a:lnTo>
                    <a:pt x="450" y="12"/>
                  </a:lnTo>
                  <a:lnTo>
                    <a:pt x="432" y="7"/>
                  </a:lnTo>
                  <a:lnTo>
                    <a:pt x="414" y="4"/>
                  </a:lnTo>
                  <a:lnTo>
                    <a:pt x="396" y="2"/>
                  </a:lnTo>
                  <a:lnTo>
                    <a:pt x="378" y="0"/>
                  </a:lnTo>
                  <a:lnTo>
                    <a:pt x="359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4ADB5084-37E7-454F-AFA7-1DAE1459B0D1}"/>
                </a:ext>
              </a:extLst>
            </p:cNvPr>
            <p:cNvSpPr txBox="1"/>
            <p:nvPr/>
          </p:nvSpPr>
          <p:spPr>
            <a:xfrm>
              <a:off x="1326354" y="4942119"/>
              <a:ext cx="1308895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100" dirty="0"/>
                <a:t>Defining Business task</a:t>
              </a: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6C4D3A86-7052-8042-B56D-8A13504B5447}"/>
              </a:ext>
            </a:extLst>
          </p:cNvPr>
          <p:cNvGrpSpPr/>
          <p:nvPr/>
        </p:nvGrpSpPr>
        <p:grpSpPr>
          <a:xfrm>
            <a:off x="3113623" y="5151250"/>
            <a:ext cx="3080270" cy="541336"/>
            <a:chOff x="757238" y="4748214"/>
            <a:chExt cx="3080270" cy="541336"/>
          </a:xfrm>
        </p:grpSpPr>
        <p:sp>
          <p:nvSpPr>
            <p:cNvPr id="97" name="Rectangle: Rounded Corners 58">
              <a:extLst>
                <a:ext uri="{FF2B5EF4-FFF2-40B4-BE49-F238E27FC236}">
                  <a16:creationId xmlns:a16="http://schemas.microsoft.com/office/drawing/2014/main" id="{670C87FB-99EF-9E48-958A-A1AAF4851F05}"/>
                </a:ext>
              </a:extLst>
            </p:cNvPr>
            <p:cNvSpPr/>
            <p:nvPr/>
          </p:nvSpPr>
          <p:spPr>
            <a:xfrm>
              <a:off x="912811" y="4794250"/>
              <a:ext cx="2924697" cy="449264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FB6F9626-D054-E349-9E76-99F026F75A66}"/>
                </a:ext>
              </a:extLst>
            </p:cNvPr>
            <p:cNvSpPr/>
            <p:nvPr/>
          </p:nvSpPr>
          <p:spPr>
            <a:xfrm>
              <a:off x="757238" y="4748214"/>
              <a:ext cx="541336" cy="541336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9" name="Freeform 3447">
              <a:extLst>
                <a:ext uri="{FF2B5EF4-FFF2-40B4-BE49-F238E27FC236}">
                  <a16:creationId xmlns:a16="http://schemas.microsoft.com/office/drawing/2014/main" id="{275FA28F-0796-E647-BE46-6BEC8641F7D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85031" y="4871740"/>
              <a:ext cx="285750" cy="285750"/>
            </a:xfrm>
            <a:custGeom>
              <a:avLst/>
              <a:gdLst>
                <a:gd name="T0" fmla="*/ 482 w 720"/>
                <a:gd name="T1" fmla="*/ 537 h 721"/>
                <a:gd name="T2" fmla="*/ 445 w 720"/>
                <a:gd name="T3" fmla="*/ 450 h 721"/>
                <a:gd name="T4" fmla="*/ 477 w 720"/>
                <a:gd name="T5" fmla="*/ 370 h 721"/>
                <a:gd name="T6" fmla="*/ 495 w 720"/>
                <a:gd name="T7" fmla="*/ 345 h 721"/>
                <a:gd name="T8" fmla="*/ 488 w 720"/>
                <a:gd name="T9" fmla="*/ 298 h 721"/>
                <a:gd name="T10" fmla="*/ 493 w 720"/>
                <a:gd name="T11" fmla="*/ 246 h 721"/>
                <a:gd name="T12" fmla="*/ 486 w 720"/>
                <a:gd name="T13" fmla="*/ 178 h 721"/>
                <a:gd name="T14" fmla="*/ 450 w 720"/>
                <a:gd name="T15" fmla="*/ 148 h 721"/>
                <a:gd name="T16" fmla="*/ 351 w 720"/>
                <a:gd name="T17" fmla="*/ 139 h 721"/>
                <a:gd name="T18" fmla="*/ 283 w 720"/>
                <a:gd name="T19" fmla="*/ 170 h 721"/>
                <a:gd name="T20" fmla="*/ 251 w 720"/>
                <a:gd name="T21" fmla="*/ 184 h 721"/>
                <a:gd name="T22" fmla="*/ 229 w 720"/>
                <a:gd name="T23" fmla="*/ 218 h 721"/>
                <a:gd name="T24" fmla="*/ 240 w 720"/>
                <a:gd name="T25" fmla="*/ 292 h 721"/>
                <a:gd name="T26" fmla="*/ 223 w 720"/>
                <a:gd name="T27" fmla="*/ 331 h 721"/>
                <a:gd name="T28" fmla="*/ 235 w 720"/>
                <a:gd name="T29" fmla="*/ 364 h 721"/>
                <a:gd name="T30" fmla="*/ 260 w 720"/>
                <a:gd name="T31" fmla="*/ 433 h 721"/>
                <a:gd name="T32" fmla="*/ 272 w 720"/>
                <a:gd name="T33" fmla="*/ 524 h 721"/>
                <a:gd name="T34" fmla="*/ 133 w 720"/>
                <a:gd name="T35" fmla="*/ 573 h 721"/>
                <a:gd name="T36" fmla="*/ 65 w 720"/>
                <a:gd name="T37" fmla="*/ 523 h 721"/>
                <a:gd name="T38" fmla="*/ 32 w 720"/>
                <a:gd name="T39" fmla="*/ 437 h 721"/>
                <a:gd name="T40" fmla="*/ 24 w 720"/>
                <a:gd name="T41" fmla="*/ 343 h 721"/>
                <a:gd name="T42" fmla="*/ 43 w 720"/>
                <a:gd name="T43" fmla="*/ 244 h 721"/>
                <a:gd name="T44" fmla="*/ 91 w 720"/>
                <a:gd name="T45" fmla="*/ 160 h 721"/>
                <a:gd name="T46" fmla="*/ 159 w 720"/>
                <a:gd name="T47" fmla="*/ 92 h 721"/>
                <a:gd name="T48" fmla="*/ 244 w 720"/>
                <a:gd name="T49" fmla="*/ 44 h 721"/>
                <a:gd name="T50" fmla="*/ 342 w 720"/>
                <a:gd name="T51" fmla="*/ 25 h 721"/>
                <a:gd name="T52" fmla="*/ 444 w 720"/>
                <a:gd name="T53" fmla="*/ 35 h 721"/>
                <a:gd name="T54" fmla="*/ 534 w 720"/>
                <a:gd name="T55" fmla="*/ 72 h 721"/>
                <a:gd name="T56" fmla="*/ 608 w 720"/>
                <a:gd name="T57" fmla="*/ 134 h 721"/>
                <a:gd name="T58" fmla="*/ 663 w 720"/>
                <a:gd name="T59" fmla="*/ 215 h 721"/>
                <a:gd name="T60" fmla="*/ 692 w 720"/>
                <a:gd name="T61" fmla="*/ 310 h 721"/>
                <a:gd name="T62" fmla="*/ 693 w 720"/>
                <a:gd name="T63" fmla="*/ 408 h 721"/>
                <a:gd name="T64" fmla="*/ 669 w 720"/>
                <a:gd name="T65" fmla="*/ 495 h 721"/>
                <a:gd name="T66" fmla="*/ 620 w 720"/>
                <a:gd name="T67" fmla="*/ 573 h 721"/>
                <a:gd name="T68" fmla="*/ 287 w 720"/>
                <a:gd name="T69" fmla="*/ 7 h 721"/>
                <a:gd name="T70" fmla="*/ 188 w 720"/>
                <a:gd name="T71" fmla="*/ 44 h 721"/>
                <a:gd name="T72" fmla="*/ 105 w 720"/>
                <a:gd name="T73" fmla="*/ 106 h 721"/>
                <a:gd name="T74" fmla="*/ 43 w 720"/>
                <a:gd name="T75" fmla="*/ 189 h 721"/>
                <a:gd name="T76" fmla="*/ 6 w 720"/>
                <a:gd name="T77" fmla="*/ 288 h 721"/>
                <a:gd name="T78" fmla="*/ 1 w 720"/>
                <a:gd name="T79" fmla="*/ 395 h 721"/>
                <a:gd name="T80" fmla="*/ 25 w 720"/>
                <a:gd name="T81" fmla="*/ 495 h 721"/>
                <a:gd name="T82" fmla="*/ 75 w 720"/>
                <a:gd name="T83" fmla="*/ 582 h 721"/>
                <a:gd name="T84" fmla="*/ 98 w 720"/>
                <a:gd name="T85" fmla="*/ 609 h 721"/>
                <a:gd name="T86" fmla="*/ 98 w 720"/>
                <a:gd name="T87" fmla="*/ 609 h 721"/>
                <a:gd name="T88" fmla="*/ 98 w 720"/>
                <a:gd name="T89" fmla="*/ 609 h 721"/>
                <a:gd name="T90" fmla="*/ 98 w 720"/>
                <a:gd name="T91" fmla="*/ 609 h 721"/>
                <a:gd name="T92" fmla="*/ 98 w 720"/>
                <a:gd name="T93" fmla="*/ 609 h 721"/>
                <a:gd name="T94" fmla="*/ 172 w 720"/>
                <a:gd name="T95" fmla="*/ 666 h 721"/>
                <a:gd name="T96" fmla="*/ 272 w 720"/>
                <a:gd name="T97" fmla="*/ 709 h 721"/>
                <a:gd name="T98" fmla="*/ 377 w 720"/>
                <a:gd name="T99" fmla="*/ 721 h 721"/>
                <a:gd name="T100" fmla="*/ 482 w 720"/>
                <a:gd name="T101" fmla="*/ 698 h 721"/>
                <a:gd name="T102" fmla="*/ 579 w 720"/>
                <a:gd name="T103" fmla="*/ 645 h 721"/>
                <a:gd name="T104" fmla="*/ 633 w 720"/>
                <a:gd name="T105" fmla="*/ 596 h 721"/>
                <a:gd name="T106" fmla="*/ 688 w 720"/>
                <a:gd name="T107" fmla="*/ 510 h 721"/>
                <a:gd name="T108" fmla="*/ 716 w 720"/>
                <a:gd name="T109" fmla="*/ 413 h 721"/>
                <a:gd name="T110" fmla="*/ 716 w 720"/>
                <a:gd name="T111" fmla="*/ 306 h 721"/>
                <a:gd name="T112" fmla="*/ 685 w 720"/>
                <a:gd name="T113" fmla="*/ 205 h 721"/>
                <a:gd name="T114" fmla="*/ 626 w 720"/>
                <a:gd name="T115" fmla="*/ 119 h 721"/>
                <a:gd name="T116" fmla="*/ 547 w 720"/>
                <a:gd name="T117" fmla="*/ 52 h 721"/>
                <a:gd name="T118" fmla="*/ 450 w 720"/>
                <a:gd name="T119" fmla="*/ 12 h 7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20" h="721">
                  <a:moveTo>
                    <a:pt x="610" y="585"/>
                  </a:moveTo>
                  <a:lnTo>
                    <a:pt x="594" y="578"/>
                  </a:lnTo>
                  <a:lnTo>
                    <a:pt x="571" y="568"/>
                  </a:lnTo>
                  <a:lnTo>
                    <a:pt x="539" y="558"/>
                  </a:lnTo>
                  <a:lnTo>
                    <a:pt x="499" y="542"/>
                  </a:lnTo>
                  <a:lnTo>
                    <a:pt x="482" y="537"/>
                  </a:lnTo>
                  <a:lnTo>
                    <a:pt x="466" y="531"/>
                  </a:lnTo>
                  <a:lnTo>
                    <a:pt x="449" y="524"/>
                  </a:lnTo>
                  <a:lnTo>
                    <a:pt x="432" y="519"/>
                  </a:lnTo>
                  <a:lnTo>
                    <a:pt x="432" y="459"/>
                  </a:lnTo>
                  <a:lnTo>
                    <a:pt x="439" y="455"/>
                  </a:lnTo>
                  <a:lnTo>
                    <a:pt x="445" y="450"/>
                  </a:lnTo>
                  <a:lnTo>
                    <a:pt x="453" y="442"/>
                  </a:lnTo>
                  <a:lnTo>
                    <a:pt x="459" y="433"/>
                  </a:lnTo>
                  <a:lnTo>
                    <a:pt x="466" y="422"/>
                  </a:lnTo>
                  <a:lnTo>
                    <a:pt x="471" y="406"/>
                  </a:lnTo>
                  <a:lnTo>
                    <a:pt x="476" y="390"/>
                  </a:lnTo>
                  <a:lnTo>
                    <a:pt x="477" y="370"/>
                  </a:lnTo>
                  <a:lnTo>
                    <a:pt x="481" y="368"/>
                  </a:lnTo>
                  <a:lnTo>
                    <a:pt x="485" y="364"/>
                  </a:lnTo>
                  <a:lnTo>
                    <a:pt x="488" y="361"/>
                  </a:lnTo>
                  <a:lnTo>
                    <a:pt x="490" y="357"/>
                  </a:lnTo>
                  <a:lnTo>
                    <a:pt x="493" y="351"/>
                  </a:lnTo>
                  <a:lnTo>
                    <a:pt x="495" y="345"/>
                  </a:lnTo>
                  <a:lnTo>
                    <a:pt x="497" y="338"/>
                  </a:lnTo>
                  <a:lnTo>
                    <a:pt x="497" y="331"/>
                  </a:lnTo>
                  <a:lnTo>
                    <a:pt x="495" y="318"/>
                  </a:lnTo>
                  <a:lnTo>
                    <a:pt x="493" y="307"/>
                  </a:lnTo>
                  <a:lnTo>
                    <a:pt x="490" y="302"/>
                  </a:lnTo>
                  <a:lnTo>
                    <a:pt x="488" y="298"/>
                  </a:lnTo>
                  <a:lnTo>
                    <a:pt x="484" y="295"/>
                  </a:lnTo>
                  <a:lnTo>
                    <a:pt x="480" y="292"/>
                  </a:lnTo>
                  <a:lnTo>
                    <a:pt x="481" y="292"/>
                  </a:lnTo>
                  <a:lnTo>
                    <a:pt x="481" y="291"/>
                  </a:lnTo>
                  <a:lnTo>
                    <a:pt x="488" y="270"/>
                  </a:lnTo>
                  <a:lnTo>
                    <a:pt x="493" y="246"/>
                  </a:lnTo>
                  <a:lnTo>
                    <a:pt x="495" y="232"/>
                  </a:lnTo>
                  <a:lnTo>
                    <a:pt x="495" y="219"/>
                  </a:lnTo>
                  <a:lnTo>
                    <a:pt x="495" y="205"/>
                  </a:lnTo>
                  <a:lnTo>
                    <a:pt x="493" y="191"/>
                  </a:lnTo>
                  <a:lnTo>
                    <a:pt x="490" y="184"/>
                  </a:lnTo>
                  <a:lnTo>
                    <a:pt x="486" y="178"/>
                  </a:lnTo>
                  <a:lnTo>
                    <a:pt x="482" y="171"/>
                  </a:lnTo>
                  <a:lnTo>
                    <a:pt x="477" y="165"/>
                  </a:lnTo>
                  <a:lnTo>
                    <a:pt x="472" y="161"/>
                  </a:lnTo>
                  <a:lnTo>
                    <a:pt x="466" y="156"/>
                  </a:lnTo>
                  <a:lnTo>
                    <a:pt x="458" y="152"/>
                  </a:lnTo>
                  <a:lnTo>
                    <a:pt x="450" y="148"/>
                  </a:lnTo>
                  <a:lnTo>
                    <a:pt x="434" y="143"/>
                  </a:lnTo>
                  <a:lnTo>
                    <a:pt x="417" y="139"/>
                  </a:lnTo>
                  <a:lnTo>
                    <a:pt x="400" y="137"/>
                  </a:lnTo>
                  <a:lnTo>
                    <a:pt x="382" y="137"/>
                  </a:lnTo>
                  <a:lnTo>
                    <a:pt x="367" y="137"/>
                  </a:lnTo>
                  <a:lnTo>
                    <a:pt x="351" y="139"/>
                  </a:lnTo>
                  <a:lnTo>
                    <a:pt x="335" y="142"/>
                  </a:lnTo>
                  <a:lnTo>
                    <a:pt x="321" y="147"/>
                  </a:lnTo>
                  <a:lnTo>
                    <a:pt x="306" y="152"/>
                  </a:lnTo>
                  <a:lnTo>
                    <a:pt x="294" y="160"/>
                  </a:lnTo>
                  <a:lnTo>
                    <a:pt x="288" y="165"/>
                  </a:lnTo>
                  <a:lnTo>
                    <a:pt x="283" y="170"/>
                  </a:lnTo>
                  <a:lnTo>
                    <a:pt x="279" y="175"/>
                  </a:lnTo>
                  <a:lnTo>
                    <a:pt x="276" y="180"/>
                  </a:lnTo>
                  <a:lnTo>
                    <a:pt x="269" y="180"/>
                  </a:lnTo>
                  <a:lnTo>
                    <a:pt x="262" y="182"/>
                  </a:lnTo>
                  <a:lnTo>
                    <a:pt x="256" y="183"/>
                  </a:lnTo>
                  <a:lnTo>
                    <a:pt x="251" y="184"/>
                  </a:lnTo>
                  <a:lnTo>
                    <a:pt x="244" y="189"/>
                  </a:lnTo>
                  <a:lnTo>
                    <a:pt x="237" y="196"/>
                  </a:lnTo>
                  <a:lnTo>
                    <a:pt x="235" y="201"/>
                  </a:lnTo>
                  <a:lnTo>
                    <a:pt x="232" y="206"/>
                  </a:lnTo>
                  <a:lnTo>
                    <a:pt x="231" y="211"/>
                  </a:lnTo>
                  <a:lnTo>
                    <a:pt x="229" y="218"/>
                  </a:lnTo>
                  <a:lnTo>
                    <a:pt x="228" y="230"/>
                  </a:lnTo>
                  <a:lnTo>
                    <a:pt x="229" y="243"/>
                  </a:lnTo>
                  <a:lnTo>
                    <a:pt x="233" y="269"/>
                  </a:lnTo>
                  <a:lnTo>
                    <a:pt x="240" y="291"/>
                  </a:lnTo>
                  <a:lnTo>
                    <a:pt x="240" y="292"/>
                  </a:lnTo>
                  <a:lnTo>
                    <a:pt x="240" y="292"/>
                  </a:lnTo>
                  <a:lnTo>
                    <a:pt x="236" y="295"/>
                  </a:lnTo>
                  <a:lnTo>
                    <a:pt x="232" y="298"/>
                  </a:lnTo>
                  <a:lnTo>
                    <a:pt x="229" y="302"/>
                  </a:lnTo>
                  <a:lnTo>
                    <a:pt x="227" y="307"/>
                  </a:lnTo>
                  <a:lnTo>
                    <a:pt x="224" y="318"/>
                  </a:lnTo>
                  <a:lnTo>
                    <a:pt x="223" y="331"/>
                  </a:lnTo>
                  <a:lnTo>
                    <a:pt x="223" y="337"/>
                  </a:lnTo>
                  <a:lnTo>
                    <a:pt x="224" y="343"/>
                  </a:lnTo>
                  <a:lnTo>
                    <a:pt x="226" y="350"/>
                  </a:lnTo>
                  <a:lnTo>
                    <a:pt x="228" y="355"/>
                  </a:lnTo>
                  <a:lnTo>
                    <a:pt x="231" y="360"/>
                  </a:lnTo>
                  <a:lnTo>
                    <a:pt x="235" y="364"/>
                  </a:lnTo>
                  <a:lnTo>
                    <a:pt x="237" y="368"/>
                  </a:lnTo>
                  <a:lnTo>
                    <a:pt x="242" y="370"/>
                  </a:lnTo>
                  <a:lnTo>
                    <a:pt x="244" y="390"/>
                  </a:lnTo>
                  <a:lnTo>
                    <a:pt x="249" y="406"/>
                  </a:lnTo>
                  <a:lnTo>
                    <a:pt x="254" y="422"/>
                  </a:lnTo>
                  <a:lnTo>
                    <a:pt x="260" y="433"/>
                  </a:lnTo>
                  <a:lnTo>
                    <a:pt x="267" y="442"/>
                  </a:lnTo>
                  <a:lnTo>
                    <a:pt x="274" y="450"/>
                  </a:lnTo>
                  <a:lnTo>
                    <a:pt x="281" y="455"/>
                  </a:lnTo>
                  <a:lnTo>
                    <a:pt x="287" y="459"/>
                  </a:lnTo>
                  <a:lnTo>
                    <a:pt x="287" y="519"/>
                  </a:lnTo>
                  <a:lnTo>
                    <a:pt x="272" y="524"/>
                  </a:lnTo>
                  <a:lnTo>
                    <a:pt x="256" y="530"/>
                  </a:lnTo>
                  <a:lnTo>
                    <a:pt x="241" y="535"/>
                  </a:lnTo>
                  <a:lnTo>
                    <a:pt x="226" y="540"/>
                  </a:lnTo>
                  <a:lnTo>
                    <a:pt x="193" y="550"/>
                  </a:lnTo>
                  <a:lnTo>
                    <a:pt x="161" y="562"/>
                  </a:lnTo>
                  <a:lnTo>
                    <a:pt x="133" y="573"/>
                  </a:lnTo>
                  <a:lnTo>
                    <a:pt x="110" y="586"/>
                  </a:lnTo>
                  <a:lnTo>
                    <a:pt x="100" y="573"/>
                  </a:lnTo>
                  <a:lnTo>
                    <a:pt x="89" y="562"/>
                  </a:lnTo>
                  <a:lnTo>
                    <a:pt x="80" y="549"/>
                  </a:lnTo>
                  <a:lnTo>
                    <a:pt x="73" y="536"/>
                  </a:lnTo>
                  <a:lnTo>
                    <a:pt x="65" y="523"/>
                  </a:lnTo>
                  <a:lnTo>
                    <a:pt x="57" y="509"/>
                  </a:lnTo>
                  <a:lnTo>
                    <a:pt x="51" y="495"/>
                  </a:lnTo>
                  <a:lnTo>
                    <a:pt x="46" y="481"/>
                  </a:lnTo>
                  <a:lnTo>
                    <a:pt x="41" y="467"/>
                  </a:lnTo>
                  <a:lnTo>
                    <a:pt x="35" y="453"/>
                  </a:lnTo>
                  <a:lnTo>
                    <a:pt x="32" y="437"/>
                  </a:lnTo>
                  <a:lnTo>
                    <a:pt x="29" y="422"/>
                  </a:lnTo>
                  <a:lnTo>
                    <a:pt x="26" y="408"/>
                  </a:lnTo>
                  <a:lnTo>
                    <a:pt x="25" y="392"/>
                  </a:lnTo>
                  <a:lnTo>
                    <a:pt x="24" y="377"/>
                  </a:lnTo>
                  <a:lnTo>
                    <a:pt x="23" y="360"/>
                  </a:lnTo>
                  <a:lnTo>
                    <a:pt x="24" y="343"/>
                  </a:lnTo>
                  <a:lnTo>
                    <a:pt x="25" y="327"/>
                  </a:lnTo>
                  <a:lnTo>
                    <a:pt x="26" y="310"/>
                  </a:lnTo>
                  <a:lnTo>
                    <a:pt x="30" y="293"/>
                  </a:lnTo>
                  <a:lnTo>
                    <a:pt x="34" y="277"/>
                  </a:lnTo>
                  <a:lnTo>
                    <a:pt x="38" y="261"/>
                  </a:lnTo>
                  <a:lnTo>
                    <a:pt x="43" y="244"/>
                  </a:lnTo>
                  <a:lnTo>
                    <a:pt x="50" y="230"/>
                  </a:lnTo>
                  <a:lnTo>
                    <a:pt x="56" y="215"/>
                  </a:lnTo>
                  <a:lnTo>
                    <a:pt x="64" y="201"/>
                  </a:lnTo>
                  <a:lnTo>
                    <a:pt x="71" y="187"/>
                  </a:lnTo>
                  <a:lnTo>
                    <a:pt x="80" y="173"/>
                  </a:lnTo>
                  <a:lnTo>
                    <a:pt x="91" y="160"/>
                  </a:lnTo>
                  <a:lnTo>
                    <a:pt x="100" y="147"/>
                  </a:lnTo>
                  <a:lnTo>
                    <a:pt x="111" y="134"/>
                  </a:lnTo>
                  <a:lnTo>
                    <a:pt x="122" y="122"/>
                  </a:lnTo>
                  <a:lnTo>
                    <a:pt x="133" y="112"/>
                  </a:lnTo>
                  <a:lnTo>
                    <a:pt x="146" y="101"/>
                  </a:lnTo>
                  <a:lnTo>
                    <a:pt x="159" y="92"/>
                  </a:lnTo>
                  <a:lnTo>
                    <a:pt x="172" y="81"/>
                  </a:lnTo>
                  <a:lnTo>
                    <a:pt x="186" y="72"/>
                  </a:lnTo>
                  <a:lnTo>
                    <a:pt x="200" y="65"/>
                  </a:lnTo>
                  <a:lnTo>
                    <a:pt x="214" y="57"/>
                  </a:lnTo>
                  <a:lnTo>
                    <a:pt x="229" y="51"/>
                  </a:lnTo>
                  <a:lnTo>
                    <a:pt x="244" y="44"/>
                  </a:lnTo>
                  <a:lnTo>
                    <a:pt x="260" y="39"/>
                  </a:lnTo>
                  <a:lnTo>
                    <a:pt x="276" y="35"/>
                  </a:lnTo>
                  <a:lnTo>
                    <a:pt x="292" y="31"/>
                  </a:lnTo>
                  <a:lnTo>
                    <a:pt x="309" y="27"/>
                  </a:lnTo>
                  <a:lnTo>
                    <a:pt x="326" y="26"/>
                  </a:lnTo>
                  <a:lnTo>
                    <a:pt x="342" y="25"/>
                  </a:lnTo>
                  <a:lnTo>
                    <a:pt x="359" y="24"/>
                  </a:lnTo>
                  <a:lnTo>
                    <a:pt x="377" y="25"/>
                  </a:lnTo>
                  <a:lnTo>
                    <a:pt x="394" y="26"/>
                  </a:lnTo>
                  <a:lnTo>
                    <a:pt x="410" y="27"/>
                  </a:lnTo>
                  <a:lnTo>
                    <a:pt x="427" y="31"/>
                  </a:lnTo>
                  <a:lnTo>
                    <a:pt x="444" y="35"/>
                  </a:lnTo>
                  <a:lnTo>
                    <a:pt x="459" y="39"/>
                  </a:lnTo>
                  <a:lnTo>
                    <a:pt x="475" y="44"/>
                  </a:lnTo>
                  <a:lnTo>
                    <a:pt x="490" y="51"/>
                  </a:lnTo>
                  <a:lnTo>
                    <a:pt x="506" y="57"/>
                  </a:lnTo>
                  <a:lnTo>
                    <a:pt x="520" y="65"/>
                  </a:lnTo>
                  <a:lnTo>
                    <a:pt x="534" y="72"/>
                  </a:lnTo>
                  <a:lnTo>
                    <a:pt x="548" y="81"/>
                  </a:lnTo>
                  <a:lnTo>
                    <a:pt x="561" y="92"/>
                  </a:lnTo>
                  <a:lnTo>
                    <a:pt x="574" y="101"/>
                  </a:lnTo>
                  <a:lnTo>
                    <a:pt x="586" y="112"/>
                  </a:lnTo>
                  <a:lnTo>
                    <a:pt x="598" y="122"/>
                  </a:lnTo>
                  <a:lnTo>
                    <a:pt x="608" y="134"/>
                  </a:lnTo>
                  <a:lnTo>
                    <a:pt x="620" y="147"/>
                  </a:lnTo>
                  <a:lnTo>
                    <a:pt x="629" y="160"/>
                  </a:lnTo>
                  <a:lnTo>
                    <a:pt x="639" y="173"/>
                  </a:lnTo>
                  <a:lnTo>
                    <a:pt x="648" y="187"/>
                  </a:lnTo>
                  <a:lnTo>
                    <a:pt x="656" y="201"/>
                  </a:lnTo>
                  <a:lnTo>
                    <a:pt x="663" y="215"/>
                  </a:lnTo>
                  <a:lnTo>
                    <a:pt x="670" y="230"/>
                  </a:lnTo>
                  <a:lnTo>
                    <a:pt x="676" y="244"/>
                  </a:lnTo>
                  <a:lnTo>
                    <a:pt x="681" y="261"/>
                  </a:lnTo>
                  <a:lnTo>
                    <a:pt x="685" y="277"/>
                  </a:lnTo>
                  <a:lnTo>
                    <a:pt x="689" y="293"/>
                  </a:lnTo>
                  <a:lnTo>
                    <a:pt x="692" y="310"/>
                  </a:lnTo>
                  <a:lnTo>
                    <a:pt x="694" y="327"/>
                  </a:lnTo>
                  <a:lnTo>
                    <a:pt x="696" y="343"/>
                  </a:lnTo>
                  <a:lnTo>
                    <a:pt x="697" y="360"/>
                  </a:lnTo>
                  <a:lnTo>
                    <a:pt x="696" y="377"/>
                  </a:lnTo>
                  <a:lnTo>
                    <a:pt x="694" y="392"/>
                  </a:lnTo>
                  <a:lnTo>
                    <a:pt x="693" y="408"/>
                  </a:lnTo>
                  <a:lnTo>
                    <a:pt x="690" y="422"/>
                  </a:lnTo>
                  <a:lnTo>
                    <a:pt x="688" y="437"/>
                  </a:lnTo>
                  <a:lnTo>
                    <a:pt x="684" y="453"/>
                  </a:lnTo>
                  <a:lnTo>
                    <a:pt x="679" y="467"/>
                  </a:lnTo>
                  <a:lnTo>
                    <a:pt x="674" y="481"/>
                  </a:lnTo>
                  <a:lnTo>
                    <a:pt x="669" y="495"/>
                  </a:lnTo>
                  <a:lnTo>
                    <a:pt x="662" y="509"/>
                  </a:lnTo>
                  <a:lnTo>
                    <a:pt x="654" y="523"/>
                  </a:lnTo>
                  <a:lnTo>
                    <a:pt x="647" y="536"/>
                  </a:lnTo>
                  <a:lnTo>
                    <a:pt x="639" y="549"/>
                  </a:lnTo>
                  <a:lnTo>
                    <a:pt x="630" y="562"/>
                  </a:lnTo>
                  <a:lnTo>
                    <a:pt x="620" y="573"/>
                  </a:lnTo>
                  <a:lnTo>
                    <a:pt x="610" y="585"/>
                  </a:lnTo>
                  <a:close/>
                  <a:moveTo>
                    <a:pt x="359" y="0"/>
                  </a:moveTo>
                  <a:lnTo>
                    <a:pt x="341" y="0"/>
                  </a:lnTo>
                  <a:lnTo>
                    <a:pt x="323" y="2"/>
                  </a:lnTo>
                  <a:lnTo>
                    <a:pt x="305" y="4"/>
                  </a:lnTo>
                  <a:lnTo>
                    <a:pt x="287" y="7"/>
                  </a:lnTo>
                  <a:lnTo>
                    <a:pt x="269" y="12"/>
                  </a:lnTo>
                  <a:lnTo>
                    <a:pt x="253" y="16"/>
                  </a:lnTo>
                  <a:lnTo>
                    <a:pt x="236" y="22"/>
                  </a:lnTo>
                  <a:lnTo>
                    <a:pt x="219" y="29"/>
                  </a:lnTo>
                  <a:lnTo>
                    <a:pt x="204" y="35"/>
                  </a:lnTo>
                  <a:lnTo>
                    <a:pt x="188" y="44"/>
                  </a:lnTo>
                  <a:lnTo>
                    <a:pt x="173" y="52"/>
                  </a:lnTo>
                  <a:lnTo>
                    <a:pt x="159" y="62"/>
                  </a:lnTo>
                  <a:lnTo>
                    <a:pt x="145" y="72"/>
                  </a:lnTo>
                  <a:lnTo>
                    <a:pt x="131" y="83"/>
                  </a:lnTo>
                  <a:lnTo>
                    <a:pt x="118" y="94"/>
                  </a:lnTo>
                  <a:lnTo>
                    <a:pt x="105" y="106"/>
                  </a:lnTo>
                  <a:lnTo>
                    <a:pt x="93" y="119"/>
                  </a:lnTo>
                  <a:lnTo>
                    <a:pt x="82" y="131"/>
                  </a:lnTo>
                  <a:lnTo>
                    <a:pt x="71" y="146"/>
                  </a:lnTo>
                  <a:lnTo>
                    <a:pt x="61" y="160"/>
                  </a:lnTo>
                  <a:lnTo>
                    <a:pt x="51" y="174"/>
                  </a:lnTo>
                  <a:lnTo>
                    <a:pt x="43" y="189"/>
                  </a:lnTo>
                  <a:lnTo>
                    <a:pt x="34" y="205"/>
                  </a:lnTo>
                  <a:lnTo>
                    <a:pt x="28" y="220"/>
                  </a:lnTo>
                  <a:lnTo>
                    <a:pt x="21" y="237"/>
                  </a:lnTo>
                  <a:lnTo>
                    <a:pt x="15" y="253"/>
                  </a:lnTo>
                  <a:lnTo>
                    <a:pt x="11" y="270"/>
                  </a:lnTo>
                  <a:lnTo>
                    <a:pt x="6" y="288"/>
                  </a:lnTo>
                  <a:lnTo>
                    <a:pt x="3" y="306"/>
                  </a:lnTo>
                  <a:lnTo>
                    <a:pt x="1" y="324"/>
                  </a:lnTo>
                  <a:lnTo>
                    <a:pt x="0" y="342"/>
                  </a:lnTo>
                  <a:lnTo>
                    <a:pt x="0" y="360"/>
                  </a:lnTo>
                  <a:lnTo>
                    <a:pt x="0" y="378"/>
                  </a:lnTo>
                  <a:lnTo>
                    <a:pt x="1" y="395"/>
                  </a:lnTo>
                  <a:lnTo>
                    <a:pt x="3" y="413"/>
                  </a:lnTo>
                  <a:lnTo>
                    <a:pt x="6" y="429"/>
                  </a:lnTo>
                  <a:lnTo>
                    <a:pt x="10" y="446"/>
                  </a:lnTo>
                  <a:lnTo>
                    <a:pt x="14" y="463"/>
                  </a:lnTo>
                  <a:lnTo>
                    <a:pt x="19" y="478"/>
                  </a:lnTo>
                  <a:lnTo>
                    <a:pt x="25" y="495"/>
                  </a:lnTo>
                  <a:lnTo>
                    <a:pt x="32" y="510"/>
                  </a:lnTo>
                  <a:lnTo>
                    <a:pt x="39" y="526"/>
                  </a:lnTo>
                  <a:lnTo>
                    <a:pt x="47" y="540"/>
                  </a:lnTo>
                  <a:lnTo>
                    <a:pt x="56" y="555"/>
                  </a:lnTo>
                  <a:lnTo>
                    <a:pt x="65" y="569"/>
                  </a:lnTo>
                  <a:lnTo>
                    <a:pt x="75" y="582"/>
                  </a:lnTo>
                  <a:lnTo>
                    <a:pt x="87" y="596"/>
                  </a:lnTo>
                  <a:lnTo>
                    <a:pt x="98" y="609"/>
                  </a:lnTo>
                  <a:lnTo>
                    <a:pt x="98" y="609"/>
                  </a:lnTo>
                  <a:lnTo>
                    <a:pt x="98" y="609"/>
                  </a:lnTo>
                  <a:lnTo>
                    <a:pt x="98" y="609"/>
                  </a:lnTo>
                  <a:lnTo>
                    <a:pt x="98" y="609"/>
                  </a:lnTo>
                  <a:lnTo>
                    <a:pt x="98" y="609"/>
                  </a:lnTo>
                  <a:lnTo>
                    <a:pt x="98" y="609"/>
                  </a:lnTo>
                  <a:lnTo>
                    <a:pt x="98" y="609"/>
                  </a:lnTo>
                  <a:lnTo>
                    <a:pt x="98" y="609"/>
                  </a:lnTo>
                  <a:lnTo>
                    <a:pt x="98" y="609"/>
                  </a:lnTo>
                  <a:lnTo>
                    <a:pt x="98" y="609"/>
                  </a:lnTo>
                  <a:lnTo>
                    <a:pt x="98" y="609"/>
                  </a:lnTo>
                  <a:lnTo>
                    <a:pt x="98" y="609"/>
                  </a:lnTo>
                  <a:lnTo>
                    <a:pt x="98" y="609"/>
                  </a:lnTo>
                  <a:lnTo>
                    <a:pt x="98" y="609"/>
                  </a:lnTo>
                  <a:lnTo>
                    <a:pt x="98" y="609"/>
                  </a:lnTo>
                  <a:lnTo>
                    <a:pt x="98" y="609"/>
                  </a:lnTo>
                  <a:lnTo>
                    <a:pt x="98" y="609"/>
                  </a:lnTo>
                  <a:lnTo>
                    <a:pt x="98" y="609"/>
                  </a:lnTo>
                  <a:lnTo>
                    <a:pt x="98" y="609"/>
                  </a:lnTo>
                  <a:lnTo>
                    <a:pt x="98" y="609"/>
                  </a:lnTo>
                  <a:lnTo>
                    <a:pt x="98" y="609"/>
                  </a:lnTo>
                  <a:lnTo>
                    <a:pt x="98" y="609"/>
                  </a:lnTo>
                  <a:lnTo>
                    <a:pt x="98" y="609"/>
                  </a:lnTo>
                  <a:lnTo>
                    <a:pt x="98" y="609"/>
                  </a:lnTo>
                  <a:lnTo>
                    <a:pt x="98" y="609"/>
                  </a:lnTo>
                  <a:lnTo>
                    <a:pt x="98" y="609"/>
                  </a:lnTo>
                  <a:lnTo>
                    <a:pt x="98" y="609"/>
                  </a:lnTo>
                  <a:lnTo>
                    <a:pt x="98" y="609"/>
                  </a:lnTo>
                  <a:lnTo>
                    <a:pt x="98" y="609"/>
                  </a:lnTo>
                  <a:lnTo>
                    <a:pt x="113" y="622"/>
                  </a:lnTo>
                  <a:lnTo>
                    <a:pt x="127" y="635"/>
                  </a:lnTo>
                  <a:lnTo>
                    <a:pt x="141" y="645"/>
                  </a:lnTo>
                  <a:lnTo>
                    <a:pt x="156" y="657"/>
                  </a:lnTo>
                  <a:lnTo>
                    <a:pt x="172" y="666"/>
                  </a:lnTo>
                  <a:lnTo>
                    <a:pt x="187" y="676"/>
                  </a:lnTo>
                  <a:lnTo>
                    <a:pt x="204" y="684"/>
                  </a:lnTo>
                  <a:lnTo>
                    <a:pt x="220" y="691"/>
                  </a:lnTo>
                  <a:lnTo>
                    <a:pt x="237" y="698"/>
                  </a:lnTo>
                  <a:lnTo>
                    <a:pt x="254" y="704"/>
                  </a:lnTo>
                  <a:lnTo>
                    <a:pt x="272" y="709"/>
                  </a:lnTo>
                  <a:lnTo>
                    <a:pt x="288" y="713"/>
                  </a:lnTo>
                  <a:lnTo>
                    <a:pt x="306" y="717"/>
                  </a:lnTo>
                  <a:lnTo>
                    <a:pt x="324" y="720"/>
                  </a:lnTo>
                  <a:lnTo>
                    <a:pt x="342" y="721"/>
                  </a:lnTo>
                  <a:lnTo>
                    <a:pt x="359" y="721"/>
                  </a:lnTo>
                  <a:lnTo>
                    <a:pt x="377" y="721"/>
                  </a:lnTo>
                  <a:lnTo>
                    <a:pt x="395" y="720"/>
                  </a:lnTo>
                  <a:lnTo>
                    <a:pt x="413" y="717"/>
                  </a:lnTo>
                  <a:lnTo>
                    <a:pt x="431" y="713"/>
                  </a:lnTo>
                  <a:lnTo>
                    <a:pt x="448" y="709"/>
                  </a:lnTo>
                  <a:lnTo>
                    <a:pt x="466" y="704"/>
                  </a:lnTo>
                  <a:lnTo>
                    <a:pt x="482" y="698"/>
                  </a:lnTo>
                  <a:lnTo>
                    <a:pt x="499" y="691"/>
                  </a:lnTo>
                  <a:lnTo>
                    <a:pt x="516" y="684"/>
                  </a:lnTo>
                  <a:lnTo>
                    <a:pt x="532" y="676"/>
                  </a:lnTo>
                  <a:lnTo>
                    <a:pt x="549" y="666"/>
                  </a:lnTo>
                  <a:lnTo>
                    <a:pt x="565" y="657"/>
                  </a:lnTo>
                  <a:lnTo>
                    <a:pt x="579" y="645"/>
                  </a:lnTo>
                  <a:lnTo>
                    <a:pt x="594" y="635"/>
                  </a:lnTo>
                  <a:lnTo>
                    <a:pt x="607" y="622"/>
                  </a:lnTo>
                  <a:lnTo>
                    <a:pt x="621" y="609"/>
                  </a:lnTo>
                  <a:lnTo>
                    <a:pt x="621" y="609"/>
                  </a:lnTo>
                  <a:lnTo>
                    <a:pt x="621" y="609"/>
                  </a:lnTo>
                  <a:lnTo>
                    <a:pt x="633" y="596"/>
                  </a:lnTo>
                  <a:lnTo>
                    <a:pt x="643" y="584"/>
                  </a:lnTo>
                  <a:lnTo>
                    <a:pt x="653" y="569"/>
                  </a:lnTo>
                  <a:lnTo>
                    <a:pt x="663" y="555"/>
                  </a:lnTo>
                  <a:lnTo>
                    <a:pt x="672" y="540"/>
                  </a:lnTo>
                  <a:lnTo>
                    <a:pt x="680" y="526"/>
                  </a:lnTo>
                  <a:lnTo>
                    <a:pt x="688" y="510"/>
                  </a:lnTo>
                  <a:lnTo>
                    <a:pt x="694" y="495"/>
                  </a:lnTo>
                  <a:lnTo>
                    <a:pt x="701" y="478"/>
                  </a:lnTo>
                  <a:lnTo>
                    <a:pt x="706" y="463"/>
                  </a:lnTo>
                  <a:lnTo>
                    <a:pt x="710" y="446"/>
                  </a:lnTo>
                  <a:lnTo>
                    <a:pt x="714" y="429"/>
                  </a:lnTo>
                  <a:lnTo>
                    <a:pt x="716" y="413"/>
                  </a:lnTo>
                  <a:lnTo>
                    <a:pt x="719" y="395"/>
                  </a:lnTo>
                  <a:lnTo>
                    <a:pt x="720" y="378"/>
                  </a:lnTo>
                  <a:lnTo>
                    <a:pt x="720" y="360"/>
                  </a:lnTo>
                  <a:lnTo>
                    <a:pt x="720" y="342"/>
                  </a:lnTo>
                  <a:lnTo>
                    <a:pt x="719" y="324"/>
                  </a:lnTo>
                  <a:lnTo>
                    <a:pt x="716" y="306"/>
                  </a:lnTo>
                  <a:lnTo>
                    <a:pt x="714" y="288"/>
                  </a:lnTo>
                  <a:lnTo>
                    <a:pt x="708" y="270"/>
                  </a:lnTo>
                  <a:lnTo>
                    <a:pt x="705" y="253"/>
                  </a:lnTo>
                  <a:lnTo>
                    <a:pt x="698" y="237"/>
                  </a:lnTo>
                  <a:lnTo>
                    <a:pt x="692" y="220"/>
                  </a:lnTo>
                  <a:lnTo>
                    <a:pt x="685" y="205"/>
                  </a:lnTo>
                  <a:lnTo>
                    <a:pt x="676" y="189"/>
                  </a:lnTo>
                  <a:lnTo>
                    <a:pt x="669" y="174"/>
                  </a:lnTo>
                  <a:lnTo>
                    <a:pt x="658" y="160"/>
                  </a:lnTo>
                  <a:lnTo>
                    <a:pt x="648" y="146"/>
                  </a:lnTo>
                  <a:lnTo>
                    <a:pt x="638" y="131"/>
                  </a:lnTo>
                  <a:lnTo>
                    <a:pt x="626" y="119"/>
                  </a:lnTo>
                  <a:lnTo>
                    <a:pt x="615" y="106"/>
                  </a:lnTo>
                  <a:lnTo>
                    <a:pt x="602" y="94"/>
                  </a:lnTo>
                  <a:lnTo>
                    <a:pt x="589" y="83"/>
                  </a:lnTo>
                  <a:lnTo>
                    <a:pt x="575" y="72"/>
                  </a:lnTo>
                  <a:lnTo>
                    <a:pt x="561" y="62"/>
                  </a:lnTo>
                  <a:lnTo>
                    <a:pt x="547" y="52"/>
                  </a:lnTo>
                  <a:lnTo>
                    <a:pt x="531" y="44"/>
                  </a:lnTo>
                  <a:lnTo>
                    <a:pt x="516" y="35"/>
                  </a:lnTo>
                  <a:lnTo>
                    <a:pt x="500" y="29"/>
                  </a:lnTo>
                  <a:lnTo>
                    <a:pt x="484" y="22"/>
                  </a:lnTo>
                  <a:lnTo>
                    <a:pt x="467" y="16"/>
                  </a:lnTo>
                  <a:lnTo>
                    <a:pt x="450" y="12"/>
                  </a:lnTo>
                  <a:lnTo>
                    <a:pt x="432" y="7"/>
                  </a:lnTo>
                  <a:lnTo>
                    <a:pt x="414" y="4"/>
                  </a:lnTo>
                  <a:lnTo>
                    <a:pt x="396" y="2"/>
                  </a:lnTo>
                  <a:lnTo>
                    <a:pt x="378" y="0"/>
                  </a:lnTo>
                  <a:lnTo>
                    <a:pt x="359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D3626CFC-CFF4-864C-9D7C-90854B0DB788}"/>
                </a:ext>
              </a:extLst>
            </p:cNvPr>
            <p:cNvSpPr txBox="1"/>
            <p:nvPr/>
          </p:nvSpPr>
          <p:spPr>
            <a:xfrm>
              <a:off x="1397395" y="4941938"/>
              <a:ext cx="2342220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100" dirty="0"/>
                <a:t>Presenting data driven recommendation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3FF5F5BB-AF5E-B145-8FEB-BF658293ABB3}"/>
              </a:ext>
            </a:extLst>
          </p:cNvPr>
          <p:cNvGrpSpPr/>
          <p:nvPr/>
        </p:nvGrpSpPr>
        <p:grpSpPr>
          <a:xfrm>
            <a:off x="9101867" y="2796913"/>
            <a:ext cx="200025" cy="287338"/>
            <a:chOff x="10502900" y="815975"/>
            <a:chExt cx="200025" cy="287338"/>
          </a:xfrm>
          <a:solidFill>
            <a:schemeClr val="bg1"/>
          </a:solidFill>
        </p:grpSpPr>
        <p:sp>
          <p:nvSpPr>
            <p:cNvPr id="107" name="Freeform 2127">
              <a:extLst>
                <a:ext uri="{FF2B5EF4-FFF2-40B4-BE49-F238E27FC236}">
                  <a16:creationId xmlns:a16="http://schemas.microsoft.com/office/drawing/2014/main" id="{DF2368B2-6D3C-3548-AA0E-DA89F24C82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02900" y="815975"/>
              <a:ext cx="200025" cy="201613"/>
            </a:xfrm>
            <a:custGeom>
              <a:avLst/>
              <a:gdLst>
                <a:gd name="T0" fmla="*/ 284 w 632"/>
                <a:gd name="T1" fmla="*/ 3 h 632"/>
                <a:gd name="T2" fmla="*/ 237 w 632"/>
                <a:gd name="T3" fmla="*/ 10 h 632"/>
                <a:gd name="T4" fmla="*/ 193 w 632"/>
                <a:gd name="T5" fmla="*/ 26 h 632"/>
                <a:gd name="T6" fmla="*/ 152 w 632"/>
                <a:gd name="T7" fmla="*/ 47 h 632"/>
                <a:gd name="T8" fmla="*/ 115 w 632"/>
                <a:gd name="T9" fmla="*/ 72 h 632"/>
                <a:gd name="T10" fmla="*/ 82 w 632"/>
                <a:gd name="T11" fmla="*/ 104 h 632"/>
                <a:gd name="T12" fmla="*/ 54 w 632"/>
                <a:gd name="T13" fmla="*/ 139 h 632"/>
                <a:gd name="T14" fmla="*/ 31 w 632"/>
                <a:gd name="T15" fmla="*/ 180 h 632"/>
                <a:gd name="T16" fmla="*/ 14 w 632"/>
                <a:gd name="T17" fmla="*/ 222 h 632"/>
                <a:gd name="T18" fmla="*/ 4 w 632"/>
                <a:gd name="T19" fmla="*/ 269 h 632"/>
                <a:gd name="T20" fmla="*/ 0 w 632"/>
                <a:gd name="T21" fmla="*/ 316 h 632"/>
                <a:gd name="T22" fmla="*/ 3 w 632"/>
                <a:gd name="T23" fmla="*/ 363 h 632"/>
                <a:gd name="T24" fmla="*/ 14 w 632"/>
                <a:gd name="T25" fmla="*/ 407 h 632"/>
                <a:gd name="T26" fmla="*/ 30 w 632"/>
                <a:gd name="T27" fmla="*/ 450 h 632"/>
                <a:gd name="T28" fmla="*/ 50 w 632"/>
                <a:gd name="T29" fmla="*/ 489 h 632"/>
                <a:gd name="T30" fmla="*/ 77 w 632"/>
                <a:gd name="T31" fmla="*/ 523 h 632"/>
                <a:gd name="T32" fmla="*/ 109 w 632"/>
                <a:gd name="T33" fmla="*/ 555 h 632"/>
                <a:gd name="T34" fmla="*/ 144 w 632"/>
                <a:gd name="T35" fmla="*/ 581 h 632"/>
                <a:gd name="T36" fmla="*/ 183 w 632"/>
                <a:gd name="T37" fmla="*/ 602 h 632"/>
                <a:gd name="T38" fmla="*/ 225 w 632"/>
                <a:gd name="T39" fmla="*/ 618 h 632"/>
                <a:gd name="T40" fmla="*/ 270 w 632"/>
                <a:gd name="T41" fmla="*/ 628 h 632"/>
                <a:gd name="T42" fmla="*/ 301 w 632"/>
                <a:gd name="T43" fmla="*/ 473 h 632"/>
                <a:gd name="T44" fmla="*/ 256 w 632"/>
                <a:gd name="T45" fmla="*/ 512 h 632"/>
                <a:gd name="T46" fmla="*/ 185 w 632"/>
                <a:gd name="T47" fmla="*/ 447 h 632"/>
                <a:gd name="T48" fmla="*/ 181 w 632"/>
                <a:gd name="T49" fmla="*/ 431 h 632"/>
                <a:gd name="T50" fmla="*/ 196 w 632"/>
                <a:gd name="T51" fmla="*/ 421 h 632"/>
                <a:gd name="T52" fmla="*/ 256 w 632"/>
                <a:gd name="T53" fmla="*/ 475 h 632"/>
                <a:gd name="T54" fmla="*/ 309 w 632"/>
                <a:gd name="T55" fmla="*/ 423 h 632"/>
                <a:gd name="T56" fmla="*/ 319 w 632"/>
                <a:gd name="T57" fmla="*/ 421 h 632"/>
                <a:gd name="T58" fmla="*/ 326 w 632"/>
                <a:gd name="T59" fmla="*/ 426 h 632"/>
                <a:gd name="T60" fmla="*/ 430 w 632"/>
                <a:gd name="T61" fmla="*/ 423 h 632"/>
                <a:gd name="T62" fmla="*/ 446 w 632"/>
                <a:gd name="T63" fmla="*/ 426 h 632"/>
                <a:gd name="T64" fmla="*/ 450 w 632"/>
                <a:gd name="T65" fmla="*/ 442 h 632"/>
                <a:gd name="T66" fmla="*/ 381 w 632"/>
                <a:gd name="T67" fmla="*/ 511 h 632"/>
                <a:gd name="T68" fmla="*/ 365 w 632"/>
                <a:gd name="T69" fmla="*/ 507 h 632"/>
                <a:gd name="T70" fmla="*/ 346 w 632"/>
                <a:gd name="T71" fmla="*/ 630 h 632"/>
                <a:gd name="T72" fmla="*/ 391 w 632"/>
                <a:gd name="T73" fmla="*/ 623 h 632"/>
                <a:gd name="T74" fmla="*/ 434 w 632"/>
                <a:gd name="T75" fmla="*/ 608 h 632"/>
                <a:gd name="T76" fmla="*/ 474 w 632"/>
                <a:gd name="T77" fmla="*/ 589 h 632"/>
                <a:gd name="T78" fmla="*/ 511 w 632"/>
                <a:gd name="T79" fmla="*/ 564 h 632"/>
                <a:gd name="T80" fmla="*/ 544 w 632"/>
                <a:gd name="T81" fmla="*/ 534 h 632"/>
                <a:gd name="T82" fmla="*/ 572 w 632"/>
                <a:gd name="T83" fmla="*/ 501 h 632"/>
                <a:gd name="T84" fmla="*/ 595 w 632"/>
                <a:gd name="T85" fmla="*/ 463 h 632"/>
                <a:gd name="T86" fmla="*/ 613 w 632"/>
                <a:gd name="T87" fmla="*/ 421 h 632"/>
                <a:gd name="T88" fmla="*/ 626 w 632"/>
                <a:gd name="T89" fmla="*/ 378 h 632"/>
                <a:gd name="T90" fmla="*/ 631 w 632"/>
                <a:gd name="T91" fmla="*/ 332 h 632"/>
                <a:gd name="T92" fmla="*/ 629 w 632"/>
                <a:gd name="T93" fmla="*/ 283 h 632"/>
                <a:gd name="T94" fmla="*/ 622 w 632"/>
                <a:gd name="T95" fmla="*/ 237 h 632"/>
                <a:gd name="T96" fmla="*/ 606 w 632"/>
                <a:gd name="T97" fmla="*/ 193 h 632"/>
                <a:gd name="T98" fmla="*/ 585 w 632"/>
                <a:gd name="T99" fmla="*/ 153 h 632"/>
                <a:gd name="T100" fmla="*/ 560 w 632"/>
                <a:gd name="T101" fmla="*/ 115 h 632"/>
                <a:gd name="T102" fmla="*/ 528 w 632"/>
                <a:gd name="T103" fmla="*/ 82 h 632"/>
                <a:gd name="T104" fmla="*/ 492 w 632"/>
                <a:gd name="T105" fmla="*/ 54 h 632"/>
                <a:gd name="T106" fmla="*/ 452 w 632"/>
                <a:gd name="T107" fmla="*/ 32 h 632"/>
                <a:gd name="T108" fmla="*/ 409 w 632"/>
                <a:gd name="T109" fmla="*/ 15 h 632"/>
                <a:gd name="T110" fmla="*/ 364 w 632"/>
                <a:gd name="T111" fmla="*/ 4 h 632"/>
                <a:gd name="T112" fmla="*/ 315 w 632"/>
                <a:gd name="T113" fmla="*/ 0 h 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32" h="632">
                  <a:moveTo>
                    <a:pt x="315" y="0"/>
                  </a:moveTo>
                  <a:lnTo>
                    <a:pt x="299" y="1"/>
                  </a:lnTo>
                  <a:lnTo>
                    <a:pt x="284" y="3"/>
                  </a:lnTo>
                  <a:lnTo>
                    <a:pt x="268" y="4"/>
                  </a:lnTo>
                  <a:lnTo>
                    <a:pt x="252" y="6"/>
                  </a:lnTo>
                  <a:lnTo>
                    <a:pt x="237" y="10"/>
                  </a:lnTo>
                  <a:lnTo>
                    <a:pt x="221" y="15"/>
                  </a:lnTo>
                  <a:lnTo>
                    <a:pt x="207" y="20"/>
                  </a:lnTo>
                  <a:lnTo>
                    <a:pt x="193" y="26"/>
                  </a:lnTo>
                  <a:lnTo>
                    <a:pt x="179" y="32"/>
                  </a:lnTo>
                  <a:lnTo>
                    <a:pt x="165" y="38"/>
                  </a:lnTo>
                  <a:lnTo>
                    <a:pt x="152" y="47"/>
                  </a:lnTo>
                  <a:lnTo>
                    <a:pt x="139" y="54"/>
                  </a:lnTo>
                  <a:lnTo>
                    <a:pt x="127" y="64"/>
                  </a:lnTo>
                  <a:lnTo>
                    <a:pt x="115" y="72"/>
                  </a:lnTo>
                  <a:lnTo>
                    <a:pt x="103" y="82"/>
                  </a:lnTo>
                  <a:lnTo>
                    <a:pt x="92" y="93"/>
                  </a:lnTo>
                  <a:lnTo>
                    <a:pt x="82" y="104"/>
                  </a:lnTo>
                  <a:lnTo>
                    <a:pt x="72" y="115"/>
                  </a:lnTo>
                  <a:lnTo>
                    <a:pt x="63" y="127"/>
                  </a:lnTo>
                  <a:lnTo>
                    <a:pt x="54" y="139"/>
                  </a:lnTo>
                  <a:lnTo>
                    <a:pt x="45" y="153"/>
                  </a:lnTo>
                  <a:lnTo>
                    <a:pt x="38" y="166"/>
                  </a:lnTo>
                  <a:lnTo>
                    <a:pt x="31" y="180"/>
                  </a:lnTo>
                  <a:lnTo>
                    <a:pt x="25" y="193"/>
                  </a:lnTo>
                  <a:lnTo>
                    <a:pt x="19" y="208"/>
                  </a:lnTo>
                  <a:lnTo>
                    <a:pt x="14" y="222"/>
                  </a:lnTo>
                  <a:lnTo>
                    <a:pt x="10" y="237"/>
                  </a:lnTo>
                  <a:lnTo>
                    <a:pt x="6" y="253"/>
                  </a:lnTo>
                  <a:lnTo>
                    <a:pt x="4" y="269"/>
                  </a:lnTo>
                  <a:lnTo>
                    <a:pt x="1" y="283"/>
                  </a:lnTo>
                  <a:lnTo>
                    <a:pt x="0" y="301"/>
                  </a:lnTo>
                  <a:lnTo>
                    <a:pt x="0" y="316"/>
                  </a:lnTo>
                  <a:lnTo>
                    <a:pt x="0" y="332"/>
                  </a:lnTo>
                  <a:lnTo>
                    <a:pt x="1" y="347"/>
                  </a:lnTo>
                  <a:lnTo>
                    <a:pt x="3" y="363"/>
                  </a:lnTo>
                  <a:lnTo>
                    <a:pt x="6" y="378"/>
                  </a:lnTo>
                  <a:lnTo>
                    <a:pt x="9" y="393"/>
                  </a:lnTo>
                  <a:lnTo>
                    <a:pt x="14" y="407"/>
                  </a:lnTo>
                  <a:lnTo>
                    <a:pt x="17" y="421"/>
                  </a:lnTo>
                  <a:lnTo>
                    <a:pt x="23" y="436"/>
                  </a:lnTo>
                  <a:lnTo>
                    <a:pt x="30" y="450"/>
                  </a:lnTo>
                  <a:lnTo>
                    <a:pt x="36" y="463"/>
                  </a:lnTo>
                  <a:lnTo>
                    <a:pt x="43" y="475"/>
                  </a:lnTo>
                  <a:lnTo>
                    <a:pt x="50" y="489"/>
                  </a:lnTo>
                  <a:lnTo>
                    <a:pt x="59" y="501"/>
                  </a:lnTo>
                  <a:lnTo>
                    <a:pt x="69" y="512"/>
                  </a:lnTo>
                  <a:lnTo>
                    <a:pt x="77" y="523"/>
                  </a:lnTo>
                  <a:lnTo>
                    <a:pt x="87" y="534"/>
                  </a:lnTo>
                  <a:lnTo>
                    <a:pt x="98" y="545"/>
                  </a:lnTo>
                  <a:lnTo>
                    <a:pt x="109" y="555"/>
                  </a:lnTo>
                  <a:lnTo>
                    <a:pt x="120" y="564"/>
                  </a:lnTo>
                  <a:lnTo>
                    <a:pt x="132" y="573"/>
                  </a:lnTo>
                  <a:lnTo>
                    <a:pt x="144" y="581"/>
                  </a:lnTo>
                  <a:lnTo>
                    <a:pt x="157" y="589"/>
                  </a:lnTo>
                  <a:lnTo>
                    <a:pt x="170" y="596"/>
                  </a:lnTo>
                  <a:lnTo>
                    <a:pt x="183" y="602"/>
                  </a:lnTo>
                  <a:lnTo>
                    <a:pt x="197" y="608"/>
                  </a:lnTo>
                  <a:lnTo>
                    <a:pt x="210" y="613"/>
                  </a:lnTo>
                  <a:lnTo>
                    <a:pt x="225" y="618"/>
                  </a:lnTo>
                  <a:lnTo>
                    <a:pt x="240" y="623"/>
                  </a:lnTo>
                  <a:lnTo>
                    <a:pt x="254" y="625"/>
                  </a:lnTo>
                  <a:lnTo>
                    <a:pt x="270" y="628"/>
                  </a:lnTo>
                  <a:lnTo>
                    <a:pt x="285" y="630"/>
                  </a:lnTo>
                  <a:lnTo>
                    <a:pt x="301" y="632"/>
                  </a:lnTo>
                  <a:lnTo>
                    <a:pt x="301" y="473"/>
                  </a:lnTo>
                  <a:lnTo>
                    <a:pt x="267" y="507"/>
                  </a:lnTo>
                  <a:lnTo>
                    <a:pt x="262" y="511"/>
                  </a:lnTo>
                  <a:lnTo>
                    <a:pt x="256" y="512"/>
                  </a:lnTo>
                  <a:lnTo>
                    <a:pt x="249" y="511"/>
                  </a:lnTo>
                  <a:lnTo>
                    <a:pt x="245" y="507"/>
                  </a:lnTo>
                  <a:lnTo>
                    <a:pt x="185" y="447"/>
                  </a:lnTo>
                  <a:lnTo>
                    <a:pt x="181" y="442"/>
                  </a:lnTo>
                  <a:lnTo>
                    <a:pt x="180" y="436"/>
                  </a:lnTo>
                  <a:lnTo>
                    <a:pt x="181" y="431"/>
                  </a:lnTo>
                  <a:lnTo>
                    <a:pt x="185" y="426"/>
                  </a:lnTo>
                  <a:lnTo>
                    <a:pt x="190" y="423"/>
                  </a:lnTo>
                  <a:lnTo>
                    <a:pt x="196" y="421"/>
                  </a:lnTo>
                  <a:lnTo>
                    <a:pt x="201" y="423"/>
                  </a:lnTo>
                  <a:lnTo>
                    <a:pt x="205" y="426"/>
                  </a:lnTo>
                  <a:lnTo>
                    <a:pt x="256" y="475"/>
                  </a:lnTo>
                  <a:lnTo>
                    <a:pt x="304" y="426"/>
                  </a:lnTo>
                  <a:lnTo>
                    <a:pt x="307" y="424"/>
                  </a:lnTo>
                  <a:lnTo>
                    <a:pt x="309" y="423"/>
                  </a:lnTo>
                  <a:lnTo>
                    <a:pt x="313" y="421"/>
                  </a:lnTo>
                  <a:lnTo>
                    <a:pt x="315" y="421"/>
                  </a:lnTo>
                  <a:lnTo>
                    <a:pt x="319" y="421"/>
                  </a:lnTo>
                  <a:lnTo>
                    <a:pt x="321" y="423"/>
                  </a:lnTo>
                  <a:lnTo>
                    <a:pt x="324" y="424"/>
                  </a:lnTo>
                  <a:lnTo>
                    <a:pt x="326" y="426"/>
                  </a:lnTo>
                  <a:lnTo>
                    <a:pt x="375" y="475"/>
                  </a:lnTo>
                  <a:lnTo>
                    <a:pt x="425" y="426"/>
                  </a:lnTo>
                  <a:lnTo>
                    <a:pt x="430" y="423"/>
                  </a:lnTo>
                  <a:lnTo>
                    <a:pt x="436" y="421"/>
                  </a:lnTo>
                  <a:lnTo>
                    <a:pt x="441" y="423"/>
                  </a:lnTo>
                  <a:lnTo>
                    <a:pt x="446" y="426"/>
                  </a:lnTo>
                  <a:lnTo>
                    <a:pt x="450" y="431"/>
                  </a:lnTo>
                  <a:lnTo>
                    <a:pt x="451" y="436"/>
                  </a:lnTo>
                  <a:lnTo>
                    <a:pt x="450" y="442"/>
                  </a:lnTo>
                  <a:lnTo>
                    <a:pt x="446" y="447"/>
                  </a:lnTo>
                  <a:lnTo>
                    <a:pt x="386" y="507"/>
                  </a:lnTo>
                  <a:lnTo>
                    <a:pt x="381" y="511"/>
                  </a:lnTo>
                  <a:lnTo>
                    <a:pt x="375" y="512"/>
                  </a:lnTo>
                  <a:lnTo>
                    <a:pt x="370" y="511"/>
                  </a:lnTo>
                  <a:lnTo>
                    <a:pt x="365" y="507"/>
                  </a:lnTo>
                  <a:lnTo>
                    <a:pt x="330" y="473"/>
                  </a:lnTo>
                  <a:lnTo>
                    <a:pt x="330" y="632"/>
                  </a:lnTo>
                  <a:lnTo>
                    <a:pt x="346" y="630"/>
                  </a:lnTo>
                  <a:lnTo>
                    <a:pt x="362" y="628"/>
                  </a:lnTo>
                  <a:lnTo>
                    <a:pt x="376" y="625"/>
                  </a:lnTo>
                  <a:lnTo>
                    <a:pt x="391" y="623"/>
                  </a:lnTo>
                  <a:lnTo>
                    <a:pt x="406" y="618"/>
                  </a:lnTo>
                  <a:lnTo>
                    <a:pt x="420" y="613"/>
                  </a:lnTo>
                  <a:lnTo>
                    <a:pt x="434" y="608"/>
                  </a:lnTo>
                  <a:lnTo>
                    <a:pt x="449" y="602"/>
                  </a:lnTo>
                  <a:lnTo>
                    <a:pt x="462" y="596"/>
                  </a:lnTo>
                  <a:lnTo>
                    <a:pt x="474" y="589"/>
                  </a:lnTo>
                  <a:lnTo>
                    <a:pt x="488" y="581"/>
                  </a:lnTo>
                  <a:lnTo>
                    <a:pt x="500" y="573"/>
                  </a:lnTo>
                  <a:lnTo>
                    <a:pt x="511" y="564"/>
                  </a:lnTo>
                  <a:lnTo>
                    <a:pt x="522" y="555"/>
                  </a:lnTo>
                  <a:lnTo>
                    <a:pt x="533" y="545"/>
                  </a:lnTo>
                  <a:lnTo>
                    <a:pt x="544" y="534"/>
                  </a:lnTo>
                  <a:lnTo>
                    <a:pt x="554" y="523"/>
                  </a:lnTo>
                  <a:lnTo>
                    <a:pt x="563" y="512"/>
                  </a:lnTo>
                  <a:lnTo>
                    <a:pt x="572" y="501"/>
                  </a:lnTo>
                  <a:lnTo>
                    <a:pt x="580" y="489"/>
                  </a:lnTo>
                  <a:lnTo>
                    <a:pt x="588" y="475"/>
                  </a:lnTo>
                  <a:lnTo>
                    <a:pt x="595" y="463"/>
                  </a:lnTo>
                  <a:lnTo>
                    <a:pt x="602" y="450"/>
                  </a:lnTo>
                  <a:lnTo>
                    <a:pt x="609" y="436"/>
                  </a:lnTo>
                  <a:lnTo>
                    <a:pt x="613" y="421"/>
                  </a:lnTo>
                  <a:lnTo>
                    <a:pt x="618" y="408"/>
                  </a:lnTo>
                  <a:lnTo>
                    <a:pt x="622" y="393"/>
                  </a:lnTo>
                  <a:lnTo>
                    <a:pt x="626" y="378"/>
                  </a:lnTo>
                  <a:lnTo>
                    <a:pt x="628" y="363"/>
                  </a:lnTo>
                  <a:lnTo>
                    <a:pt x="631" y="347"/>
                  </a:lnTo>
                  <a:lnTo>
                    <a:pt x="631" y="332"/>
                  </a:lnTo>
                  <a:lnTo>
                    <a:pt x="632" y="316"/>
                  </a:lnTo>
                  <a:lnTo>
                    <a:pt x="631" y="301"/>
                  </a:lnTo>
                  <a:lnTo>
                    <a:pt x="629" y="283"/>
                  </a:lnTo>
                  <a:lnTo>
                    <a:pt x="628" y="269"/>
                  </a:lnTo>
                  <a:lnTo>
                    <a:pt x="626" y="253"/>
                  </a:lnTo>
                  <a:lnTo>
                    <a:pt x="622" y="237"/>
                  </a:lnTo>
                  <a:lnTo>
                    <a:pt x="617" y="222"/>
                  </a:lnTo>
                  <a:lnTo>
                    <a:pt x="612" y="208"/>
                  </a:lnTo>
                  <a:lnTo>
                    <a:pt x="606" y="193"/>
                  </a:lnTo>
                  <a:lnTo>
                    <a:pt x="600" y="180"/>
                  </a:lnTo>
                  <a:lnTo>
                    <a:pt x="594" y="166"/>
                  </a:lnTo>
                  <a:lnTo>
                    <a:pt x="585" y="153"/>
                  </a:lnTo>
                  <a:lnTo>
                    <a:pt x="578" y="139"/>
                  </a:lnTo>
                  <a:lnTo>
                    <a:pt x="568" y="127"/>
                  </a:lnTo>
                  <a:lnTo>
                    <a:pt x="560" y="115"/>
                  </a:lnTo>
                  <a:lnTo>
                    <a:pt x="550" y="104"/>
                  </a:lnTo>
                  <a:lnTo>
                    <a:pt x="539" y="93"/>
                  </a:lnTo>
                  <a:lnTo>
                    <a:pt x="528" y="82"/>
                  </a:lnTo>
                  <a:lnTo>
                    <a:pt x="517" y="72"/>
                  </a:lnTo>
                  <a:lnTo>
                    <a:pt x="505" y="64"/>
                  </a:lnTo>
                  <a:lnTo>
                    <a:pt x="492" y="54"/>
                  </a:lnTo>
                  <a:lnTo>
                    <a:pt x="479" y="47"/>
                  </a:lnTo>
                  <a:lnTo>
                    <a:pt x="466" y="38"/>
                  </a:lnTo>
                  <a:lnTo>
                    <a:pt x="452" y="32"/>
                  </a:lnTo>
                  <a:lnTo>
                    <a:pt x="439" y="26"/>
                  </a:lnTo>
                  <a:lnTo>
                    <a:pt x="424" y="20"/>
                  </a:lnTo>
                  <a:lnTo>
                    <a:pt x="409" y="15"/>
                  </a:lnTo>
                  <a:lnTo>
                    <a:pt x="395" y="10"/>
                  </a:lnTo>
                  <a:lnTo>
                    <a:pt x="379" y="6"/>
                  </a:lnTo>
                  <a:lnTo>
                    <a:pt x="364" y="4"/>
                  </a:lnTo>
                  <a:lnTo>
                    <a:pt x="348" y="3"/>
                  </a:lnTo>
                  <a:lnTo>
                    <a:pt x="331" y="1"/>
                  </a:lnTo>
                  <a:lnTo>
                    <a:pt x="31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8" name="Freeform 2128">
              <a:extLst>
                <a:ext uri="{FF2B5EF4-FFF2-40B4-BE49-F238E27FC236}">
                  <a16:creationId xmlns:a16="http://schemas.microsoft.com/office/drawing/2014/main" id="{9C1E807B-D7FC-A840-8065-35507F3EDB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9575" y="1036638"/>
              <a:ext cx="66675" cy="9525"/>
            </a:xfrm>
            <a:custGeom>
              <a:avLst/>
              <a:gdLst>
                <a:gd name="T0" fmla="*/ 196 w 210"/>
                <a:gd name="T1" fmla="*/ 0 h 29"/>
                <a:gd name="T2" fmla="*/ 15 w 210"/>
                <a:gd name="T3" fmla="*/ 0 h 29"/>
                <a:gd name="T4" fmla="*/ 9 w 210"/>
                <a:gd name="T5" fmla="*/ 1 h 29"/>
                <a:gd name="T6" fmla="*/ 5 w 210"/>
                <a:gd name="T7" fmla="*/ 3 h 29"/>
                <a:gd name="T8" fmla="*/ 2 w 210"/>
                <a:gd name="T9" fmla="*/ 8 h 29"/>
                <a:gd name="T10" fmla="*/ 0 w 210"/>
                <a:gd name="T11" fmla="*/ 14 h 29"/>
                <a:gd name="T12" fmla="*/ 2 w 210"/>
                <a:gd name="T13" fmla="*/ 20 h 29"/>
                <a:gd name="T14" fmla="*/ 5 w 210"/>
                <a:gd name="T15" fmla="*/ 25 h 29"/>
                <a:gd name="T16" fmla="*/ 9 w 210"/>
                <a:gd name="T17" fmla="*/ 28 h 29"/>
                <a:gd name="T18" fmla="*/ 15 w 210"/>
                <a:gd name="T19" fmla="*/ 29 h 29"/>
                <a:gd name="T20" fmla="*/ 196 w 210"/>
                <a:gd name="T21" fmla="*/ 29 h 29"/>
                <a:gd name="T22" fmla="*/ 202 w 210"/>
                <a:gd name="T23" fmla="*/ 28 h 29"/>
                <a:gd name="T24" fmla="*/ 207 w 210"/>
                <a:gd name="T25" fmla="*/ 25 h 29"/>
                <a:gd name="T26" fmla="*/ 209 w 210"/>
                <a:gd name="T27" fmla="*/ 20 h 29"/>
                <a:gd name="T28" fmla="*/ 210 w 210"/>
                <a:gd name="T29" fmla="*/ 14 h 29"/>
                <a:gd name="T30" fmla="*/ 209 w 210"/>
                <a:gd name="T31" fmla="*/ 8 h 29"/>
                <a:gd name="T32" fmla="*/ 207 w 210"/>
                <a:gd name="T33" fmla="*/ 3 h 29"/>
                <a:gd name="T34" fmla="*/ 202 w 210"/>
                <a:gd name="T35" fmla="*/ 1 h 29"/>
                <a:gd name="T36" fmla="*/ 196 w 210"/>
                <a:gd name="T3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10" h="29">
                  <a:moveTo>
                    <a:pt x="196" y="0"/>
                  </a:moveTo>
                  <a:lnTo>
                    <a:pt x="15" y="0"/>
                  </a:lnTo>
                  <a:lnTo>
                    <a:pt x="9" y="1"/>
                  </a:lnTo>
                  <a:lnTo>
                    <a:pt x="5" y="3"/>
                  </a:lnTo>
                  <a:lnTo>
                    <a:pt x="2" y="8"/>
                  </a:lnTo>
                  <a:lnTo>
                    <a:pt x="0" y="14"/>
                  </a:lnTo>
                  <a:lnTo>
                    <a:pt x="2" y="20"/>
                  </a:lnTo>
                  <a:lnTo>
                    <a:pt x="5" y="25"/>
                  </a:lnTo>
                  <a:lnTo>
                    <a:pt x="9" y="28"/>
                  </a:lnTo>
                  <a:lnTo>
                    <a:pt x="15" y="29"/>
                  </a:lnTo>
                  <a:lnTo>
                    <a:pt x="196" y="29"/>
                  </a:lnTo>
                  <a:lnTo>
                    <a:pt x="202" y="28"/>
                  </a:lnTo>
                  <a:lnTo>
                    <a:pt x="207" y="25"/>
                  </a:lnTo>
                  <a:lnTo>
                    <a:pt x="209" y="20"/>
                  </a:lnTo>
                  <a:lnTo>
                    <a:pt x="210" y="14"/>
                  </a:lnTo>
                  <a:lnTo>
                    <a:pt x="209" y="8"/>
                  </a:lnTo>
                  <a:lnTo>
                    <a:pt x="207" y="3"/>
                  </a:lnTo>
                  <a:lnTo>
                    <a:pt x="202" y="1"/>
                  </a:lnTo>
                  <a:lnTo>
                    <a:pt x="19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2129">
              <a:extLst>
                <a:ext uri="{FF2B5EF4-FFF2-40B4-BE49-F238E27FC236}">
                  <a16:creationId xmlns:a16="http://schemas.microsoft.com/office/drawing/2014/main" id="{E917601B-B5BB-204D-9726-00B427D2F2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9575" y="1055688"/>
              <a:ext cx="66675" cy="9525"/>
            </a:xfrm>
            <a:custGeom>
              <a:avLst/>
              <a:gdLst>
                <a:gd name="T0" fmla="*/ 196 w 210"/>
                <a:gd name="T1" fmla="*/ 0 h 31"/>
                <a:gd name="T2" fmla="*/ 15 w 210"/>
                <a:gd name="T3" fmla="*/ 0 h 31"/>
                <a:gd name="T4" fmla="*/ 9 w 210"/>
                <a:gd name="T5" fmla="*/ 2 h 31"/>
                <a:gd name="T6" fmla="*/ 5 w 210"/>
                <a:gd name="T7" fmla="*/ 5 h 31"/>
                <a:gd name="T8" fmla="*/ 2 w 210"/>
                <a:gd name="T9" fmla="*/ 10 h 31"/>
                <a:gd name="T10" fmla="*/ 0 w 210"/>
                <a:gd name="T11" fmla="*/ 15 h 31"/>
                <a:gd name="T12" fmla="*/ 2 w 210"/>
                <a:gd name="T13" fmla="*/ 21 h 31"/>
                <a:gd name="T14" fmla="*/ 5 w 210"/>
                <a:gd name="T15" fmla="*/ 26 h 31"/>
                <a:gd name="T16" fmla="*/ 9 w 210"/>
                <a:gd name="T17" fmla="*/ 30 h 31"/>
                <a:gd name="T18" fmla="*/ 15 w 210"/>
                <a:gd name="T19" fmla="*/ 31 h 31"/>
                <a:gd name="T20" fmla="*/ 196 w 210"/>
                <a:gd name="T21" fmla="*/ 31 h 31"/>
                <a:gd name="T22" fmla="*/ 202 w 210"/>
                <a:gd name="T23" fmla="*/ 30 h 31"/>
                <a:gd name="T24" fmla="*/ 207 w 210"/>
                <a:gd name="T25" fmla="*/ 26 h 31"/>
                <a:gd name="T26" fmla="*/ 209 w 210"/>
                <a:gd name="T27" fmla="*/ 21 h 31"/>
                <a:gd name="T28" fmla="*/ 210 w 210"/>
                <a:gd name="T29" fmla="*/ 15 h 31"/>
                <a:gd name="T30" fmla="*/ 209 w 210"/>
                <a:gd name="T31" fmla="*/ 10 h 31"/>
                <a:gd name="T32" fmla="*/ 207 w 210"/>
                <a:gd name="T33" fmla="*/ 5 h 31"/>
                <a:gd name="T34" fmla="*/ 202 w 210"/>
                <a:gd name="T35" fmla="*/ 2 h 31"/>
                <a:gd name="T36" fmla="*/ 196 w 210"/>
                <a:gd name="T37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10" h="31">
                  <a:moveTo>
                    <a:pt x="196" y="0"/>
                  </a:moveTo>
                  <a:lnTo>
                    <a:pt x="15" y="0"/>
                  </a:lnTo>
                  <a:lnTo>
                    <a:pt x="9" y="2"/>
                  </a:lnTo>
                  <a:lnTo>
                    <a:pt x="5" y="5"/>
                  </a:lnTo>
                  <a:lnTo>
                    <a:pt x="2" y="10"/>
                  </a:lnTo>
                  <a:lnTo>
                    <a:pt x="0" y="15"/>
                  </a:lnTo>
                  <a:lnTo>
                    <a:pt x="2" y="21"/>
                  </a:lnTo>
                  <a:lnTo>
                    <a:pt x="5" y="26"/>
                  </a:lnTo>
                  <a:lnTo>
                    <a:pt x="9" y="30"/>
                  </a:lnTo>
                  <a:lnTo>
                    <a:pt x="15" y="31"/>
                  </a:lnTo>
                  <a:lnTo>
                    <a:pt x="196" y="31"/>
                  </a:lnTo>
                  <a:lnTo>
                    <a:pt x="202" y="30"/>
                  </a:lnTo>
                  <a:lnTo>
                    <a:pt x="207" y="26"/>
                  </a:lnTo>
                  <a:lnTo>
                    <a:pt x="209" y="21"/>
                  </a:lnTo>
                  <a:lnTo>
                    <a:pt x="210" y="15"/>
                  </a:lnTo>
                  <a:lnTo>
                    <a:pt x="209" y="10"/>
                  </a:lnTo>
                  <a:lnTo>
                    <a:pt x="207" y="5"/>
                  </a:lnTo>
                  <a:lnTo>
                    <a:pt x="202" y="2"/>
                  </a:lnTo>
                  <a:lnTo>
                    <a:pt x="19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2130">
              <a:extLst>
                <a:ext uri="{FF2B5EF4-FFF2-40B4-BE49-F238E27FC236}">
                  <a16:creationId xmlns:a16="http://schemas.microsoft.com/office/drawing/2014/main" id="{3E3D47D5-6CE2-AC43-98E0-EABB6DD5E4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9575" y="1074738"/>
              <a:ext cx="66675" cy="28575"/>
            </a:xfrm>
            <a:custGeom>
              <a:avLst/>
              <a:gdLst>
                <a:gd name="T0" fmla="*/ 196 w 210"/>
                <a:gd name="T1" fmla="*/ 0 h 91"/>
                <a:gd name="T2" fmla="*/ 15 w 210"/>
                <a:gd name="T3" fmla="*/ 0 h 91"/>
                <a:gd name="T4" fmla="*/ 9 w 210"/>
                <a:gd name="T5" fmla="*/ 1 h 91"/>
                <a:gd name="T6" fmla="*/ 5 w 210"/>
                <a:gd name="T7" fmla="*/ 5 h 91"/>
                <a:gd name="T8" fmla="*/ 2 w 210"/>
                <a:gd name="T9" fmla="*/ 10 h 91"/>
                <a:gd name="T10" fmla="*/ 0 w 210"/>
                <a:gd name="T11" fmla="*/ 16 h 91"/>
                <a:gd name="T12" fmla="*/ 2 w 210"/>
                <a:gd name="T13" fmla="*/ 21 h 91"/>
                <a:gd name="T14" fmla="*/ 5 w 210"/>
                <a:gd name="T15" fmla="*/ 26 h 91"/>
                <a:gd name="T16" fmla="*/ 9 w 210"/>
                <a:gd name="T17" fmla="*/ 30 h 91"/>
                <a:gd name="T18" fmla="*/ 15 w 210"/>
                <a:gd name="T19" fmla="*/ 31 h 91"/>
                <a:gd name="T20" fmla="*/ 91 w 210"/>
                <a:gd name="T21" fmla="*/ 31 h 91"/>
                <a:gd name="T22" fmla="*/ 91 w 210"/>
                <a:gd name="T23" fmla="*/ 76 h 91"/>
                <a:gd name="T24" fmla="*/ 92 w 210"/>
                <a:gd name="T25" fmla="*/ 82 h 91"/>
                <a:gd name="T26" fmla="*/ 94 w 210"/>
                <a:gd name="T27" fmla="*/ 87 h 91"/>
                <a:gd name="T28" fmla="*/ 99 w 210"/>
                <a:gd name="T29" fmla="*/ 89 h 91"/>
                <a:gd name="T30" fmla="*/ 105 w 210"/>
                <a:gd name="T31" fmla="*/ 91 h 91"/>
                <a:gd name="T32" fmla="*/ 111 w 210"/>
                <a:gd name="T33" fmla="*/ 89 h 91"/>
                <a:gd name="T34" fmla="*/ 116 w 210"/>
                <a:gd name="T35" fmla="*/ 87 h 91"/>
                <a:gd name="T36" fmla="*/ 120 w 210"/>
                <a:gd name="T37" fmla="*/ 82 h 91"/>
                <a:gd name="T38" fmla="*/ 120 w 210"/>
                <a:gd name="T39" fmla="*/ 76 h 91"/>
                <a:gd name="T40" fmla="*/ 120 w 210"/>
                <a:gd name="T41" fmla="*/ 31 h 91"/>
                <a:gd name="T42" fmla="*/ 196 w 210"/>
                <a:gd name="T43" fmla="*/ 31 h 91"/>
                <a:gd name="T44" fmla="*/ 202 w 210"/>
                <a:gd name="T45" fmla="*/ 30 h 91"/>
                <a:gd name="T46" fmla="*/ 207 w 210"/>
                <a:gd name="T47" fmla="*/ 26 h 91"/>
                <a:gd name="T48" fmla="*/ 209 w 210"/>
                <a:gd name="T49" fmla="*/ 21 h 91"/>
                <a:gd name="T50" fmla="*/ 210 w 210"/>
                <a:gd name="T51" fmla="*/ 16 h 91"/>
                <a:gd name="T52" fmla="*/ 209 w 210"/>
                <a:gd name="T53" fmla="*/ 10 h 91"/>
                <a:gd name="T54" fmla="*/ 207 w 210"/>
                <a:gd name="T55" fmla="*/ 5 h 91"/>
                <a:gd name="T56" fmla="*/ 202 w 210"/>
                <a:gd name="T57" fmla="*/ 1 h 91"/>
                <a:gd name="T58" fmla="*/ 196 w 210"/>
                <a:gd name="T59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10" h="91">
                  <a:moveTo>
                    <a:pt x="196" y="0"/>
                  </a:moveTo>
                  <a:lnTo>
                    <a:pt x="15" y="0"/>
                  </a:lnTo>
                  <a:lnTo>
                    <a:pt x="9" y="1"/>
                  </a:lnTo>
                  <a:lnTo>
                    <a:pt x="5" y="5"/>
                  </a:lnTo>
                  <a:lnTo>
                    <a:pt x="2" y="10"/>
                  </a:lnTo>
                  <a:lnTo>
                    <a:pt x="0" y="16"/>
                  </a:lnTo>
                  <a:lnTo>
                    <a:pt x="2" y="21"/>
                  </a:lnTo>
                  <a:lnTo>
                    <a:pt x="5" y="26"/>
                  </a:lnTo>
                  <a:lnTo>
                    <a:pt x="9" y="30"/>
                  </a:lnTo>
                  <a:lnTo>
                    <a:pt x="15" y="31"/>
                  </a:lnTo>
                  <a:lnTo>
                    <a:pt x="91" y="31"/>
                  </a:lnTo>
                  <a:lnTo>
                    <a:pt x="91" y="76"/>
                  </a:lnTo>
                  <a:lnTo>
                    <a:pt x="92" y="82"/>
                  </a:lnTo>
                  <a:lnTo>
                    <a:pt x="94" y="87"/>
                  </a:lnTo>
                  <a:lnTo>
                    <a:pt x="99" y="89"/>
                  </a:lnTo>
                  <a:lnTo>
                    <a:pt x="105" y="91"/>
                  </a:lnTo>
                  <a:lnTo>
                    <a:pt x="111" y="89"/>
                  </a:lnTo>
                  <a:lnTo>
                    <a:pt x="116" y="87"/>
                  </a:lnTo>
                  <a:lnTo>
                    <a:pt x="120" y="82"/>
                  </a:lnTo>
                  <a:lnTo>
                    <a:pt x="120" y="76"/>
                  </a:lnTo>
                  <a:lnTo>
                    <a:pt x="120" y="31"/>
                  </a:lnTo>
                  <a:lnTo>
                    <a:pt x="196" y="31"/>
                  </a:lnTo>
                  <a:lnTo>
                    <a:pt x="202" y="30"/>
                  </a:lnTo>
                  <a:lnTo>
                    <a:pt x="207" y="26"/>
                  </a:lnTo>
                  <a:lnTo>
                    <a:pt x="209" y="21"/>
                  </a:lnTo>
                  <a:lnTo>
                    <a:pt x="210" y="16"/>
                  </a:lnTo>
                  <a:lnTo>
                    <a:pt x="209" y="10"/>
                  </a:lnTo>
                  <a:lnTo>
                    <a:pt x="207" y="5"/>
                  </a:lnTo>
                  <a:lnTo>
                    <a:pt x="202" y="1"/>
                  </a:lnTo>
                  <a:lnTo>
                    <a:pt x="19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1" name="TextBox 110">
            <a:extLst>
              <a:ext uri="{FF2B5EF4-FFF2-40B4-BE49-F238E27FC236}">
                <a16:creationId xmlns:a16="http://schemas.microsoft.com/office/drawing/2014/main" id="{68F28CB1-2562-794A-8998-43D73BBE12E1}"/>
              </a:ext>
            </a:extLst>
          </p:cNvPr>
          <p:cNvSpPr txBox="1"/>
          <p:nvPr/>
        </p:nvSpPr>
        <p:spPr>
          <a:xfrm>
            <a:off x="8349392" y="3321807"/>
            <a:ext cx="1771650" cy="43088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2800" b="1" dirty="0"/>
              <a:t>Your tasks</a:t>
            </a:r>
            <a:endParaRPr lang="en-US" sz="2800" dirty="0"/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1B123021-132F-5449-93EE-C4A83DB4785F}"/>
              </a:ext>
            </a:extLst>
          </p:cNvPr>
          <p:cNvGrpSpPr/>
          <p:nvPr/>
        </p:nvGrpSpPr>
        <p:grpSpPr>
          <a:xfrm>
            <a:off x="7421030" y="3678448"/>
            <a:ext cx="3966108" cy="541336"/>
            <a:chOff x="757238" y="4748214"/>
            <a:chExt cx="3966108" cy="541336"/>
          </a:xfrm>
        </p:grpSpPr>
        <p:sp>
          <p:nvSpPr>
            <p:cNvPr id="123" name="Rectangle: Rounded Corners 52">
              <a:extLst>
                <a:ext uri="{FF2B5EF4-FFF2-40B4-BE49-F238E27FC236}">
                  <a16:creationId xmlns:a16="http://schemas.microsoft.com/office/drawing/2014/main" id="{0F9408B5-ABC8-9141-8A0F-562AB7397A98}"/>
                </a:ext>
              </a:extLst>
            </p:cNvPr>
            <p:cNvSpPr/>
            <p:nvPr/>
          </p:nvSpPr>
          <p:spPr>
            <a:xfrm>
              <a:off x="912811" y="4794250"/>
              <a:ext cx="3810535" cy="449264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406E0B4E-DD41-1743-ABDA-6F28E73E433C}"/>
                </a:ext>
              </a:extLst>
            </p:cNvPr>
            <p:cNvSpPr/>
            <p:nvPr/>
          </p:nvSpPr>
          <p:spPr>
            <a:xfrm>
              <a:off x="757238" y="4748214"/>
              <a:ext cx="541336" cy="541336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4323AA46-E4F6-E146-ABCA-C72F0522F63C}"/>
                </a:ext>
              </a:extLst>
            </p:cNvPr>
            <p:cNvSpPr txBox="1"/>
            <p:nvPr/>
          </p:nvSpPr>
          <p:spPr>
            <a:xfrm>
              <a:off x="1326354" y="4937671"/>
              <a:ext cx="1308895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100" dirty="0"/>
                <a:t>Choose the topic</a:t>
              </a:r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72691163-961C-4048-BEC8-3406841A8DE1}"/>
              </a:ext>
            </a:extLst>
          </p:cNvPr>
          <p:cNvGrpSpPr/>
          <p:nvPr/>
        </p:nvGrpSpPr>
        <p:grpSpPr>
          <a:xfrm>
            <a:off x="7421030" y="4304120"/>
            <a:ext cx="3966108" cy="541336"/>
            <a:chOff x="757238" y="4748214"/>
            <a:chExt cx="3966108" cy="541336"/>
          </a:xfrm>
        </p:grpSpPr>
        <p:sp>
          <p:nvSpPr>
            <p:cNvPr id="128" name="Rectangle: Rounded Corners 58">
              <a:extLst>
                <a:ext uri="{FF2B5EF4-FFF2-40B4-BE49-F238E27FC236}">
                  <a16:creationId xmlns:a16="http://schemas.microsoft.com/office/drawing/2014/main" id="{C7304574-4AA2-E84D-B61E-DB5BA8CCC5F5}"/>
                </a:ext>
              </a:extLst>
            </p:cNvPr>
            <p:cNvSpPr/>
            <p:nvPr/>
          </p:nvSpPr>
          <p:spPr>
            <a:xfrm>
              <a:off x="912812" y="4794250"/>
              <a:ext cx="3810534" cy="449264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5C221FE3-34BC-6D41-88E8-9D32E0ED6A53}"/>
                </a:ext>
              </a:extLst>
            </p:cNvPr>
            <p:cNvSpPr/>
            <p:nvPr/>
          </p:nvSpPr>
          <p:spPr>
            <a:xfrm>
              <a:off x="757238" y="4748214"/>
              <a:ext cx="541336" cy="541336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C665A655-F52A-C644-953E-58094C380DB0}"/>
                </a:ext>
              </a:extLst>
            </p:cNvPr>
            <p:cNvSpPr txBox="1"/>
            <p:nvPr/>
          </p:nvSpPr>
          <p:spPr>
            <a:xfrm>
              <a:off x="1582273" y="4941299"/>
              <a:ext cx="1308895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100" dirty="0"/>
                <a:t>Ask the right questions</a:t>
              </a:r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16840D47-4687-3C4C-9232-7A01290154CF}"/>
              </a:ext>
            </a:extLst>
          </p:cNvPr>
          <p:cNvGrpSpPr/>
          <p:nvPr/>
        </p:nvGrpSpPr>
        <p:grpSpPr>
          <a:xfrm>
            <a:off x="7421030" y="4964053"/>
            <a:ext cx="4007369" cy="541336"/>
            <a:chOff x="757238" y="4748214"/>
            <a:chExt cx="4007369" cy="541336"/>
          </a:xfrm>
        </p:grpSpPr>
        <p:sp>
          <p:nvSpPr>
            <p:cNvPr id="133" name="Rectangle: Rounded Corners 58">
              <a:extLst>
                <a:ext uri="{FF2B5EF4-FFF2-40B4-BE49-F238E27FC236}">
                  <a16:creationId xmlns:a16="http://schemas.microsoft.com/office/drawing/2014/main" id="{F15F7627-4CC3-C34D-AC55-88EBF25EA199}"/>
                </a:ext>
              </a:extLst>
            </p:cNvPr>
            <p:cNvSpPr/>
            <p:nvPr/>
          </p:nvSpPr>
          <p:spPr>
            <a:xfrm>
              <a:off x="912812" y="4794250"/>
              <a:ext cx="3851795" cy="449264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8C7C7BE6-34A1-8041-8E54-4BB0370B7990}"/>
                </a:ext>
              </a:extLst>
            </p:cNvPr>
            <p:cNvSpPr/>
            <p:nvPr/>
          </p:nvSpPr>
          <p:spPr>
            <a:xfrm>
              <a:off x="757238" y="4748214"/>
              <a:ext cx="541336" cy="541336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CA802906-A43A-1249-B170-4933E9623127}"/>
                </a:ext>
              </a:extLst>
            </p:cNvPr>
            <p:cNvSpPr txBox="1"/>
            <p:nvPr/>
          </p:nvSpPr>
          <p:spPr>
            <a:xfrm>
              <a:off x="1582273" y="4941299"/>
              <a:ext cx="2856701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00" dirty="0"/>
                <a:t> Identify a fresh dataset and ensure its integrity</a:t>
              </a:r>
            </a:p>
          </p:txBody>
        </p: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F5E3FB6D-12F8-6346-9F8A-D6A0E1455EEC}"/>
              </a:ext>
            </a:extLst>
          </p:cNvPr>
          <p:cNvGrpSpPr/>
          <p:nvPr/>
        </p:nvGrpSpPr>
        <p:grpSpPr>
          <a:xfrm>
            <a:off x="7390635" y="5629903"/>
            <a:ext cx="4167511" cy="541336"/>
            <a:chOff x="757238" y="4748214"/>
            <a:chExt cx="4167511" cy="541336"/>
          </a:xfrm>
        </p:grpSpPr>
        <p:sp>
          <p:nvSpPr>
            <p:cNvPr id="138" name="Rectangle: Rounded Corners 58">
              <a:extLst>
                <a:ext uri="{FF2B5EF4-FFF2-40B4-BE49-F238E27FC236}">
                  <a16:creationId xmlns:a16="http://schemas.microsoft.com/office/drawing/2014/main" id="{00CC21A8-2981-4049-9E7D-916EC093B188}"/>
                </a:ext>
              </a:extLst>
            </p:cNvPr>
            <p:cNvSpPr/>
            <p:nvPr/>
          </p:nvSpPr>
          <p:spPr>
            <a:xfrm>
              <a:off x="912812" y="4794250"/>
              <a:ext cx="3882190" cy="449264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463F0CC2-C02B-9244-A2E7-5DBF330F459E}"/>
                </a:ext>
              </a:extLst>
            </p:cNvPr>
            <p:cNvSpPr/>
            <p:nvPr/>
          </p:nvSpPr>
          <p:spPr>
            <a:xfrm>
              <a:off x="757238" y="4748214"/>
              <a:ext cx="541336" cy="541336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E29089CF-AD9E-ED42-ABA3-079D66451CB1}"/>
                </a:ext>
              </a:extLst>
            </p:cNvPr>
            <p:cNvSpPr txBox="1"/>
            <p:nvPr/>
          </p:nvSpPr>
          <p:spPr>
            <a:xfrm>
              <a:off x="1582273" y="4941299"/>
              <a:ext cx="3342476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100" dirty="0"/>
                <a:t>Conduct analysis, create compelling data visualizations</a:t>
              </a:r>
            </a:p>
          </p:txBody>
        </p: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3F4A7CF4-BAB0-3D4D-BB2A-52FA5D2DC154}"/>
              </a:ext>
            </a:extLst>
          </p:cNvPr>
          <p:cNvGrpSpPr/>
          <p:nvPr/>
        </p:nvGrpSpPr>
        <p:grpSpPr>
          <a:xfrm>
            <a:off x="7384824" y="6286296"/>
            <a:ext cx="4167511" cy="700916"/>
            <a:chOff x="757238" y="4748214"/>
            <a:chExt cx="4167511" cy="700916"/>
          </a:xfrm>
        </p:grpSpPr>
        <p:sp>
          <p:nvSpPr>
            <p:cNvPr id="143" name="Rectangle: Rounded Corners 58">
              <a:extLst>
                <a:ext uri="{FF2B5EF4-FFF2-40B4-BE49-F238E27FC236}">
                  <a16:creationId xmlns:a16="http://schemas.microsoft.com/office/drawing/2014/main" id="{0C0E7A8C-C38D-C143-9A22-8A25B0D832AD}"/>
                </a:ext>
              </a:extLst>
            </p:cNvPr>
            <p:cNvSpPr/>
            <p:nvPr/>
          </p:nvSpPr>
          <p:spPr>
            <a:xfrm>
              <a:off x="912812" y="4794250"/>
              <a:ext cx="3910252" cy="449264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C4228094-703D-394A-93B5-146B72046C2F}"/>
                </a:ext>
              </a:extLst>
            </p:cNvPr>
            <p:cNvSpPr/>
            <p:nvPr/>
          </p:nvSpPr>
          <p:spPr>
            <a:xfrm>
              <a:off x="757238" y="4748214"/>
              <a:ext cx="541336" cy="541336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45" name="Freeform 3447">
              <a:extLst>
                <a:ext uri="{FF2B5EF4-FFF2-40B4-BE49-F238E27FC236}">
                  <a16:creationId xmlns:a16="http://schemas.microsoft.com/office/drawing/2014/main" id="{588E2827-92DB-F845-A7F9-6668EE6EA87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85031" y="4871740"/>
              <a:ext cx="285750" cy="285750"/>
            </a:xfrm>
            <a:custGeom>
              <a:avLst/>
              <a:gdLst>
                <a:gd name="T0" fmla="*/ 482 w 720"/>
                <a:gd name="T1" fmla="*/ 537 h 721"/>
                <a:gd name="T2" fmla="*/ 445 w 720"/>
                <a:gd name="T3" fmla="*/ 450 h 721"/>
                <a:gd name="T4" fmla="*/ 477 w 720"/>
                <a:gd name="T5" fmla="*/ 370 h 721"/>
                <a:gd name="T6" fmla="*/ 495 w 720"/>
                <a:gd name="T7" fmla="*/ 345 h 721"/>
                <a:gd name="T8" fmla="*/ 488 w 720"/>
                <a:gd name="T9" fmla="*/ 298 h 721"/>
                <a:gd name="T10" fmla="*/ 493 w 720"/>
                <a:gd name="T11" fmla="*/ 246 h 721"/>
                <a:gd name="T12" fmla="*/ 486 w 720"/>
                <a:gd name="T13" fmla="*/ 178 h 721"/>
                <a:gd name="T14" fmla="*/ 450 w 720"/>
                <a:gd name="T15" fmla="*/ 148 h 721"/>
                <a:gd name="T16" fmla="*/ 351 w 720"/>
                <a:gd name="T17" fmla="*/ 139 h 721"/>
                <a:gd name="T18" fmla="*/ 283 w 720"/>
                <a:gd name="T19" fmla="*/ 170 h 721"/>
                <a:gd name="T20" fmla="*/ 251 w 720"/>
                <a:gd name="T21" fmla="*/ 184 h 721"/>
                <a:gd name="T22" fmla="*/ 229 w 720"/>
                <a:gd name="T23" fmla="*/ 218 h 721"/>
                <a:gd name="T24" fmla="*/ 240 w 720"/>
                <a:gd name="T25" fmla="*/ 292 h 721"/>
                <a:gd name="T26" fmla="*/ 223 w 720"/>
                <a:gd name="T27" fmla="*/ 331 h 721"/>
                <a:gd name="T28" fmla="*/ 235 w 720"/>
                <a:gd name="T29" fmla="*/ 364 h 721"/>
                <a:gd name="T30" fmla="*/ 260 w 720"/>
                <a:gd name="T31" fmla="*/ 433 h 721"/>
                <a:gd name="T32" fmla="*/ 272 w 720"/>
                <a:gd name="T33" fmla="*/ 524 h 721"/>
                <a:gd name="T34" fmla="*/ 133 w 720"/>
                <a:gd name="T35" fmla="*/ 573 h 721"/>
                <a:gd name="T36" fmla="*/ 65 w 720"/>
                <a:gd name="T37" fmla="*/ 523 h 721"/>
                <a:gd name="T38" fmla="*/ 32 w 720"/>
                <a:gd name="T39" fmla="*/ 437 h 721"/>
                <a:gd name="T40" fmla="*/ 24 w 720"/>
                <a:gd name="T41" fmla="*/ 343 h 721"/>
                <a:gd name="T42" fmla="*/ 43 w 720"/>
                <a:gd name="T43" fmla="*/ 244 h 721"/>
                <a:gd name="T44" fmla="*/ 91 w 720"/>
                <a:gd name="T45" fmla="*/ 160 h 721"/>
                <a:gd name="T46" fmla="*/ 159 w 720"/>
                <a:gd name="T47" fmla="*/ 92 h 721"/>
                <a:gd name="T48" fmla="*/ 244 w 720"/>
                <a:gd name="T49" fmla="*/ 44 h 721"/>
                <a:gd name="T50" fmla="*/ 342 w 720"/>
                <a:gd name="T51" fmla="*/ 25 h 721"/>
                <a:gd name="T52" fmla="*/ 444 w 720"/>
                <a:gd name="T53" fmla="*/ 35 h 721"/>
                <a:gd name="T54" fmla="*/ 534 w 720"/>
                <a:gd name="T55" fmla="*/ 72 h 721"/>
                <a:gd name="T56" fmla="*/ 608 w 720"/>
                <a:gd name="T57" fmla="*/ 134 h 721"/>
                <a:gd name="T58" fmla="*/ 663 w 720"/>
                <a:gd name="T59" fmla="*/ 215 h 721"/>
                <a:gd name="T60" fmla="*/ 692 w 720"/>
                <a:gd name="T61" fmla="*/ 310 h 721"/>
                <a:gd name="T62" fmla="*/ 693 w 720"/>
                <a:gd name="T63" fmla="*/ 408 h 721"/>
                <a:gd name="T64" fmla="*/ 669 w 720"/>
                <a:gd name="T65" fmla="*/ 495 h 721"/>
                <a:gd name="T66" fmla="*/ 620 w 720"/>
                <a:gd name="T67" fmla="*/ 573 h 721"/>
                <a:gd name="T68" fmla="*/ 287 w 720"/>
                <a:gd name="T69" fmla="*/ 7 h 721"/>
                <a:gd name="T70" fmla="*/ 188 w 720"/>
                <a:gd name="T71" fmla="*/ 44 h 721"/>
                <a:gd name="T72" fmla="*/ 105 w 720"/>
                <a:gd name="T73" fmla="*/ 106 h 721"/>
                <a:gd name="T74" fmla="*/ 43 w 720"/>
                <a:gd name="T75" fmla="*/ 189 h 721"/>
                <a:gd name="T76" fmla="*/ 6 w 720"/>
                <a:gd name="T77" fmla="*/ 288 h 721"/>
                <a:gd name="T78" fmla="*/ 1 w 720"/>
                <a:gd name="T79" fmla="*/ 395 h 721"/>
                <a:gd name="T80" fmla="*/ 25 w 720"/>
                <a:gd name="T81" fmla="*/ 495 h 721"/>
                <a:gd name="T82" fmla="*/ 75 w 720"/>
                <a:gd name="T83" fmla="*/ 582 h 721"/>
                <a:gd name="T84" fmla="*/ 98 w 720"/>
                <a:gd name="T85" fmla="*/ 609 h 721"/>
                <a:gd name="T86" fmla="*/ 98 w 720"/>
                <a:gd name="T87" fmla="*/ 609 h 721"/>
                <a:gd name="T88" fmla="*/ 98 w 720"/>
                <a:gd name="T89" fmla="*/ 609 h 721"/>
                <a:gd name="T90" fmla="*/ 98 w 720"/>
                <a:gd name="T91" fmla="*/ 609 h 721"/>
                <a:gd name="T92" fmla="*/ 98 w 720"/>
                <a:gd name="T93" fmla="*/ 609 h 721"/>
                <a:gd name="T94" fmla="*/ 172 w 720"/>
                <a:gd name="T95" fmla="*/ 666 h 721"/>
                <a:gd name="T96" fmla="*/ 272 w 720"/>
                <a:gd name="T97" fmla="*/ 709 h 721"/>
                <a:gd name="T98" fmla="*/ 377 w 720"/>
                <a:gd name="T99" fmla="*/ 721 h 721"/>
                <a:gd name="T100" fmla="*/ 482 w 720"/>
                <a:gd name="T101" fmla="*/ 698 h 721"/>
                <a:gd name="T102" fmla="*/ 579 w 720"/>
                <a:gd name="T103" fmla="*/ 645 h 721"/>
                <a:gd name="T104" fmla="*/ 633 w 720"/>
                <a:gd name="T105" fmla="*/ 596 h 721"/>
                <a:gd name="T106" fmla="*/ 688 w 720"/>
                <a:gd name="T107" fmla="*/ 510 h 721"/>
                <a:gd name="T108" fmla="*/ 716 w 720"/>
                <a:gd name="T109" fmla="*/ 413 h 721"/>
                <a:gd name="T110" fmla="*/ 716 w 720"/>
                <a:gd name="T111" fmla="*/ 306 h 721"/>
                <a:gd name="T112" fmla="*/ 685 w 720"/>
                <a:gd name="T113" fmla="*/ 205 h 721"/>
                <a:gd name="T114" fmla="*/ 626 w 720"/>
                <a:gd name="T115" fmla="*/ 119 h 721"/>
                <a:gd name="T116" fmla="*/ 547 w 720"/>
                <a:gd name="T117" fmla="*/ 52 h 721"/>
                <a:gd name="T118" fmla="*/ 450 w 720"/>
                <a:gd name="T119" fmla="*/ 12 h 7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20" h="721">
                  <a:moveTo>
                    <a:pt x="610" y="585"/>
                  </a:moveTo>
                  <a:lnTo>
                    <a:pt x="594" y="578"/>
                  </a:lnTo>
                  <a:lnTo>
                    <a:pt x="571" y="568"/>
                  </a:lnTo>
                  <a:lnTo>
                    <a:pt x="539" y="558"/>
                  </a:lnTo>
                  <a:lnTo>
                    <a:pt x="499" y="542"/>
                  </a:lnTo>
                  <a:lnTo>
                    <a:pt x="482" y="537"/>
                  </a:lnTo>
                  <a:lnTo>
                    <a:pt x="466" y="531"/>
                  </a:lnTo>
                  <a:lnTo>
                    <a:pt x="449" y="524"/>
                  </a:lnTo>
                  <a:lnTo>
                    <a:pt x="432" y="519"/>
                  </a:lnTo>
                  <a:lnTo>
                    <a:pt x="432" y="459"/>
                  </a:lnTo>
                  <a:lnTo>
                    <a:pt x="439" y="455"/>
                  </a:lnTo>
                  <a:lnTo>
                    <a:pt x="445" y="450"/>
                  </a:lnTo>
                  <a:lnTo>
                    <a:pt x="453" y="442"/>
                  </a:lnTo>
                  <a:lnTo>
                    <a:pt x="459" y="433"/>
                  </a:lnTo>
                  <a:lnTo>
                    <a:pt x="466" y="422"/>
                  </a:lnTo>
                  <a:lnTo>
                    <a:pt x="471" y="406"/>
                  </a:lnTo>
                  <a:lnTo>
                    <a:pt x="476" y="390"/>
                  </a:lnTo>
                  <a:lnTo>
                    <a:pt x="477" y="370"/>
                  </a:lnTo>
                  <a:lnTo>
                    <a:pt x="481" y="368"/>
                  </a:lnTo>
                  <a:lnTo>
                    <a:pt x="485" y="364"/>
                  </a:lnTo>
                  <a:lnTo>
                    <a:pt x="488" y="361"/>
                  </a:lnTo>
                  <a:lnTo>
                    <a:pt x="490" y="357"/>
                  </a:lnTo>
                  <a:lnTo>
                    <a:pt x="493" y="351"/>
                  </a:lnTo>
                  <a:lnTo>
                    <a:pt x="495" y="345"/>
                  </a:lnTo>
                  <a:lnTo>
                    <a:pt x="497" y="338"/>
                  </a:lnTo>
                  <a:lnTo>
                    <a:pt x="497" y="331"/>
                  </a:lnTo>
                  <a:lnTo>
                    <a:pt x="495" y="318"/>
                  </a:lnTo>
                  <a:lnTo>
                    <a:pt x="493" y="307"/>
                  </a:lnTo>
                  <a:lnTo>
                    <a:pt x="490" y="302"/>
                  </a:lnTo>
                  <a:lnTo>
                    <a:pt x="488" y="298"/>
                  </a:lnTo>
                  <a:lnTo>
                    <a:pt x="484" y="295"/>
                  </a:lnTo>
                  <a:lnTo>
                    <a:pt x="480" y="292"/>
                  </a:lnTo>
                  <a:lnTo>
                    <a:pt x="481" y="292"/>
                  </a:lnTo>
                  <a:lnTo>
                    <a:pt x="481" y="291"/>
                  </a:lnTo>
                  <a:lnTo>
                    <a:pt x="488" y="270"/>
                  </a:lnTo>
                  <a:lnTo>
                    <a:pt x="493" y="246"/>
                  </a:lnTo>
                  <a:lnTo>
                    <a:pt x="495" y="232"/>
                  </a:lnTo>
                  <a:lnTo>
                    <a:pt x="495" y="219"/>
                  </a:lnTo>
                  <a:lnTo>
                    <a:pt x="495" y="205"/>
                  </a:lnTo>
                  <a:lnTo>
                    <a:pt x="493" y="191"/>
                  </a:lnTo>
                  <a:lnTo>
                    <a:pt x="490" y="184"/>
                  </a:lnTo>
                  <a:lnTo>
                    <a:pt x="486" y="178"/>
                  </a:lnTo>
                  <a:lnTo>
                    <a:pt x="482" y="171"/>
                  </a:lnTo>
                  <a:lnTo>
                    <a:pt x="477" y="165"/>
                  </a:lnTo>
                  <a:lnTo>
                    <a:pt x="472" y="161"/>
                  </a:lnTo>
                  <a:lnTo>
                    <a:pt x="466" y="156"/>
                  </a:lnTo>
                  <a:lnTo>
                    <a:pt x="458" y="152"/>
                  </a:lnTo>
                  <a:lnTo>
                    <a:pt x="450" y="148"/>
                  </a:lnTo>
                  <a:lnTo>
                    <a:pt x="434" y="143"/>
                  </a:lnTo>
                  <a:lnTo>
                    <a:pt x="417" y="139"/>
                  </a:lnTo>
                  <a:lnTo>
                    <a:pt x="400" y="137"/>
                  </a:lnTo>
                  <a:lnTo>
                    <a:pt x="382" y="137"/>
                  </a:lnTo>
                  <a:lnTo>
                    <a:pt x="367" y="137"/>
                  </a:lnTo>
                  <a:lnTo>
                    <a:pt x="351" y="139"/>
                  </a:lnTo>
                  <a:lnTo>
                    <a:pt x="335" y="142"/>
                  </a:lnTo>
                  <a:lnTo>
                    <a:pt x="321" y="147"/>
                  </a:lnTo>
                  <a:lnTo>
                    <a:pt x="306" y="152"/>
                  </a:lnTo>
                  <a:lnTo>
                    <a:pt x="294" y="160"/>
                  </a:lnTo>
                  <a:lnTo>
                    <a:pt x="288" y="165"/>
                  </a:lnTo>
                  <a:lnTo>
                    <a:pt x="283" y="170"/>
                  </a:lnTo>
                  <a:lnTo>
                    <a:pt x="279" y="175"/>
                  </a:lnTo>
                  <a:lnTo>
                    <a:pt x="276" y="180"/>
                  </a:lnTo>
                  <a:lnTo>
                    <a:pt x="269" y="180"/>
                  </a:lnTo>
                  <a:lnTo>
                    <a:pt x="262" y="182"/>
                  </a:lnTo>
                  <a:lnTo>
                    <a:pt x="256" y="183"/>
                  </a:lnTo>
                  <a:lnTo>
                    <a:pt x="251" y="184"/>
                  </a:lnTo>
                  <a:lnTo>
                    <a:pt x="244" y="189"/>
                  </a:lnTo>
                  <a:lnTo>
                    <a:pt x="237" y="196"/>
                  </a:lnTo>
                  <a:lnTo>
                    <a:pt x="235" y="201"/>
                  </a:lnTo>
                  <a:lnTo>
                    <a:pt x="232" y="206"/>
                  </a:lnTo>
                  <a:lnTo>
                    <a:pt x="231" y="211"/>
                  </a:lnTo>
                  <a:lnTo>
                    <a:pt x="229" y="218"/>
                  </a:lnTo>
                  <a:lnTo>
                    <a:pt x="228" y="230"/>
                  </a:lnTo>
                  <a:lnTo>
                    <a:pt x="229" y="243"/>
                  </a:lnTo>
                  <a:lnTo>
                    <a:pt x="233" y="269"/>
                  </a:lnTo>
                  <a:lnTo>
                    <a:pt x="240" y="291"/>
                  </a:lnTo>
                  <a:lnTo>
                    <a:pt x="240" y="292"/>
                  </a:lnTo>
                  <a:lnTo>
                    <a:pt x="240" y="292"/>
                  </a:lnTo>
                  <a:lnTo>
                    <a:pt x="236" y="295"/>
                  </a:lnTo>
                  <a:lnTo>
                    <a:pt x="232" y="298"/>
                  </a:lnTo>
                  <a:lnTo>
                    <a:pt x="229" y="302"/>
                  </a:lnTo>
                  <a:lnTo>
                    <a:pt x="227" y="307"/>
                  </a:lnTo>
                  <a:lnTo>
                    <a:pt x="224" y="318"/>
                  </a:lnTo>
                  <a:lnTo>
                    <a:pt x="223" y="331"/>
                  </a:lnTo>
                  <a:lnTo>
                    <a:pt x="223" y="337"/>
                  </a:lnTo>
                  <a:lnTo>
                    <a:pt x="224" y="343"/>
                  </a:lnTo>
                  <a:lnTo>
                    <a:pt x="226" y="350"/>
                  </a:lnTo>
                  <a:lnTo>
                    <a:pt x="228" y="355"/>
                  </a:lnTo>
                  <a:lnTo>
                    <a:pt x="231" y="360"/>
                  </a:lnTo>
                  <a:lnTo>
                    <a:pt x="235" y="364"/>
                  </a:lnTo>
                  <a:lnTo>
                    <a:pt x="237" y="368"/>
                  </a:lnTo>
                  <a:lnTo>
                    <a:pt x="242" y="370"/>
                  </a:lnTo>
                  <a:lnTo>
                    <a:pt x="244" y="390"/>
                  </a:lnTo>
                  <a:lnTo>
                    <a:pt x="249" y="406"/>
                  </a:lnTo>
                  <a:lnTo>
                    <a:pt x="254" y="422"/>
                  </a:lnTo>
                  <a:lnTo>
                    <a:pt x="260" y="433"/>
                  </a:lnTo>
                  <a:lnTo>
                    <a:pt x="267" y="442"/>
                  </a:lnTo>
                  <a:lnTo>
                    <a:pt x="274" y="450"/>
                  </a:lnTo>
                  <a:lnTo>
                    <a:pt x="281" y="455"/>
                  </a:lnTo>
                  <a:lnTo>
                    <a:pt x="287" y="459"/>
                  </a:lnTo>
                  <a:lnTo>
                    <a:pt x="287" y="519"/>
                  </a:lnTo>
                  <a:lnTo>
                    <a:pt x="272" y="524"/>
                  </a:lnTo>
                  <a:lnTo>
                    <a:pt x="256" y="530"/>
                  </a:lnTo>
                  <a:lnTo>
                    <a:pt x="241" y="535"/>
                  </a:lnTo>
                  <a:lnTo>
                    <a:pt x="226" y="540"/>
                  </a:lnTo>
                  <a:lnTo>
                    <a:pt x="193" y="550"/>
                  </a:lnTo>
                  <a:lnTo>
                    <a:pt x="161" y="562"/>
                  </a:lnTo>
                  <a:lnTo>
                    <a:pt x="133" y="573"/>
                  </a:lnTo>
                  <a:lnTo>
                    <a:pt x="110" y="586"/>
                  </a:lnTo>
                  <a:lnTo>
                    <a:pt x="100" y="573"/>
                  </a:lnTo>
                  <a:lnTo>
                    <a:pt x="89" y="562"/>
                  </a:lnTo>
                  <a:lnTo>
                    <a:pt x="80" y="549"/>
                  </a:lnTo>
                  <a:lnTo>
                    <a:pt x="73" y="536"/>
                  </a:lnTo>
                  <a:lnTo>
                    <a:pt x="65" y="523"/>
                  </a:lnTo>
                  <a:lnTo>
                    <a:pt x="57" y="509"/>
                  </a:lnTo>
                  <a:lnTo>
                    <a:pt x="51" y="495"/>
                  </a:lnTo>
                  <a:lnTo>
                    <a:pt x="46" y="481"/>
                  </a:lnTo>
                  <a:lnTo>
                    <a:pt x="41" y="467"/>
                  </a:lnTo>
                  <a:lnTo>
                    <a:pt x="35" y="453"/>
                  </a:lnTo>
                  <a:lnTo>
                    <a:pt x="32" y="437"/>
                  </a:lnTo>
                  <a:lnTo>
                    <a:pt x="29" y="422"/>
                  </a:lnTo>
                  <a:lnTo>
                    <a:pt x="26" y="408"/>
                  </a:lnTo>
                  <a:lnTo>
                    <a:pt x="25" y="392"/>
                  </a:lnTo>
                  <a:lnTo>
                    <a:pt x="24" y="377"/>
                  </a:lnTo>
                  <a:lnTo>
                    <a:pt x="23" y="360"/>
                  </a:lnTo>
                  <a:lnTo>
                    <a:pt x="24" y="343"/>
                  </a:lnTo>
                  <a:lnTo>
                    <a:pt x="25" y="327"/>
                  </a:lnTo>
                  <a:lnTo>
                    <a:pt x="26" y="310"/>
                  </a:lnTo>
                  <a:lnTo>
                    <a:pt x="30" y="293"/>
                  </a:lnTo>
                  <a:lnTo>
                    <a:pt x="34" y="277"/>
                  </a:lnTo>
                  <a:lnTo>
                    <a:pt x="38" y="261"/>
                  </a:lnTo>
                  <a:lnTo>
                    <a:pt x="43" y="244"/>
                  </a:lnTo>
                  <a:lnTo>
                    <a:pt x="50" y="230"/>
                  </a:lnTo>
                  <a:lnTo>
                    <a:pt x="56" y="215"/>
                  </a:lnTo>
                  <a:lnTo>
                    <a:pt x="64" y="201"/>
                  </a:lnTo>
                  <a:lnTo>
                    <a:pt x="71" y="187"/>
                  </a:lnTo>
                  <a:lnTo>
                    <a:pt x="80" y="173"/>
                  </a:lnTo>
                  <a:lnTo>
                    <a:pt x="91" y="160"/>
                  </a:lnTo>
                  <a:lnTo>
                    <a:pt x="100" y="147"/>
                  </a:lnTo>
                  <a:lnTo>
                    <a:pt x="111" y="134"/>
                  </a:lnTo>
                  <a:lnTo>
                    <a:pt x="122" y="122"/>
                  </a:lnTo>
                  <a:lnTo>
                    <a:pt x="133" y="112"/>
                  </a:lnTo>
                  <a:lnTo>
                    <a:pt x="146" y="101"/>
                  </a:lnTo>
                  <a:lnTo>
                    <a:pt x="159" y="92"/>
                  </a:lnTo>
                  <a:lnTo>
                    <a:pt x="172" y="81"/>
                  </a:lnTo>
                  <a:lnTo>
                    <a:pt x="186" y="72"/>
                  </a:lnTo>
                  <a:lnTo>
                    <a:pt x="200" y="65"/>
                  </a:lnTo>
                  <a:lnTo>
                    <a:pt x="214" y="57"/>
                  </a:lnTo>
                  <a:lnTo>
                    <a:pt x="229" y="51"/>
                  </a:lnTo>
                  <a:lnTo>
                    <a:pt x="244" y="44"/>
                  </a:lnTo>
                  <a:lnTo>
                    <a:pt x="260" y="39"/>
                  </a:lnTo>
                  <a:lnTo>
                    <a:pt x="276" y="35"/>
                  </a:lnTo>
                  <a:lnTo>
                    <a:pt x="292" y="31"/>
                  </a:lnTo>
                  <a:lnTo>
                    <a:pt x="309" y="27"/>
                  </a:lnTo>
                  <a:lnTo>
                    <a:pt x="326" y="26"/>
                  </a:lnTo>
                  <a:lnTo>
                    <a:pt x="342" y="25"/>
                  </a:lnTo>
                  <a:lnTo>
                    <a:pt x="359" y="24"/>
                  </a:lnTo>
                  <a:lnTo>
                    <a:pt x="377" y="25"/>
                  </a:lnTo>
                  <a:lnTo>
                    <a:pt x="394" y="26"/>
                  </a:lnTo>
                  <a:lnTo>
                    <a:pt x="410" y="27"/>
                  </a:lnTo>
                  <a:lnTo>
                    <a:pt x="427" y="31"/>
                  </a:lnTo>
                  <a:lnTo>
                    <a:pt x="444" y="35"/>
                  </a:lnTo>
                  <a:lnTo>
                    <a:pt x="459" y="39"/>
                  </a:lnTo>
                  <a:lnTo>
                    <a:pt x="475" y="44"/>
                  </a:lnTo>
                  <a:lnTo>
                    <a:pt x="490" y="51"/>
                  </a:lnTo>
                  <a:lnTo>
                    <a:pt x="506" y="57"/>
                  </a:lnTo>
                  <a:lnTo>
                    <a:pt x="520" y="65"/>
                  </a:lnTo>
                  <a:lnTo>
                    <a:pt x="534" y="72"/>
                  </a:lnTo>
                  <a:lnTo>
                    <a:pt x="548" y="81"/>
                  </a:lnTo>
                  <a:lnTo>
                    <a:pt x="561" y="92"/>
                  </a:lnTo>
                  <a:lnTo>
                    <a:pt x="574" y="101"/>
                  </a:lnTo>
                  <a:lnTo>
                    <a:pt x="586" y="112"/>
                  </a:lnTo>
                  <a:lnTo>
                    <a:pt x="598" y="122"/>
                  </a:lnTo>
                  <a:lnTo>
                    <a:pt x="608" y="134"/>
                  </a:lnTo>
                  <a:lnTo>
                    <a:pt x="620" y="147"/>
                  </a:lnTo>
                  <a:lnTo>
                    <a:pt x="629" y="160"/>
                  </a:lnTo>
                  <a:lnTo>
                    <a:pt x="639" y="173"/>
                  </a:lnTo>
                  <a:lnTo>
                    <a:pt x="648" y="187"/>
                  </a:lnTo>
                  <a:lnTo>
                    <a:pt x="656" y="201"/>
                  </a:lnTo>
                  <a:lnTo>
                    <a:pt x="663" y="215"/>
                  </a:lnTo>
                  <a:lnTo>
                    <a:pt x="670" y="230"/>
                  </a:lnTo>
                  <a:lnTo>
                    <a:pt x="676" y="244"/>
                  </a:lnTo>
                  <a:lnTo>
                    <a:pt x="681" y="261"/>
                  </a:lnTo>
                  <a:lnTo>
                    <a:pt x="685" y="277"/>
                  </a:lnTo>
                  <a:lnTo>
                    <a:pt x="689" y="293"/>
                  </a:lnTo>
                  <a:lnTo>
                    <a:pt x="692" y="310"/>
                  </a:lnTo>
                  <a:lnTo>
                    <a:pt x="694" y="327"/>
                  </a:lnTo>
                  <a:lnTo>
                    <a:pt x="696" y="343"/>
                  </a:lnTo>
                  <a:lnTo>
                    <a:pt x="697" y="360"/>
                  </a:lnTo>
                  <a:lnTo>
                    <a:pt x="696" y="377"/>
                  </a:lnTo>
                  <a:lnTo>
                    <a:pt x="694" y="392"/>
                  </a:lnTo>
                  <a:lnTo>
                    <a:pt x="693" y="408"/>
                  </a:lnTo>
                  <a:lnTo>
                    <a:pt x="690" y="422"/>
                  </a:lnTo>
                  <a:lnTo>
                    <a:pt x="688" y="437"/>
                  </a:lnTo>
                  <a:lnTo>
                    <a:pt x="684" y="453"/>
                  </a:lnTo>
                  <a:lnTo>
                    <a:pt x="679" y="467"/>
                  </a:lnTo>
                  <a:lnTo>
                    <a:pt x="674" y="481"/>
                  </a:lnTo>
                  <a:lnTo>
                    <a:pt x="669" y="495"/>
                  </a:lnTo>
                  <a:lnTo>
                    <a:pt x="662" y="509"/>
                  </a:lnTo>
                  <a:lnTo>
                    <a:pt x="654" y="523"/>
                  </a:lnTo>
                  <a:lnTo>
                    <a:pt x="647" y="536"/>
                  </a:lnTo>
                  <a:lnTo>
                    <a:pt x="639" y="549"/>
                  </a:lnTo>
                  <a:lnTo>
                    <a:pt x="630" y="562"/>
                  </a:lnTo>
                  <a:lnTo>
                    <a:pt x="620" y="573"/>
                  </a:lnTo>
                  <a:lnTo>
                    <a:pt x="610" y="585"/>
                  </a:lnTo>
                  <a:close/>
                  <a:moveTo>
                    <a:pt x="359" y="0"/>
                  </a:moveTo>
                  <a:lnTo>
                    <a:pt x="341" y="0"/>
                  </a:lnTo>
                  <a:lnTo>
                    <a:pt x="323" y="2"/>
                  </a:lnTo>
                  <a:lnTo>
                    <a:pt x="305" y="4"/>
                  </a:lnTo>
                  <a:lnTo>
                    <a:pt x="287" y="7"/>
                  </a:lnTo>
                  <a:lnTo>
                    <a:pt x="269" y="12"/>
                  </a:lnTo>
                  <a:lnTo>
                    <a:pt x="253" y="16"/>
                  </a:lnTo>
                  <a:lnTo>
                    <a:pt x="236" y="22"/>
                  </a:lnTo>
                  <a:lnTo>
                    <a:pt x="219" y="29"/>
                  </a:lnTo>
                  <a:lnTo>
                    <a:pt x="204" y="35"/>
                  </a:lnTo>
                  <a:lnTo>
                    <a:pt x="188" y="44"/>
                  </a:lnTo>
                  <a:lnTo>
                    <a:pt x="173" y="52"/>
                  </a:lnTo>
                  <a:lnTo>
                    <a:pt x="159" y="62"/>
                  </a:lnTo>
                  <a:lnTo>
                    <a:pt x="145" y="72"/>
                  </a:lnTo>
                  <a:lnTo>
                    <a:pt x="131" y="83"/>
                  </a:lnTo>
                  <a:lnTo>
                    <a:pt x="118" y="94"/>
                  </a:lnTo>
                  <a:lnTo>
                    <a:pt x="105" y="106"/>
                  </a:lnTo>
                  <a:lnTo>
                    <a:pt x="93" y="119"/>
                  </a:lnTo>
                  <a:lnTo>
                    <a:pt x="82" y="131"/>
                  </a:lnTo>
                  <a:lnTo>
                    <a:pt x="71" y="146"/>
                  </a:lnTo>
                  <a:lnTo>
                    <a:pt x="61" y="160"/>
                  </a:lnTo>
                  <a:lnTo>
                    <a:pt x="51" y="174"/>
                  </a:lnTo>
                  <a:lnTo>
                    <a:pt x="43" y="189"/>
                  </a:lnTo>
                  <a:lnTo>
                    <a:pt x="34" y="205"/>
                  </a:lnTo>
                  <a:lnTo>
                    <a:pt x="28" y="220"/>
                  </a:lnTo>
                  <a:lnTo>
                    <a:pt x="21" y="237"/>
                  </a:lnTo>
                  <a:lnTo>
                    <a:pt x="15" y="253"/>
                  </a:lnTo>
                  <a:lnTo>
                    <a:pt x="11" y="270"/>
                  </a:lnTo>
                  <a:lnTo>
                    <a:pt x="6" y="288"/>
                  </a:lnTo>
                  <a:lnTo>
                    <a:pt x="3" y="306"/>
                  </a:lnTo>
                  <a:lnTo>
                    <a:pt x="1" y="324"/>
                  </a:lnTo>
                  <a:lnTo>
                    <a:pt x="0" y="342"/>
                  </a:lnTo>
                  <a:lnTo>
                    <a:pt x="0" y="360"/>
                  </a:lnTo>
                  <a:lnTo>
                    <a:pt x="0" y="378"/>
                  </a:lnTo>
                  <a:lnTo>
                    <a:pt x="1" y="395"/>
                  </a:lnTo>
                  <a:lnTo>
                    <a:pt x="3" y="413"/>
                  </a:lnTo>
                  <a:lnTo>
                    <a:pt x="6" y="429"/>
                  </a:lnTo>
                  <a:lnTo>
                    <a:pt x="10" y="446"/>
                  </a:lnTo>
                  <a:lnTo>
                    <a:pt x="14" y="463"/>
                  </a:lnTo>
                  <a:lnTo>
                    <a:pt x="19" y="478"/>
                  </a:lnTo>
                  <a:lnTo>
                    <a:pt x="25" y="495"/>
                  </a:lnTo>
                  <a:lnTo>
                    <a:pt x="32" y="510"/>
                  </a:lnTo>
                  <a:lnTo>
                    <a:pt x="39" y="526"/>
                  </a:lnTo>
                  <a:lnTo>
                    <a:pt x="47" y="540"/>
                  </a:lnTo>
                  <a:lnTo>
                    <a:pt x="56" y="555"/>
                  </a:lnTo>
                  <a:lnTo>
                    <a:pt x="65" y="569"/>
                  </a:lnTo>
                  <a:lnTo>
                    <a:pt x="75" y="582"/>
                  </a:lnTo>
                  <a:lnTo>
                    <a:pt x="87" y="596"/>
                  </a:lnTo>
                  <a:lnTo>
                    <a:pt x="98" y="609"/>
                  </a:lnTo>
                  <a:lnTo>
                    <a:pt x="98" y="609"/>
                  </a:lnTo>
                  <a:lnTo>
                    <a:pt x="98" y="609"/>
                  </a:lnTo>
                  <a:lnTo>
                    <a:pt x="98" y="609"/>
                  </a:lnTo>
                  <a:lnTo>
                    <a:pt x="98" y="609"/>
                  </a:lnTo>
                  <a:lnTo>
                    <a:pt x="98" y="609"/>
                  </a:lnTo>
                  <a:lnTo>
                    <a:pt x="98" y="609"/>
                  </a:lnTo>
                  <a:lnTo>
                    <a:pt x="98" y="609"/>
                  </a:lnTo>
                  <a:lnTo>
                    <a:pt x="98" y="609"/>
                  </a:lnTo>
                  <a:lnTo>
                    <a:pt x="98" y="609"/>
                  </a:lnTo>
                  <a:lnTo>
                    <a:pt x="98" y="609"/>
                  </a:lnTo>
                  <a:lnTo>
                    <a:pt x="98" y="609"/>
                  </a:lnTo>
                  <a:lnTo>
                    <a:pt x="98" y="609"/>
                  </a:lnTo>
                  <a:lnTo>
                    <a:pt x="98" y="609"/>
                  </a:lnTo>
                  <a:lnTo>
                    <a:pt x="98" y="609"/>
                  </a:lnTo>
                  <a:lnTo>
                    <a:pt x="98" y="609"/>
                  </a:lnTo>
                  <a:lnTo>
                    <a:pt x="98" y="609"/>
                  </a:lnTo>
                  <a:lnTo>
                    <a:pt x="98" y="609"/>
                  </a:lnTo>
                  <a:lnTo>
                    <a:pt x="98" y="609"/>
                  </a:lnTo>
                  <a:lnTo>
                    <a:pt x="98" y="609"/>
                  </a:lnTo>
                  <a:lnTo>
                    <a:pt x="98" y="609"/>
                  </a:lnTo>
                  <a:lnTo>
                    <a:pt x="98" y="609"/>
                  </a:lnTo>
                  <a:lnTo>
                    <a:pt x="98" y="609"/>
                  </a:lnTo>
                  <a:lnTo>
                    <a:pt x="98" y="609"/>
                  </a:lnTo>
                  <a:lnTo>
                    <a:pt x="98" y="609"/>
                  </a:lnTo>
                  <a:lnTo>
                    <a:pt x="98" y="609"/>
                  </a:lnTo>
                  <a:lnTo>
                    <a:pt x="98" y="609"/>
                  </a:lnTo>
                  <a:lnTo>
                    <a:pt x="98" y="609"/>
                  </a:lnTo>
                  <a:lnTo>
                    <a:pt x="98" y="609"/>
                  </a:lnTo>
                  <a:lnTo>
                    <a:pt x="98" y="609"/>
                  </a:lnTo>
                  <a:lnTo>
                    <a:pt x="113" y="622"/>
                  </a:lnTo>
                  <a:lnTo>
                    <a:pt x="127" y="635"/>
                  </a:lnTo>
                  <a:lnTo>
                    <a:pt x="141" y="645"/>
                  </a:lnTo>
                  <a:lnTo>
                    <a:pt x="156" y="657"/>
                  </a:lnTo>
                  <a:lnTo>
                    <a:pt x="172" y="666"/>
                  </a:lnTo>
                  <a:lnTo>
                    <a:pt x="187" y="676"/>
                  </a:lnTo>
                  <a:lnTo>
                    <a:pt x="204" y="684"/>
                  </a:lnTo>
                  <a:lnTo>
                    <a:pt x="220" y="691"/>
                  </a:lnTo>
                  <a:lnTo>
                    <a:pt x="237" y="698"/>
                  </a:lnTo>
                  <a:lnTo>
                    <a:pt x="254" y="704"/>
                  </a:lnTo>
                  <a:lnTo>
                    <a:pt x="272" y="709"/>
                  </a:lnTo>
                  <a:lnTo>
                    <a:pt x="288" y="713"/>
                  </a:lnTo>
                  <a:lnTo>
                    <a:pt x="306" y="717"/>
                  </a:lnTo>
                  <a:lnTo>
                    <a:pt x="324" y="720"/>
                  </a:lnTo>
                  <a:lnTo>
                    <a:pt x="342" y="721"/>
                  </a:lnTo>
                  <a:lnTo>
                    <a:pt x="359" y="721"/>
                  </a:lnTo>
                  <a:lnTo>
                    <a:pt x="377" y="721"/>
                  </a:lnTo>
                  <a:lnTo>
                    <a:pt x="395" y="720"/>
                  </a:lnTo>
                  <a:lnTo>
                    <a:pt x="413" y="717"/>
                  </a:lnTo>
                  <a:lnTo>
                    <a:pt x="431" y="713"/>
                  </a:lnTo>
                  <a:lnTo>
                    <a:pt x="448" y="709"/>
                  </a:lnTo>
                  <a:lnTo>
                    <a:pt x="466" y="704"/>
                  </a:lnTo>
                  <a:lnTo>
                    <a:pt x="482" y="698"/>
                  </a:lnTo>
                  <a:lnTo>
                    <a:pt x="499" y="691"/>
                  </a:lnTo>
                  <a:lnTo>
                    <a:pt x="516" y="684"/>
                  </a:lnTo>
                  <a:lnTo>
                    <a:pt x="532" y="676"/>
                  </a:lnTo>
                  <a:lnTo>
                    <a:pt x="549" y="666"/>
                  </a:lnTo>
                  <a:lnTo>
                    <a:pt x="565" y="657"/>
                  </a:lnTo>
                  <a:lnTo>
                    <a:pt x="579" y="645"/>
                  </a:lnTo>
                  <a:lnTo>
                    <a:pt x="594" y="635"/>
                  </a:lnTo>
                  <a:lnTo>
                    <a:pt x="607" y="622"/>
                  </a:lnTo>
                  <a:lnTo>
                    <a:pt x="621" y="609"/>
                  </a:lnTo>
                  <a:lnTo>
                    <a:pt x="621" y="609"/>
                  </a:lnTo>
                  <a:lnTo>
                    <a:pt x="621" y="609"/>
                  </a:lnTo>
                  <a:lnTo>
                    <a:pt x="633" y="596"/>
                  </a:lnTo>
                  <a:lnTo>
                    <a:pt x="643" y="584"/>
                  </a:lnTo>
                  <a:lnTo>
                    <a:pt x="653" y="569"/>
                  </a:lnTo>
                  <a:lnTo>
                    <a:pt x="663" y="555"/>
                  </a:lnTo>
                  <a:lnTo>
                    <a:pt x="672" y="540"/>
                  </a:lnTo>
                  <a:lnTo>
                    <a:pt x="680" y="526"/>
                  </a:lnTo>
                  <a:lnTo>
                    <a:pt x="688" y="510"/>
                  </a:lnTo>
                  <a:lnTo>
                    <a:pt x="694" y="495"/>
                  </a:lnTo>
                  <a:lnTo>
                    <a:pt x="701" y="478"/>
                  </a:lnTo>
                  <a:lnTo>
                    <a:pt x="706" y="463"/>
                  </a:lnTo>
                  <a:lnTo>
                    <a:pt x="710" y="446"/>
                  </a:lnTo>
                  <a:lnTo>
                    <a:pt x="714" y="429"/>
                  </a:lnTo>
                  <a:lnTo>
                    <a:pt x="716" y="413"/>
                  </a:lnTo>
                  <a:lnTo>
                    <a:pt x="719" y="395"/>
                  </a:lnTo>
                  <a:lnTo>
                    <a:pt x="720" y="378"/>
                  </a:lnTo>
                  <a:lnTo>
                    <a:pt x="720" y="360"/>
                  </a:lnTo>
                  <a:lnTo>
                    <a:pt x="720" y="342"/>
                  </a:lnTo>
                  <a:lnTo>
                    <a:pt x="719" y="324"/>
                  </a:lnTo>
                  <a:lnTo>
                    <a:pt x="716" y="306"/>
                  </a:lnTo>
                  <a:lnTo>
                    <a:pt x="714" y="288"/>
                  </a:lnTo>
                  <a:lnTo>
                    <a:pt x="708" y="270"/>
                  </a:lnTo>
                  <a:lnTo>
                    <a:pt x="705" y="253"/>
                  </a:lnTo>
                  <a:lnTo>
                    <a:pt x="698" y="237"/>
                  </a:lnTo>
                  <a:lnTo>
                    <a:pt x="692" y="220"/>
                  </a:lnTo>
                  <a:lnTo>
                    <a:pt x="685" y="205"/>
                  </a:lnTo>
                  <a:lnTo>
                    <a:pt x="676" y="189"/>
                  </a:lnTo>
                  <a:lnTo>
                    <a:pt x="669" y="174"/>
                  </a:lnTo>
                  <a:lnTo>
                    <a:pt x="658" y="160"/>
                  </a:lnTo>
                  <a:lnTo>
                    <a:pt x="648" y="146"/>
                  </a:lnTo>
                  <a:lnTo>
                    <a:pt x="638" y="131"/>
                  </a:lnTo>
                  <a:lnTo>
                    <a:pt x="626" y="119"/>
                  </a:lnTo>
                  <a:lnTo>
                    <a:pt x="615" y="106"/>
                  </a:lnTo>
                  <a:lnTo>
                    <a:pt x="602" y="94"/>
                  </a:lnTo>
                  <a:lnTo>
                    <a:pt x="589" y="83"/>
                  </a:lnTo>
                  <a:lnTo>
                    <a:pt x="575" y="72"/>
                  </a:lnTo>
                  <a:lnTo>
                    <a:pt x="561" y="62"/>
                  </a:lnTo>
                  <a:lnTo>
                    <a:pt x="547" y="52"/>
                  </a:lnTo>
                  <a:lnTo>
                    <a:pt x="531" y="44"/>
                  </a:lnTo>
                  <a:lnTo>
                    <a:pt x="516" y="35"/>
                  </a:lnTo>
                  <a:lnTo>
                    <a:pt x="500" y="29"/>
                  </a:lnTo>
                  <a:lnTo>
                    <a:pt x="484" y="22"/>
                  </a:lnTo>
                  <a:lnTo>
                    <a:pt x="467" y="16"/>
                  </a:lnTo>
                  <a:lnTo>
                    <a:pt x="450" y="12"/>
                  </a:lnTo>
                  <a:lnTo>
                    <a:pt x="432" y="7"/>
                  </a:lnTo>
                  <a:lnTo>
                    <a:pt x="414" y="4"/>
                  </a:lnTo>
                  <a:lnTo>
                    <a:pt x="396" y="2"/>
                  </a:lnTo>
                  <a:lnTo>
                    <a:pt x="378" y="0"/>
                  </a:lnTo>
                  <a:lnTo>
                    <a:pt x="359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F40C574F-3DD6-F94D-97F9-8AAA63F17EF0}"/>
                </a:ext>
              </a:extLst>
            </p:cNvPr>
            <p:cNvSpPr txBox="1"/>
            <p:nvPr/>
          </p:nvSpPr>
          <p:spPr>
            <a:xfrm>
              <a:off x="1582273" y="4941299"/>
              <a:ext cx="3342476" cy="50783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100" dirty="0"/>
                <a:t>Preparing Presentation data driven recommendation</a:t>
              </a:r>
            </a:p>
            <a:p>
              <a:endParaRPr lang="en-US" sz="1100" dirty="0"/>
            </a:p>
            <a:p>
              <a:endParaRPr lang="en-US" sz="1100" dirty="0"/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5123645F-186E-544B-A8D6-4E6BD41B55DD}"/>
              </a:ext>
            </a:extLst>
          </p:cNvPr>
          <p:cNvGrpSpPr/>
          <p:nvPr/>
        </p:nvGrpSpPr>
        <p:grpSpPr>
          <a:xfrm>
            <a:off x="7512617" y="5737208"/>
            <a:ext cx="287338" cy="287338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148" name="Freeform 372">
              <a:extLst>
                <a:ext uri="{FF2B5EF4-FFF2-40B4-BE49-F238E27FC236}">
                  <a16:creationId xmlns:a16="http://schemas.microsoft.com/office/drawing/2014/main" id="{2D134D66-131E-8D4F-8D5C-21612CCF325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373">
              <a:extLst>
                <a:ext uri="{FF2B5EF4-FFF2-40B4-BE49-F238E27FC236}">
                  <a16:creationId xmlns:a16="http://schemas.microsoft.com/office/drawing/2014/main" id="{4DEFCC75-9E80-D14B-8FBC-55A600A928CF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CE4FF993-D61B-934A-9B6A-2E307786AAEC}"/>
              </a:ext>
            </a:extLst>
          </p:cNvPr>
          <p:cNvGrpSpPr/>
          <p:nvPr/>
        </p:nvGrpSpPr>
        <p:grpSpPr>
          <a:xfrm>
            <a:off x="7555449" y="5053518"/>
            <a:ext cx="272498" cy="361250"/>
            <a:chOff x="2598738" y="1344613"/>
            <a:chExt cx="287338" cy="287338"/>
          </a:xfrm>
          <a:solidFill>
            <a:schemeClr val="bg1"/>
          </a:solidFill>
        </p:grpSpPr>
        <p:sp>
          <p:nvSpPr>
            <p:cNvPr id="159" name="Freeform 457">
              <a:extLst>
                <a:ext uri="{FF2B5EF4-FFF2-40B4-BE49-F238E27FC236}">
                  <a16:creationId xmlns:a16="http://schemas.microsoft.com/office/drawing/2014/main" id="{107F591F-B312-EE46-B2C2-B0858395FA4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3988" y="1508125"/>
              <a:ext cx="192088" cy="47625"/>
            </a:xfrm>
            <a:custGeom>
              <a:avLst/>
              <a:gdLst>
                <a:gd name="T0" fmla="*/ 1 w 601"/>
                <a:gd name="T1" fmla="*/ 93 h 150"/>
                <a:gd name="T2" fmla="*/ 11 w 601"/>
                <a:gd name="T3" fmla="*/ 101 h 150"/>
                <a:gd name="T4" fmla="*/ 30 w 601"/>
                <a:gd name="T5" fmla="*/ 111 h 150"/>
                <a:gd name="T6" fmla="*/ 58 w 601"/>
                <a:gd name="T7" fmla="*/ 121 h 150"/>
                <a:gd name="T8" fmla="*/ 96 w 601"/>
                <a:gd name="T9" fmla="*/ 131 h 150"/>
                <a:gd name="T10" fmla="*/ 144 w 601"/>
                <a:gd name="T11" fmla="*/ 140 h 150"/>
                <a:gd name="T12" fmla="*/ 199 w 601"/>
                <a:gd name="T13" fmla="*/ 146 h 150"/>
                <a:gd name="T14" fmla="*/ 265 w 601"/>
                <a:gd name="T15" fmla="*/ 149 h 150"/>
                <a:gd name="T16" fmla="*/ 337 w 601"/>
                <a:gd name="T17" fmla="*/ 149 h 150"/>
                <a:gd name="T18" fmla="*/ 402 w 601"/>
                <a:gd name="T19" fmla="*/ 146 h 150"/>
                <a:gd name="T20" fmla="*/ 458 w 601"/>
                <a:gd name="T21" fmla="*/ 140 h 150"/>
                <a:gd name="T22" fmla="*/ 505 w 601"/>
                <a:gd name="T23" fmla="*/ 131 h 150"/>
                <a:gd name="T24" fmla="*/ 542 w 601"/>
                <a:gd name="T25" fmla="*/ 121 h 150"/>
                <a:gd name="T26" fmla="*/ 571 w 601"/>
                <a:gd name="T27" fmla="*/ 111 h 150"/>
                <a:gd name="T28" fmla="*/ 591 w 601"/>
                <a:gd name="T29" fmla="*/ 101 h 150"/>
                <a:gd name="T30" fmla="*/ 600 w 601"/>
                <a:gd name="T31" fmla="*/ 93 h 150"/>
                <a:gd name="T32" fmla="*/ 601 w 601"/>
                <a:gd name="T33" fmla="*/ 87 h 150"/>
                <a:gd name="T34" fmla="*/ 600 w 601"/>
                <a:gd name="T35" fmla="*/ 82 h 150"/>
                <a:gd name="T36" fmla="*/ 599 w 601"/>
                <a:gd name="T37" fmla="*/ 79 h 150"/>
                <a:gd name="T38" fmla="*/ 596 w 601"/>
                <a:gd name="T39" fmla="*/ 71 h 150"/>
                <a:gd name="T40" fmla="*/ 583 w 601"/>
                <a:gd name="T41" fmla="*/ 56 h 150"/>
                <a:gd name="T42" fmla="*/ 564 w 601"/>
                <a:gd name="T43" fmla="*/ 43 h 150"/>
                <a:gd name="T44" fmla="*/ 540 w 601"/>
                <a:gd name="T45" fmla="*/ 32 h 150"/>
                <a:gd name="T46" fmla="*/ 525 w 601"/>
                <a:gd name="T47" fmla="*/ 27 h 150"/>
                <a:gd name="T48" fmla="*/ 523 w 601"/>
                <a:gd name="T49" fmla="*/ 27 h 150"/>
                <a:gd name="T50" fmla="*/ 495 w 601"/>
                <a:gd name="T51" fmla="*/ 19 h 150"/>
                <a:gd name="T52" fmla="*/ 443 w 601"/>
                <a:gd name="T53" fmla="*/ 10 h 150"/>
                <a:gd name="T54" fmla="*/ 387 w 601"/>
                <a:gd name="T55" fmla="*/ 3 h 150"/>
                <a:gd name="T56" fmla="*/ 334 w 601"/>
                <a:gd name="T57" fmla="*/ 0 h 150"/>
                <a:gd name="T58" fmla="*/ 305 w 601"/>
                <a:gd name="T59" fmla="*/ 0 h 150"/>
                <a:gd name="T60" fmla="*/ 257 w 601"/>
                <a:gd name="T61" fmla="*/ 0 h 150"/>
                <a:gd name="T62" fmla="*/ 184 w 601"/>
                <a:gd name="T63" fmla="*/ 7 h 150"/>
                <a:gd name="T64" fmla="*/ 135 w 601"/>
                <a:gd name="T65" fmla="*/ 13 h 150"/>
                <a:gd name="T66" fmla="*/ 88 w 601"/>
                <a:gd name="T67" fmla="*/ 24 h 150"/>
                <a:gd name="T68" fmla="*/ 48 w 601"/>
                <a:gd name="T69" fmla="*/ 38 h 150"/>
                <a:gd name="T70" fmla="*/ 24 w 601"/>
                <a:gd name="T71" fmla="*/ 51 h 150"/>
                <a:gd name="T72" fmla="*/ 13 w 601"/>
                <a:gd name="T73" fmla="*/ 60 h 150"/>
                <a:gd name="T74" fmla="*/ 4 w 601"/>
                <a:gd name="T75" fmla="*/ 71 h 150"/>
                <a:gd name="T76" fmla="*/ 0 w 601"/>
                <a:gd name="T77" fmla="*/ 84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01" h="150">
                  <a:moveTo>
                    <a:pt x="0" y="90"/>
                  </a:moveTo>
                  <a:lnTo>
                    <a:pt x="1" y="93"/>
                  </a:lnTo>
                  <a:lnTo>
                    <a:pt x="4" y="97"/>
                  </a:lnTo>
                  <a:lnTo>
                    <a:pt x="11" y="101"/>
                  </a:lnTo>
                  <a:lnTo>
                    <a:pt x="19" y="106"/>
                  </a:lnTo>
                  <a:lnTo>
                    <a:pt x="30" y="111"/>
                  </a:lnTo>
                  <a:lnTo>
                    <a:pt x="43" y="116"/>
                  </a:lnTo>
                  <a:lnTo>
                    <a:pt x="58" y="121"/>
                  </a:lnTo>
                  <a:lnTo>
                    <a:pt x="76" y="126"/>
                  </a:lnTo>
                  <a:lnTo>
                    <a:pt x="96" y="131"/>
                  </a:lnTo>
                  <a:lnTo>
                    <a:pt x="119" y="135"/>
                  </a:lnTo>
                  <a:lnTo>
                    <a:pt x="144" y="140"/>
                  </a:lnTo>
                  <a:lnTo>
                    <a:pt x="170" y="143"/>
                  </a:lnTo>
                  <a:lnTo>
                    <a:pt x="199" y="146"/>
                  </a:lnTo>
                  <a:lnTo>
                    <a:pt x="230" y="148"/>
                  </a:lnTo>
                  <a:lnTo>
                    <a:pt x="265" y="149"/>
                  </a:lnTo>
                  <a:lnTo>
                    <a:pt x="300" y="150"/>
                  </a:lnTo>
                  <a:lnTo>
                    <a:pt x="337" y="149"/>
                  </a:lnTo>
                  <a:lnTo>
                    <a:pt x="370" y="148"/>
                  </a:lnTo>
                  <a:lnTo>
                    <a:pt x="402" y="146"/>
                  </a:lnTo>
                  <a:lnTo>
                    <a:pt x="431" y="143"/>
                  </a:lnTo>
                  <a:lnTo>
                    <a:pt x="458" y="140"/>
                  </a:lnTo>
                  <a:lnTo>
                    <a:pt x="482" y="135"/>
                  </a:lnTo>
                  <a:lnTo>
                    <a:pt x="505" y="131"/>
                  </a:lnTo>
                  <a:lnTo>
                    <a:pt x="525" y="126"/>
                  </a:lnTo>
                  <a:lnTo>
                    <a:pt x="542" y="121"/>
                  </a:lnTo>
                  <a:lnTo>
                    <a:pt x="559" y="116"/>
                  </a:lnTo>
                  <a:lnTo>
                    <a:pt x="571" y="111"/>
                  </a:lnTo>
                  <a:lnTo>
                    <a:pt x="582" y="106"/>
                  </a:lnTo>
                  <a:lnTo>
                    <a:pt x="591" y="101"/>
                  </a:lnTo>
                  <a:lnTo>
                    <a:pt x="596" y="97"/>
                  </a:lnTo>
                  <a:lnTo>
                    <a:pt x="600" y="93"/>
                  </a:lnTo>
                  <a:lnTo>
                    <a:pt x="601" y="90"/>
                  </a:lnTo>
                  <a:lnTo>
                    <a:pt x="601" y="87"/>
                  </a:lnTo>
                  <a:lnTo>
                    <a:pt x="600" y="84"/>
                  </a:lnTo>
                  <a:lnTo>
                    <a:pt x="600" y="82"/>
                  </a:lnTo>
                  <a:lnTo>
                    <a:pt x="600" y="81"/>
                  </a:lnTo>
                  <a:lnTo>
                    <a:pt x="599" y="79"/>
                  </a:lnTo>
                  <a:lnTo>
                    <a:pt x="599" y="78"/>
                  </a:lnTo>
                  <a:lnTo>
                    <a:pt x="596" y="71"/>
                  </a:lnTo>
                  <a:lnTo>
                    <a:pt x="591" y="63"/>
                  </a:lnTo>
                  <a:lnTo>
                    <a:pt x="583" y="56"/>
                  </a:lnTo>
                  <a:lnTo>
                    <a:pt x="575" y="49"/>
                  </a:lnTo>
                  <a:lnTo>
                    <a:pt x="564" y="43"/>
                  </a:lnTo>
                  <a:lnTo>
                    <a:pt x="553" y="38"/>
                  </a:lnTo>
                  <a:lnTo>
                    <a:pt x="540" y="32"/>
                  </a:lnTo>
                  <a:lnTo>
                    <a:pt x="525" y="28"/>
                  </a:lnTo>
                  <a:lnTo>
                    <a:pt x="525" y="27"/>
                  </a:lnTo>
                  <a:lnTo>
                    <a:pt x="525" y="27"/>
                  </a:lnTo>
                  <a:lnTo>
                    <a:pt x="523" y="27"/>
                  </a:lnTo>
                  <a:lnTo>
                    <a:pt x="520" y="26"/>
                  </a:lnTo>
                  <a:lnTo>
                    <a:pt x="495" y="19"/>
                  </a:lnTo>
                  <a:lnTo>
                    <a:pt x="470" y="14"/>
                  </a:lnTo>
                  <a:lnTo>
                    <a:pt x="443" y="10"/>
                  </a:lnTo>
                  <a:lnTo>
                    <a:pt x="415" y="5"/>
                  </a:lnTo>
                  <a:lnTo>
                    <a:pt x="387" y="3"/>
                  </a:lnTo>
                  <a:lnTo>
                    <a:pt x="360" y="1"/>
                  </a:lnTo>
                  <a:lnTo>
                    <a:pt x="334" y="0"/>
                  </a:lnTo>
                  <a:lnTo>
                    <a:pt x="311" y="0"/>
                  </a:lnTo>
                  <a:lnTo>
                    <a:pt x="305" y="0"/>
                  </a:lnTo>
                  <a:lnTo>
                    <a:pt x="300" y="0"/>
                  </a:lnTo>
                  <a:lnTo>
                    <a:pt x="257" y="0"/>
                  </a:lnTo>
                  <a:lnTo>
                    <a:pt x="209" y="3"/>
                  </a:lnTo>
                  <a:lnTo>
                    <a:pt x="184" y="7"/>
                  </a:lnTo>
                  <a:lnTo>
                    <a:pt x="160" y="10"/>
                  </a:lnTo>
                  <a:lnTo>
                    <a:pt x="135" y="13"/>
                  </a:lnTo>
                  <a:lnTo>
                    <a:pt x="110" y="18"/>
                  </a:lnTo>
                  <a:lnTo>
                    <a:pt x="88" y="24"/>
                  </a:lnTo>
                  <a:lnTo>
                    <a:pt x="67" y="30"/>
                  </a:lnTo>
                  <a:lnTo>
                    <a:pt x="48" y="38"/>
                  </a:lnTo>
                  <a:lnTo>
                    <a:pt x="32" y="45"/>
                  </a:lnTo>
                  <a:lnTo>
                    <a:pt x="24" y="51"/>
                  </a:lnTo>
                  <a:lnTo>
                    <a:pt x="18" y="55"/>
                  </a:lnTo>
                  <a:lnTo>
                    <a:pt x="13" y="60"/>
                  </a:lnTo>
                  <a:lnTo>
                    <a:pt x="8" y="66"/>
                  </a:lnTo>
                  <a:lnTo>
                    <a:pt x="4" y="71"/>
                  </a:lnTo>
                  <a:lnTo>
                    <a:pt x="2" y="77"/>
                  </a:lnTo>
                  <a:lnTo>
                    <a:pt x="0" y="84"/>
                  </a:lnTo>
                  <a:lnTo>
                    <a:pt x="0" y="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458">
              <a:extLst>
                <a:ext uri="{FF2B5EF4-FFF2-40B4-BE49-F238E27FC236}">
                  <a16:creationId xmlns:a16="http://schemas.microsoft.com/office/drawing/2014/main" id="{3ABC2775-6834-7C4A-A83E-7AD7F519FCC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8738" y="1420813"/>
              <a:ext cx="190500" cy="39688"/>
            </a:xfrm>
            <a:custGeom>
              <a:avLst/>
              <a:gdLst>
                <a:gd name="T0" fmla="*/ 333 w 602"/>
                <a:gd name="T1" fmla="*/ 125 h 125"/>
                <a:gd name="T2" fmla="*/ 393 w 602"/>
                <a:gd name="T3" fmla="*/ 122 h 125"/>
                <a:gd name="T4" fmla="*/ 448 w 602"/>
                <a:gd name="T5" fmla="*/ 116 h 125"/>
                <a:gd name="T6" fmla="*/ 495 w 602"/>
                <a:gd name="T7" fmla="*/ 108 h 125"/>
                <a:gd name="T8" fmla="*/ 536 w 602"/>
                <a:gd name="T9" fmla="*/ 99 h 125"/>
                <a:gd name="T10" fmla="*/ 567 w 602"/>
                <a:gd name="T11" fmla="*/ 89 h 125"/>
                <a:gd name="T12" fmla="*/ 589 w 602"/>
                <a:gd name="T13" fmla="*/ 79 h 125"/>
                <a:gd name="T14" fmla="*/ 599 w 602"/>
                <a:gd name="T15" fmla="*/ 72 h 125"/>
                <a:gd name="T16" fmla="*/ 602 w 602"/>
                <a:gd name="T17" fmla="*/ 67 h 125"/>
                <a:gd name="T18" fmla="*/ 602 w 602"/>
                <a:gd name="T19" fmla="*/ 0 h 125"/>
                <a:gd name="T20" fmla="*/ 573 w 602"/>
                <a:gd name="T21" fmla="*/ 13 h 125"/>
                <a:gd name="T22" fmla="*/ 537 w 602"/>
                <a:gd name="T23" fmla="*/ 24 h 125"/>
                <a:gd name="T24" fmla="*/ 497 w 602"/>
                <a:gd name="T25" fmla="*/ 34 h 125"/>
                <a:gd name="T26" fmla="*/ 454 w 602"/>
                <a:gd name="T27" fmla="*/ 40 h 125"/>
                <a:gd name="T28" fmla="*/ 369 w 602"/>
                <a:gd name="T29" fmla="*/ 48 h 125"/>
                <a:gd name="T30" fmla="*/ 302 w 602"/>
                <a:gd name="T31" fmla="*/ 50 h 125"/>
                <a:gd name="T32" fmla="*/ 233 w 602"/>
                <a:gd name="T33" fmla="*/ 48 h 125"/>
                <a:gd name="T34" fmla="*/ 148 w 602"/>
                <a:gd name="T35" fmla="*/ 40 h 125"/>
                <a:gd name="T36" fmla="*/ 106 w 602"/>
                <a:gd name="T37" fmla="*/ 34 h 125"/>
                <a:gd name="T38" fmla="*/ 66 w 602"/>
                <a:gd name="T39" fmla="*/ 25 h 125"/>
                <a:gd name="T40" fmla="*/ 29 w 602"/>
                <a:gd name="T41" fmla="*/ 13 h 125"/>
                <a:gd name="T42" fmla="*/ 0 w 602"/>
                <a:gd name="T43" fmla="*/ 0 h 125"/>
                <a:gd name="T44" fmla="*/ 0 w 602"/>
                <a:gd name="T45" fmla="*/ 67 h 125"/>
                <a:gd name="T46" fmla="*/ 4 w 602"/>
                <a:gd name="T47" fmla="*/ 72 h 125"/>
                <a:gd name="T48" fmla="*/ 13 w 602"/>
                <a:gd name="T49" fmla="*/ 79 h 125"/>
                <a:gd name="T50" fmla="*/ 36 w 602"/>
                <a:gd name="T51" fmla="*/ 89 h 125"/>
                <a:gd name="T52" fmla="*/ 67 w 602"/>
                <a:gd name="T53" fmla="*/ 99 h 125"/>
                <a:gd name="T54" fmla="*/ 108 w 602"/>
                <a:gd name="T55" fmla="*/ 108 h 125"/>
                <a:gd name="T56" fmla="*/ 155 w 602"/>
                <a:gd name="T57" fmla="*/ 116 h 125"/>
                <a:gd name="T58" fmla="*/ 210 w 602"/>
                <a:gd name="T59" fmla="*/ 122 h 125"/>
                <a:gd name="T60" fmla="*/ 270 w 602"/>
                <a:gd name="T61" fmla="*/ 125 h 125"/>
                <a:gd name="T62" fmla="*/ 302 w 602"/>
                <a:gd name="T63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02" h="125">
                  <a:moveTo>
                    <a:pt x="302" y="125"/>
                  </a:moveTo>
                  <a:lnTo>
                    <a:pt x="333" y="125"/>
                  </a:lnTo>
                  <a:lnTo>
                    <a:pt x="364" y="124"/>
                  </a:lnTo>
                  <a:lnTo>
                    <a:pt x="393" y="122"/>
                  </a:lnTo>
                  <a:lnTo>
                    <a:pt x="421" y="118"/>
                  </a:lnTo>
                  <a:lnTo>
                    <a:pt x="448" y="116"/>
                  </a:lnTo>
                  <a:lnTo>
                    <a:pt x="472" y="112"/>
                  </a:lnTo>
                  <a:lnTo>
                    <a:pt x="495" y="108"/>
                  </a:lnTo>
                  <a:lnTo>
                    <a:pt x="516" y="103"/>
                  </a:lnTo>
                  <a:lnTo>
                    <a:pt x="536" y="99"/>
                  </a:lnTo>
                  <a:lnTo>
                    <a:pt x="553" y="94"/>
                  </a:lnTo>
                  <a:lnTo>
                    <a:pt x="567" y="89"/>
                  </a:lnTo>
                  <a:lnTo>
                    <a:pt x="580" y="84"/>
                  </a:lnTo>
                  <a:lnTo>
                    <a:pt x="589" y="79"/>
                  </a:lnTo>
                  <a:lnTo>
                    <a:pt x="597" y="74"/>
                  </a:lnTo>
                  <a:lnTo>
                    <a:pt x="599" y="72"/>
                  </a:lnTo>
                  <a:lnTo>
                    <a:pt x="601" y="69"/>
                  </a:lnTo>
                  <a:lnTo>
                    <a:pt x="602" y="67"/>
                  </a:lnTo>
                  <a:lnTo>
                    <a:pt x="602" y="65"/>
                  </a:lnTo>
                  <a:lnTo>
                    <a:pt x="602" y="0"/>
                  </a:lnTo>
                  <a:lnTo>
                    <a:pt x="589" y="7"/>
                  </a:lnTo>
                  <a:lnTo>
                    <a:pt x="573" y="13"/>
                  </a:lnTo>
                  <a:lnTo>
                    <a:pt x="556" y="20"/>
                  </a:lnTo>
                  <a:lnTo>
                    <a:pt x="537" y="24"/>
                  </a:lnTo>
                  <a:lnTo>
                    <a:pt x="517" y="29"/>
                  </a:lnTo>
                  <a:lnTo>
                    <a:pt x="497" y="34"/>
                  </a:lnTo>
                  <a:lnTo>
                    <a:pt x="476" y="37"/>
                  </a:lnTo>
                  <a:lnTo>
                    <a:pt x="454" y="40"/>
                  </a:lnTo>
                  <a:lnTo>
                    <a:pt x="410" y="44"/>
                  </a:lnTo>
                  <a:lnTo>
                    <a:pt x="369" y="48"/>
                  </a:lnTo>
                  <a:lnTo>
                    <a:pt x="332" y="50"/>
                  </a:lnTo>
                  <a:lnTo>
                    <a:pt x="302" y="50"/>
                  </a:lnTo>
                  <a:lnTo>
                    <a:pt x="271" y="50"/>
                  </a:lnTo>
                  <a:lnTo>
                    <a:pt x="233" y="48"/>
                  </a:lnTo>
                  <a:lnTo>
                    <a:pt x="192" y="44"/>
                  </a:lnTo>
                  <a:lnTo>
                    <a:pt x="148" y="40"/>
                  </a:lnTo>
                  <a:lnTo>
                    <a:pt x="127" y="37"/>
                  </a:lnTo>
                  <a:lnTo>
                    <a:pt x="106" y="34"/>
                  </a:lnTo>
                  <a:lnTo>
                    <a:pt x="85" y="29"/>
                  </a:lnTo>
                  <a:lnTo>
                    <a:pt x="66" y="25"/>
                  </a:lnTo>
                  <a:lnTo>
                    <a:pt x="47" y="20"/>
                  </a:lnTo>
                  <a:lnTo>
                    <a:pt x="29" y="13"/>
                  </a:lnTo>
                  <a:lnTo>
                    <a:pt x="14" y="7"/>
                  </a:lnTo>
                  <a:lnTo>
                    <a:pt x="0" y="0"/>
                  </a:lnTo>
                  <a:lnTo>
                    <a:pt x="0" y="65"/>
                  </a:lnTo>
                  <a:lnTo>
                    <a:pt x="0" y="67"/>
                  </a:lnTo>
                  <a:lnTo>
                    <a:pt x="2" y="69"/>
                  </a:lnTo>
                  <a:lnTo>
                    <a:pt x="4" y="72"/>
                  </a:lnTo>
                  <a:lnTo>
                    <a:pt x="6" y="74"/>
                  </a:lnTo>
                  <a:lnTo>
                    <a:pt x="13" y="79"/>
                  </a:lnTo>
                  <a:lnTo>
                    <a:pt x="23" y="84"/>
                  </a:lnTo>
                  <a:lnTo>
                    <a:pt x="36" y="89"/>
                  </a:lnTo>
                  <a:lnTo>
                    <a:pt x="50" y="95"/>
                  </a:lnTo>
                  <a:lnTo>
                    <a:pt x="67" y="99"/>
                  </a:lnTo>
                  <a:lnTo>
                    <a:pt x="86" y="103"/>
                  </a:lnTo>
                  <a:lnTo>
                    <a:pt x="108" y="108"/>
                  </a:lnTo>
                  <a:lnTo>
                    <a:pt x="130" y="112"/>
                  </a:lnTo>
                  <a:lnTo>
                    <a:pt x="155" y="116"/>
                  </a:lnTo>
                  <a:lnTo>
                    <a:pt x="182" y="120"/>
                  </a:lnTo>
                  <a:lnTo>
                    <a:pt x="210" y="122"/>
                  </a:lnTo>
                  <a:lnTo>
                    <a:pt x="240" y="124"/>
                  </a:lnTo>
                  <a:lnTo>
                    <a:pt x="270" y="125"/>
                  </a:lnTo>
                  <a:lnTo>
                    <a:pt x="302" y="125"/>
                  </a:lnTo>
                  <a:lnTo>
                    <a:pt x="302" y="1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459">
              <a:extLst>
                <a:ext uri="{FF2B5EF4-FFF2-40B4-BE49-F238E27FC236}">
                  <a16:creationId xmlns:a16="http://schemas.microsoft.com/office/drawing/2014/main" id="{DECBA90A-1EDC-8A47-A8C3-8CEF7D840221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8738" y="1454150"/>
              <a:ext cx="190500" cy="39688"/>
            </a:xfrm>
            <a:custGeom>
              <a:avLst/>
              <a:gdLst>
                <a:gd name="T0" fmla="*/ 302 w 602"/>
                <a:gd name="T1" fmla="*/ 124 h 124"/>
                <a:gd name="T2" fmla="*/ 333 w 602"/>
                <a:gd name="T3" fmla="*/ 124 h 124"/>
                <a:gd name="T4" fmla="*/ 364 w 602"/>
                <a:gd name="T5" fmla="*/ 123 h 124"/>
                <a:gd name="T6" fmla="*/ 393 w 602"/>
                <a:gd name="T7" fmla="*/ 121 h 124"/>
                <a:gd name="T8" fmla="*/ 421 w 602"/>
                <a:gd name="T9" fmla="*/ 119 h 124"/>
                <a:gd name="T10" fmla="*/ 448 w 602"/>
                <a:gd name="T11" fmla="*/ 115 h 124"/>
                <a:gd name="T12" fmla="*/ 472 w 602"/>
                <a:gd name="T13" fmla="*/ 111 h 124"/>
                <a:gd name="T14" fmla="*/ 495 w 602"/>
                <a:gd name="T15" fmla="*/ 108 h 124"/>
                <a:gd name="T16" fmla="*/ 516 w 602"/>
                <a:gd name="T17" fmla="*/ 104 h 124"/>
                <a:gd name="T18" fmla="*/ 536 w 602"/>
                <a:gd name="T19" fmla="*/ 98 h 124"/>
                <a:gd name="T20" fmla="*/ 553 w 602"/>
                <a:gd name="T21" fmla="*/ 94 h 124"/>
                <a:gd name="T22" fmla="*/ 567 w 602"/>
                <a:gd name="T23" fmla="*/ 89 h 124"/>
                <a:gd name="T24" fmla="*/ 580 w 602"/>
                <a:gd name="T25" fmla="*/ 83 h 124"/>
                <a:gd name="T26" fmla="*/ 589 w 602"/>
                <a:gd name="T27" fmla="*/ 79 h 124"/>
                <a:gd name="T28" fmla="*/ 597 w 602"/>
                <a:gd name="T29" fmla="*/ 74 h 124"/>
                <a:gd name="T30" fmla="*/ 599 w 602"/>
                <a:gd name="T31" fmla="*/ 71 h 124"/>
                <a:gd name="T32" fmla="*/ 601 w 602"/>
                <a:gd name="T33" fmla="*/ 69 h 124"/>
                <a:gd name="T34" fmla="*/ 602 w 602"/>
                <a:gd name="T35" fmla="*/ 66 h 124"/>
                <a:gd name="T36" fmla="*/ 602 w 602"/>
                <a:gd name="T37" fmla="*/ 64 h 124"/>
                <a:gd name="T38" fmla="*/ 602 w 602"/>
                <a:gd name="T39" fmla="*/ 0 h 124"/>
                <a:gd name="T40" fmla="*/ 589 w 602"/>
                <a:gd name="T41" fmla="*/ 7 h 124"/>
                <a:gd name="T42" fmla="*/ 573 w 602"/>
                <a:gd name="T43" fmla="*/ 14 h 124"/>
                <a:gd name="T44" fmla="*/ 556 w 602"/>
                <a:gd name="T45" fmla="*/ 19 h 124"/>
                <a:gd name="T46" fmla="*/ 537 w 602"/>
                <a:gd name="T47" fmla="*/ 24 h 124"/>
                <a:gd name="T48" fmla="*/ 517 w 602"/>
                <a:gd name="T49" fmla="*/ 29 h 124"/>
                <a:gd name="T50" fmla="*/ 497 w 602"/>
                <a:gd name="T51" fmla="*/ 33 h 124"/>
                <a:gd name="T52" fmla="*/ 476 w 602"/>
                <a:gd name="T53" fmla="*/ 36 h 124"/>
                <a:gd name="T54" fmla="*/ 454 w 602"/>
                <a:gd name="T55" fmla="*/ 39 h 124"/>
                <a:gd name="T56" fmla="*/ 410 w 602"/>
                <a:gd name="T57" fmla="*/ 44 h 124"/>
                <a:gd name="T58" fmla="*/ 369 w 602"/>
                <a:gd name="T59" fmla="*/ 47 h 124"/>
                <a:gd name="T60" fmla="*/ 332 w 602"/>
                <a:gd name="T61" fmla="*/ 49 h 124"/>
                <a:gd name="T62" fmla="*/ 302 w 602"/>
                <a:gd name="T63" fmla="*/ 49 h 124"/>
                <a:gd name="T64" fmla="*/ 271 w 602"/>
                <a:gd name="T65" fmla="*/ 49 h 124"/>
                <a:gd name="T66" fmla="*/ 233 w 602"/>
                <a:gd name="T67" fmla="*/ 47 h 124"/>
                <a:gd name="T68" fmla="*/ 192 w 602"/>
                <a:gd name="T69" fmla="*/ 44 h 124"/>
                <a:gd name="T70" fmla="*/ 148 w 602"/>
                <a:gd name="T71" fmla="*/ 39 h 124"/>
                <a:gd name="T72" fmla="*/ 127 w 602"/>
                <a:gd name="T73" fmla="*/ 36 h 124"/>
                <a:gd name="T74" fmla="*/ 106 w 602"/>
                <a:gd name="T75" fmla="*/ 33 h 124"/>
                <a:gd name="T76" fmla="*/ 85 w 602"/>
                <a:gd name="T77" fmla="*/ 29 h 124"/>
                <a:gd name="T78" fmla="*/ 66 w 602"/>
                <a:gd name="T79" fmla="*/ 24 h 124"/>
                <a:gd name="T80" fmla="*/ 47 w 602"/>
                <a:gd name="T81" fmla="*/ 19 h 124"/>
                <a:gd name="T82" fmla="*/ 29 w 602"/>
                <a:gd name="T83" fmla="*/ 14 h 124"/>
                <a:gd name="T84" fmla="*/ 14 w 602"/>
                <a:gd name="T85" fmla="*/ 7 h 124"/>
                <a:gd name="T86" fmla="*/ 0 w 602"/>
                <a:gd name="T87" fmla="*/ 0 h 124"/>
                <a:gd name="T88" fmla="*/ 0 w 602"/>
                <a:gd name="T89" fmla="*/ 64 h 124"/>
                <a:gd name="T90" fmla="*/ 0 w 602"/>
                <a:gd name="T91" fmla="*/ 66 h 124"/>
                <a:gd name="T92" fmla="*/ 2 w 602"/>
                <a:gd name="T93" fmla="*/ 69 h 124"/>
                <a:gd name="T94" fmla="*/ 4 w 602"/>
                <a:gd name="T95" fmla="*/ 71 h 124"/>
                <a:gd name="T96" fmla="*/ 6 w 602"/>
                <a:gd name="T97" fmla="*/ 74 h 124"/>
                <a:gd name="T98" fmla="*/ 13 w 602"/>
                <a:gd name="T99" fmla="*/ 79 h 124"/>
                <a:gd name="T100" fmla="*/ 23 w 602"/>
                <a:gd name="T101" fmla="*/ 83 h 124"/>
                <a:gd name="T102" fmla="*/ 36 w 602"/>
                <a:gd name="T103" fmla="*/ 89 h 124"/>
                <a:gd name="T104" fmla="*/ 50 w 602"/>
                <a:gd name="T105" fmla="*/ 94 h 124"/>
                <a:gd name="T106" fmla="*/ 67 w 602"/>
                <a:gd name="T107" fmla="*/ 98 h 124"/>
                <a:gd name="T108" fmla="*/ 86 w 602"/>
                <a:gd name="T109" fmla="*/ 104 h 124"/>
                <a:gd name="T110" fmla="*/ 108 w 602"/>
                <a:gd name="T111" fmla="*/ 108 h 124"/>
                <a:gd name="T112" fmla="*/ 130 w 602"/>
                <a:gd name="T113" fmla="*/ 111 h 124"/>
                <a:gd name="T114" fmla="*/ 155 w 602"/>
                <a:gd name="T115" fmla="*/ 115 h 124"/>
                <a:gd name="T116" fmla="*/ 182 w 602"/>
                <a:gd name="T117" fmla="*/ 119 h 124"/>
                <a:gd name="T118" fmla="*/ 210 w 602"/>
                <a:gd name="T119" fmla="*/ 121 h 124"/>
                <a:gd name="T120" fmla="*/ 240 w 602"/>
                <a:gd name="T121" fmla="*/ 123 h 124"/>
                <a:gd name="T122" fmla="*/ 270 w 602"/>
                <a:gd name="T123" fmla="*/ 124 h 124"/>
                <a:gd name="T124" fmla="*/ 302 w 602"/>
                <a:gd name="T125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02" h="124">
                  <a:moveTo>
                    <a:pt x="302" y="124"/>
                  </a:moveTo>
                  <a:lnTo>
                    <a:pt x="333" y="124"/>
                  </a:lnTo>
                  <a:lnTo>
                    <a:pt x="364" y="123"/>
                  </a:lnTo>
                  <a:lnTo>
                    <a:pt x="393" y="121"/>
                  </a:lnTo>
                  <a:lnTo>
                    <a:pt x="421" y="119"/>
                  </a:lnTo>
                  <a:lnTo>
                    <a:pt x="448" y="115"/>
                  </a:lnTo>
                  <a:lnTo>
                    <a:pt x="472" y="111"/>
                  </a:lnTo>
                  <a:lnTo>
                    <a:pt x="495" y="108"/>
                  </a:lnTo>
                  <a:lnTo>
                    <a:pt x="516" y="104"/>
                  </a:lnTo>
                  <a:lnTo>
                    <a:pt x="536" y="98"/>
                  </a:lnTo>
                  <a:lnTo>
                    <a:pt x="553" y="94"/>
                  </a:lnTo>
                  <a:lnTo>
                    <a:pt x="567" y="89"/>
                  </a:lnTo>
                  <a:lnTo>
                    <a:pt x="580" y="83"/>
                  </a:lnTo>
                  <a:lnTo>
                    <a:pt x="589" y="79"/>
                  </a:lnTo>
                  <a:lnTo>
                    <a:pt x="597" y="74"/>
                  </a:lnTo>
                  <a:lnTo>
                    <a:pt x="599" y="71"/>
                  </a:lnTo>
                  <a:lnTo>
                    <a:pt x="601" y="69"/>
                  </a:lnTo>
                  <a:lnTo>
                    <a:pt x="602" y="66"/>
                  </a:lnTo>
                  <a:lnTo>
                    <a:pt x="602" y="64"/>
                  </a:lnTo>
                  <a:lnTo>
                    <a:pt x="602" y="0"/>
                  </a:lnTo>
                  <a:lnTo>
                    <a:pt x="589" y="7"/>
                  </a:lnTo>
                  <a:lnTo>
                    <a:pt x="573" y="14"/>
                  </a:lnTo>
                  <a:lnTo>
                    <a:pt x="556" y="19"/>
                  </a:lnTo>
                  <a:lnTo>
                    <a:pt x="537" y="24"/>
                  </a:lnTo>
                  <a:lnTo>
                    <a:pt x="517" y="29"/>
                  </a:lnTo>
                  <a:lnTo>
                    <a:pt x="497" y="33"/>
                  </a:lnTo>
                  <a:lnTo>
                    <a:pt x="476" y="36"/>
                  </a:lnTo>
                  <a:lnTo>
                    <a:pt x="454" y="39"/>
                  </a:lnTo>
                  <a:lnTo>
                    <a:pt x="410" y="44"/>
                  </a:lnTo>
                  <a:lnTo>
                    <a:pt x="369" y="47"/>
                  </a:lnTo>
                  <a:lnTo>
                    <a:pt x="332" y="49"/>
                  </a:lnTo>
                  <a:lnTo>
                    <a:pt x="302" y="49"/>
                  </a:lnTo>
                  <a:lnTo>
                    <a:pt x="271" y="49"/>
                  </a:lnTo>
                  <a:lnTo>
                    <a:pt x="233" y="47"/>
                  </a:lnTo>
                  <a:lnTo>
                    <a:pt x="192" y="44"/>
                  </a:lnTo>
                  <a:lnTo>
                    <a:pt x="148" y="39"/>
                  </a:lnTo>
                  <a:lnTo>
                    <a:pt x="127" y="36"/>
                  </a:lnTo>
                  <a:lnTo>
                    <a:pt x="106" y="33"/>
                  </a:lnTo>
                  <a:lnTo>
                    <a:pt x="85" y="29"/>
                  </a:lnTo>
                  <a:lnTo>
                    <a:pt x="66" y="24"/>
                  </a:lnTo>
                  <a:lnTo>
                    <a:pt x="47" y="19"/>
                  </a:lnTo>
                  <a:lnTo>
                    <a:pt x="29" y="14"/>
                  </a:lnTo>
                  <a:lnTo>
                    <a:pt x="14" y="7"/>
                  </a:lnTo>
                  <a:lnTo>
                    <a:pt x="0" y="0"/>
                  </a:lnTo>
                  <a:lnTo>
                    <a:pt x="0" y="64"/>
                  </a:lnTo>
                  <a:lnTo>
                    <a:pt x="0" y="66"/>
                  </a:lnTo>
                  <a:lnTo>
                    <a:pt x="2" y="69"/>
                  </a:lnTo>
                  <a:lnTo>
                    <a:pt x="4" y="71"/>
                  </a:lnTo>
                  <a:lnTo>
                    <a:pt x="6" y="74"/>
                  </a:lnTo>
                  <a:lnTo>
                    <a:pt x="13" y="79"/>
                  </a:lnTo>
                  <a:lnTo>
                    <a:pt x="23" y="83"/>
                  </a:lnTo>
                  <a:lnTo>
                    <a:pt x="36" y="89"/>
                  </a:lnTo>
                  <a:lnTo>
                    <a:pt x="50" y="94"/>
                  </a:lnTo>
                  <a:lnTo>
                    <a:pt x="67" y="98"/>
                  </a:lnTo>
                  <a:lnTo>
                    <a:pt x="86" y="104"/>
                  </a:lnTo>
                  <a:lnTo>
                    <a:pt x="108" y="108"/>
                  </a:lnTo>
                  <a:lnTo>
                    <a:pt x="130" y="111"/>
                  </a:lnTo>
                  <a:lnTo>
                    <a:pt x="155" y="115"/>
                  </a:lnTo>
                  <a:lnTo>
                    <a:pt x="182" y="119"/>
                  </a:lnTo>
                  <a:lnTo>
                    <a:pt x="210" y="121"/>
                  </a:lnTo>
                  <a:lnTo>
                    <a:pt x="240" y="123"/>
                  </a:lnTo>
                  <a:lnTo>
                    <a:pt x="270" y="124"/>
                  </a:lnTo>
                  <a:lnTo>
                    <a:pt x="302" y="1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460">
              <a:extLst>
                <a:ext uri="{FF2B5EF4-FFF2-40B4-BE49-F238E27FC236}">
                  <a16:creationId xmlns:a16="http://schemas.microsoft.com/office/drawing/2014/main" id="{8496FE87-FB91-284C-A6D5-6537F5B912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8738" y="1385888"/>
              <a:ext cx="190500" cy="41275"/>
            </a:xfrm>
            <a:custGeom>
              <a:avLst/>
              <a:gdLst>
                <a:gd name="T0" fmla="*/ 333 w 602"/>
                <a:gd name="T1" fmla="*/ 126 h 127"/>
                <a:gd name="T2" fmla="*/ 393 w 602"/>
                <a:gd name="T3" fmla="*/ 124 h 127"/>
                <a:gd name="T4" fmla="*/ 448 w 602"/>
                <a:gd name="T5" fmla="*/ 117 h 127"/>
                <a:gd name="T6" fmla="*/ 495 w 602"/>
                <a:gd name="T7" fmla="*/ 110 h 127"/>
                <a:gd name="T8" fmla="*/ 536 w 602"/>
                <a:gd name="T9" fmla="*/ 101 h 127"/>
                <a:gd name="T10" fmla="*/ 567 w 602"/>
                <a:gd name="T11" fmla="*/ 91 h 127"/>
                <a:gd name="T12" fmla="*/ 589 w 602"/>
                <a:gd name="T13" fmla="*/ 81 h 127"/>
                <a:gd name="T14" fmla="*/ 599 w 602"/>
                <a:gd name="T15" fmla="*/ 73 h 127"/>
                <a:gd name="T16" fmla="*/ 602 w 602"/>
                <a:gd name="T17" fmla="*/ 69 h 127"/>
                <a:gd name="T18" fmla="*/ 602 w 602"/>
                <a:gd name="T19" fmla="*/ 0 h 127"/>
                <a:gd name="T20" fmla="*/ 576 w 602"/>
                <a:gd name="T21" fmla="*/ 13 h 127"/>
                <a:gd name="T22" fmla="*/ 543 w 602"/>
                <a:gd name="T23" fmla="*/ 24 h 127"/>
                <a:gd name="T24" fmla="*/ 506 w 602"/>
                <a:gd name="T25" fmla="*/ 32 h 127"/>
                <a:gd name="T26" fmla="*/ 466 w 602"/>
                <a:gd name="T27" fmla="*/ 40 h 127"/>
                <a:gd name="T28" fmla="*/ 381 w 602"/>
                <a:gd name="T29" fmla="*/ 48 h 127"/>
                <a:gd name="T30" fmla="*/ 302 w 602"/>
                <a:gd name="T31" fmla="*/ 52 h 127"/>
                <a:gd name="T32" fmla="*/ 221 w 602"/>
                <a:gd name="T33" fmla="*/ 48 h 127"/>
                <a:gd name="T34" fmla="*/ 137 w 602"/>
                <a:gd name="T35" fmla="*/ 40 h 127"/>
                <a:gd name="T36" fmla="*/ 97 w 602"/>
                <a:gd name="T37" fmla="*/ 32 h 127"/>
                <a:gd name="T38" fmla="*/ 59 w 602"/>
                <a:gd name="T39" fmla="*/ 24 h 127"/>
                <a:gd name="T40" fmla="*/ 27 w 602"/>
                <a:gd name="T41" fmla="*/ 13 h 127"/>
                <a:gd name="T42" fmla="*/ 0 w 602"/>
                <a:gd name="T43" fmla="*/ 1 h 127"/>
                <a:gd name="T44" fmla="*/ 0 w 602"/>
                <a:gd name="T45" fmla="*/ 69 h 127"/>
                <a:gd name="T46" fmla="*/ 4 w 602"/>
                <a:gd name="T47" fmla="*/ 73 h 127"/>
                <a:gd name="T48" fmla="*/ 13 w 602"/>
                <a:gd name="T49" fmla="*/ 81 h 127"/>
                <a:gd name="T50" fmla="*/ 36 w 602"/>
                <a:gd name="T51" fmla="*/ 91 h 127"/>
                <a:gd name="T52" fmla="*/ 67 w 602"/>
                <a:gd name="T53" fmla="*/ 101 h 127"/>
                <a:gd name="T54" fmla="*/ 108 w 602"/>
                <a:gd name="T55" fmla="*/ 110 h 127"/>
                <a:gd name="T56" fmla="*/ 155 w 602"/>
                <a:gd name="T57" fmla="*/ 117 h 127"/>
                <a:gd name="T58" fmla="*/ 210 w 602"/>
                <a:gd name="T59" fmla="*/ 124 h 127"/>
                <a:gd name="T60" fmla="*/ 270 w 602"/>
                <a:gd name="T61" fmla="*/ 127 h 127"/>
                <a:gd name="T62" fmla="*/ 302 w 602"/>
                <a:gd name="T63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02" h="127">
                  <a:moveTo>
                    <a:pt x="302" y="127"/>
                  </a:moveTo>
                  <a:lnTo>
                    <a:pt x="333" y="126"/>
                  </a:lnTo>
                  <a:lnTo>
                    <a:pt x="364" y="125"/>
                  </a:lnTo>
                  <a:lnTo>
                    <a:pt x="393" y="124"/>
                  </a:lnTo>
                  <a:lnTo>
                    <a:pt x="421" y="120"/>
                  </a:lnTo>
                  <a:lnTo>
                    <a:pt x="448" y="117"/>
                  </a:lnTo>
                  <a:lnTo>
                    <a:pt x="472" y="114"/>
                  </a:lnTo>
                  <a:lnTo>
                    <a:pt x="495" y="110"/>
                  </a:lnTo>
                  <a:lnTo>
                    <a:pt x="516" y="105"/>
                  </a:lnTo>
                  <a:lnTo>
                    <a:pt x="536" y="101"/>
                  </a:lnTo>
                  <a:lnTo>
                    <a:pt x="553" y="96"/>
                  </a:lnTo>
                  <a:lnTo>
                    <a:pt x="567" y="91"/>
                  </a:lnTo>
                  <a:lnTo>
                    <a:pt x="580" y="86"/>
                  </a:lnTo>
                  <a:lnTo>
                    <a:pt x="589" y="81"/>
                  </a:lnTo>
                  <a:lnTo>
                    <a:pt x="597" y="76"/>
                  </a:lnTo>
                  <a:lnTo>
                    <a:pt x="599" y="73"/>
                  </a:lnTo>
                  <a:lnTo>
                    <a:pt x="601" y="71"/>
                  </a:lnTo>
                  <a:lnTo>
                    <a:pt x="602" y="69"/>
                  </a:lnTo>
                  <a:lnTo>
                    <a:pt x="602" y="67"/>
                  </a:lnTo>
                  <a:lnTo>
                    <a:pt x="602" y="0"/>
                  </a:lnTo>
                  <a:lnTo>
                    <a:pt x="590" y="8"/>
                  </a:lnTo>
                  <a:lnTo>
                    <a:pt x="576" y="13"/>
                  </a:lnTo>
                  <a:lnTo>
                    <a:pt x="560" y="18"/>
                  </a:lnTo>
                  <a:lnTo>
                    <a:pt x="543" y="24"/>
                  </a:lnTo>
                  <a:lnTo>
                    <a:pt x="525" y="28"/>
                  </a:lnTo>
                  <a:lnTo>
                    <a:pt x="506" y="32"/>
                  </a:lnTo>
                  <a:lnTo>
                    <a:pt x="486" y="37"/>
                  </a:lnTo>
                  <a:lnTo>
                    <a:pt x="466" y="40"/>
                  </a:lnTo>
                  <a:lnTo>
                    <a:pt x="423" y="45"/>
                  </a:lnTo>
                  <a:lnTo>
                    <a:pt x="381" y="48"/>
                  </a:lnTo>
                  <a:lnTo>
                    <a:pt x="340" y="51"/>
                  </a:lnTo>
                  <a:lnTo>
                    <a:pt x="302" y="52"/>
                  </a:lnTo>
                  <a:lnTo>
                    <a:pt x="263" y="51"/>
                  </a:lnTo>
                  <a:lnTo>
                    <a:pt x="221" y="48"/>
                  </a:lnTo>
                  <a:lnTo>
                    <a:pt x="180" y="45"/>
                  </a:lnTo>
                  <a:lnTo>
                    <a:pt x="137" y="40"/>
                  </a:lnTo>
                  <a:lnTo>
                    <a:pt x="116" y="37"/>
                  </a:lnTo>
                  <a:lnTo>
                    <a:pt x="97" y="32"/>
                  </a:lnTo>
                  <a:lnTo>
                    <a:pt x="78" y="28"/>
                  </a:lnTo>
                  <a:lnTo>
                    <a:pt x="59" y="24"/>
                  </a:lnTo>
                  <a:lnTo>
                    <a:pt x="42" y="18"/>
                  </a:lnTo>
                  <a:lnTo>
                    <a:pt x="27" y="13"/>
                  </a:lnTo>
                  <a:lnTo>
                    <a:pt x="12" y="8"/>
                  </a:lnTo>
                  <a:lnTo>
                    <a:pt x="0" y="1"/>
                  </a:lnTo>
                  <a:lnTo>
                    <a:pt x="0" y="67"/>
                  </a:lnTo>
                  <a:lnTo>
                    <a:pt x="0" y="69"/>
                  </a:lnTo>
                  <a:lnTo>
                    <a:pt x="2" y="71"/>
                  </a:lnTo>
                  <a:lnTo>
                    <a:pt x="4" y="73"/>
                  </a:lnTo>
                  <a:lnTo>
                    <a:pt x="6" y="75"/>
                  </a:lnTo>
                  <a:lnTo>
                    <a:pt x="13" y="81"/>
                  </a:lnTo>
                  <a:lnTo>
                    <a:pt x="23" y="86"/>
                  </a:lnTo>
                  <a:lnTo>
                    <a:pt x="36" y="91"/>
                  </a:lnTo>
                  <a:lnTo>
                    <a:pt x="50" y="96"/>
                  </a:lnTo>
                  <a:lnTo>
                    <a:pt x="67" y="101"/>
                  </a:lnTo>
                  <a:lnTo>
                    <a:pt x="86" y="105"/>
                  </a:lnTo>
                  <a:lnTo>
                    <a:pt x="108" y="110"/>
                  </a:lnTo>
                  <a:lnTo>
                    <a:pt x="130" y="114"/>
                  </a:lnTo>
                  <a:lnTo>
                    <a:pt x="155" y="117"/>
                  </a:lnTo>
                  <a:lnTo>
                    <a:pt x="182" y="120"/>
                  </a:lnTo>
                  <a:lnTo>
                    <a:pt x="210" y="124"/>
                  </a:lnTo>
                  <a:lnTo>
                    <a:pt x="240" y="125"/>
                  </a:lnTo>
                  <a:lnTo>
                    <a:pt x="270" y="127"/>
                  </a:lnTo>
                  <a:lnTo>
                    <a:pt x="302" y="127"/>
                  </a:lnTo>
                  <a:lnTo>
                    <a:pt x="302" y="1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461">
              <a:extLst>
                <a:ext uri="{FF2B5EF4-FFF2-40B4-BE49-F238E27FC236}">
                  <a16:creationId xmlns:a16="http://schemas.microsoft.com/office/drawing/2014/main" id="{6E735690-0D5D-5B44-A5B3-AEEBA816EE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8738" y="1487488"/>
              <a:ext cx="190500" cy="39688"/>
            </a:xfrm>
            <a:custGeom>
              <a:avLst/>
              <a:gdLst>
                <a:gd name="T0" fmla="*/ 602 w 602"/>
                <a:gd name="T1" fmla="*/ 0 h 125"/>
                <a:gd name="T2" fmla="*/ 573 w 602"/>
                <a:gd name="T3" fmla="*/ 14 h 125"/>
                <a:gd name="T4" fmla="*/ 537 w 602"/>
                <a:gd name="T5" fmla="*/ 24 h 125"/>
                <a:gd name="T6" fmla="*/ 497 w 602"/>
                <a:gd name="T7" fmla="*/ 33 h 125"/>
                <a:gd name="T8" fmla="*/ 454 w 602"/>
                <a:gd name="T9" fmla="*/ 39 h 125"/>
                <a:gd name="T10" fmla="*/ 369 w 602"/>
                <a:gd name="T11" fmla="*/ 47 h 125"/>
                <a:gd name="T12" fmla="*/ 302 w 602"/>
                <a:gd name="T13" fmla="*/ 49 h 125"/>
                <a:gd name="T14" fmla="*/ 233 w 602"/>
                <a:gd name="T15" fmla="*/ 47 h 125"/>
                <a:gd name="T16" fmla="*/ 148 w 602"/>
                <a:gd name="T17" fmla="*/ 39 h 125"/>
                <a:gd name="T18" fmla="*/ 106 w 602"/>
                <a:gd name="T19" fmla="*/ 33 h 125"/>
                <a:gd name="T20" fmla="*/ 66 w 602"/>
                <a:gd name="T21" fmla="*/ 24 h 125"/>
                <a:gd name="T22" fmla="*/ 29 w 602"/>
                <a:gd name="T23" fmla="*/ 14 h 125"/>
                <a:gd name="T24" fmla="*/ 0 w 602"/>
                <a:gd name="T25" fmla="*/ 0 h 125"/>
                <a:gd name="T26" fmla="*/ 2 w 602"/>
                <a:gd name="T27" fmla="*/ 69 h 125"/>
                <a:gd name="T28" fmla="*/ 11 w 602"/>
                <a:gd name="T29" fmla="*/ 79 h 125"/>
                <a:gd name="T30" fmla="*/ 32 w 602"/>
                <a:gd name="T31" fmla="*/ 89 h 125"/>
                <a:gd name="T32" fmla="*/ 59 w 602"/>
                <a:gd name="T33" fmla="*/ 98 h 125"/>
                <a:gd name="T34" fmla="*/ 96 w 602"/>
                <a:gd name="T35" fmla="*/ 107 h 125"/>
                <a:gd name="T36" fmla="*/ 140 w 602"/>
                <a:gd name="T37" fmla="*/ 116 h 125"/>
                <a:gd name="T38" fmla="*/ 190 w 602"/>
                <a:gd name="T39" fmla="*/ 121 h 125"/>
                <a:gd name="T40" fmla="*/ 248 w 602"/>
                <a:gd name="T41" fmla="*/ 124 h 125"/>
                <a:gd name="T42" fmla="*/ 283 w 602"/>
                <a:gd name="T43" fmla="*/ 119 h 125"/>
                <a:gd name="T44" fmla="*/ 292 w 602"/>
                <a:gd name="T45" fmla="*/ 106 h 125"/>
                <a:gd name="T46" fmla="*/ 305 w 602"/>
                <a:gd name="T47" fmla="*/ 94 h 125"/>
                <a:gd name="T48" fmla="*/ 320 w 602"/>
                <a:gd name="T49" fmla="*/ 84 h 125"/>
                <a:gd name="T50" fmla="*/ 350 w 602"/>
                <a:gd name="T51" fmla="*/ 70 h 125"/>
                <a:gd name="T52" fmla="*/ 400 w 602"/>
                <a:gd name="T53" fmla="*/ 55 h 125"/>
                <a:gd name="T54" fmla="*/ 458 w 602"/>
                <a:gd name="T55" fmla="*/ 45 h 125"/>
                <a:gd name="T56" fmla="*/ 514 w 602"/>
                <a:gd name="T57" fmla="*/ 38 h 125"/>
                <a:gd name="T58" fmla="*/ 561 w 602"/>
                <a:gd name="T59" fmla="*/ 35 h 125"/>
                <a:gd name="T60" fmla="*/ 594 w 602"/>
                <a:gd name="T61" fmla="*/ 35 h 125"/>
                <a:gd name="T62" fmla="*/ 602 w 602"/>
                <a:gd name="T63" fmla="*/ 34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02" h="125">
                  <a:moveTo>
                    <a:pt x="602" y="34"/>
                  </a:moveTo>
                  <a:lnTo>
                    <a:pt x="602" y="0"/>
                  </a:lnTo>
                  <a:lnTo>
                    <a:pt x="589" y="7"/>
                  </a:lnTo>
                  <a:lnTo>
                    <a:pt x="573" y="14"/>
                  </a:lnTo>
                  <a:lnTo>
                    <a:pt x="556" y="19"/>
                  </a:lnTo>
                  <a:lnTo>
                    <a:pt x="537" y="24"/>
                  </a:lnTo>
                  <a:lnTo>
                    <a:pt x="517" y="29"/>
                  </a:lnTo>
                  <a:lnTo>
                    <a:pt x="497" y="33"/>
                  </a:lnTo>
                  <a:lnTo>
                    <a:pt x="476" y="36"/>
                  </a:lnTo>
                  <a:lnTo>
                    <a:pt x="454" y="39"/>
                  </a:lnTo>
                  <a:lnTo>
                    <a:pt x="410" y="45"/>
                  </a:lnTo>
                  <a:lnTo>
                    <a:pt x="369" y="47"/>
                  </a:lnTo>
                  <a:lnTo>
                    <a:pt x="332" y="49"/>
                  </a:lnTo>
                  <a:lnTo>
                    <a:pt x="302" y="49"/>
                  </a:lnTo>
                  <a:lnTo>
                    <a:pt x="271" y="49"/>
                  </a:lnTo>
                  <a:lnTo>
                    <a:pt x="233" y="47"/>
                  </a:lnTo>
                  <a:lnTo>
                    <a:pt x="192" y="45"/>
                  </a:lnTo>
                  <a:lnTo>
                    <a:pt x="148" y="39"/>
                  </a:lnTo>
                  <a:lnTo>
                    <a:pt x="127" y="36"/>
                  </a:lnTo>
                  <a:lnTo>
                    <a:pt x="106" y="33"/>
                  </a:lnTo>
                  <a:lnTo>
                    <a:pt x="85" y="29"/>
                  </a:lnTo>
                  <a:lnTo>
                    <a:pt x="66" y="24"/>
                  </a:lnTo>
                  <a:lnTo>
                    <a:pt x="47" y="19"/>
                  </a:lnTo>
                  <a:lnTo>
                    <a:pt x="29" y="14"/>
                  </a:lnTo>
                  <a:lnTo>
                    <a:pt x="14" y="7"/>
                  </a:lnTo>
                  <a:lnTo>
                    <a:pt x="0" y="0"/>
                  </a:lnTo>
                  <a:lnTo>
                    <a:pt x="0" y="64"/>
                  </a:lnTo>
                  <a:lnTo>
                    <a:pt x="2" y="69"/>
                  </a:lnTo>
                  <a:lnTo>
                    <a:pt x="6" y="74"/>
                  </a:lnTo>
                  <a:lnTo>
                    <a:pt x="11" y="79"/>
                  </a:lnTo>
                  <a:lnTo>
                    <a:pt x="20" y="83"/>
                  </a:lnTo>
                  <a:lnTo>
                    <a:pt x="32" y="89"/>
                  </a:lnTo>
                  <a:lnTo>
                    <a:pt x="44" y="94"/>
                  </a:lnTo>
                  <a:lnTo>
                    <a:pt x="59" y="98"/>
                  </a:lnTo>
                  <a:lnTo>
                    <a:pt x="77" y="103"/>
                  </a:lnTo>
                  <a:lnTo>
                    <a:pt x="96" y="107"/>
                  </a:lnTo>
                  <a:lnTo>
                    <a:pt x="117" y="111"/>
                  </a:lnTo>
                  <a:lnTo>
                    <a:pt x="140" y="116"/>
                  </a:lnTo>
                  <a:lnTo>
                    <a:pt x="165" y="118"/>
                  </a:lnTo>
                  <a:lnTo>
                    <a:pt x="190" y="121"/>
                  </a:lnTo>
                  <a:lnTo>
                    <a:pt x="218" y="123"/>
                  </a:lnTo>
                  <a:lnTo>
                    <a:pt x="248" y="124"/>
                  </a:lnTo>
                  <a:lnTo>
                    <a:pt x="278" y="125"/>
                  </a:lnTo>
                  <a:lnTo>
                    <a:pt x="283" y="119"/>
                  </a:lnTo>
                  <a:lnTo>
                    <a:pt x="287" y="112"/>
                  </a:lnTo>
                  <a:lnTo>
                    <a:pt x="292" y="106"/>
                  </a:lnTo>
                  <a:lnTo>
                    <a:pt x="298" y="101"/>
                  </a:lnTo>
                  <a:lnTo>
                    <a:pt x="305" y="94"/>
                  </a:lnTo>
                  <a:lnTo>
                    <a:pt x="313" y="89"/>
                  </a:lnTo>
                  <a:lnTo>
                    <a:pt x="320" y="84"/>
                  </a:lnTo>
                  <a:lnTo>
                    <a:pt x="330" y="79"/>
                  </a:lnTo>
                  <a:lnTo>
                    <a:pt x="350" y="70"/>
                  </a:lnTo>
                  <a:lnTo>
                    <a:pt x="374" y="62"/>
                  </a:lnTo>
                  <a:lnTo>
                    <a:pt x="400" y="55"/>
                  </a:lnTo>
                  <a:lnTo>
                    <a:pt x="429" y="49"/>
                  </a:lnTo>
                  <a:lnTo>
                    <a:pt x="458" y="45"/>
                  </a:lnTo>
                  <a:lnTo>
                    <a:pt x="486" y="40"/>
                  </a:lnTo>
                  <a:lnTo>
                    <a:pt x="514" y="38"/>
                  </a:lnTo>
                  <a:lnTo>
                    <a:pt x="539" y="36"/>
                  </a:lnTo>
                  <a:lnTo>
                    <a:pt x="561" y="35"/>
                  </a:lnTo>
                  <a:lnTo>
                    <a:pt x="580" y="35"/>
                  </a:lnTo>
                  <a:lnTo>
                    <a:pt x="594" y="35"/>
                  </a:lnTo>
                  <a:lnTo>
                    <a:pt x="602" y="34"/>
                  </a:lnTo>
                  <a:lnTo>
                    <a:pt x="602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462">
              <a:extLst>
                <a:ext uri="{FF2B5EF4-FFF2-40B4-BE49-F238E27FC236}">
                  <a16:creationId xmlns:a16="http://schemas.microsoft.com/office/drawing/2014/main" id="{49F0FCC2-F36C-5E46-AF51-596F74064E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8738" y="1520825"/>
              <a:ext cx="85725" cy="49213"/>
            </a:xfrm>
            <a:custGeom>
              <a:avLst/>
              <a:gdLst>
                <a:gd name="T0" fmla="*/ 0 w 271"/>
                <a:gd name="T1" fmla="*/ 63 h 153"/>
                <a:gd name="T2" fmla="*/ 0 w 271"/>
                <a:gd name="T3" fmla="*/ 69 h 153"/>
                <a:gd name="T4" fmla="*/ 3 w 271"/>
                <a:gd name="T5" fmla="*/ 75 h 153"/>
                <a:gd name="T6" fmla="*/ 5 w 271"/>
                <a:gd name="T7" fmla="*/ 80 h 153"/>
                <a:gd name="T8" fmla="*/ 7 w 271"/>
                <a:gd name="T9" fmla="*/ 86 h 153"/>
                <a:gd name="T10" fmla="*/ 11 w 271"/>
                <a:gd name="T11" fmla="*/ 90 h 153"/>
                <a:gd name="T12" fmla="*/ 15 w 271"/>
                <a:gd name="T13" fmla="*/ 95 h 153"/>
                <a:gd name="T14" fmla="*/ 21 w 271"/>
                <a:gd name="T15" fmla="*/ 100 h 153"/>
                <a:gd name="T16" fmla="*/ 27 w 271"/>
                <a:gd name="T17" fmla="*/ 104 h 153"/>
                <a:gd name="T18" fmla="*/ 40 w 271"/>
                <a:gd name="T19" fmla="*/ 113 h 153"/>
                <a:gd name="T20" fmla="*/ 56 w 271"/>
                <a:gd name="T21" fmla="*/ 119 h 153"/>
                <a:gd name="T22" fmla="*/ 74 w 271"/>
                <a:gd name="T23" fmla="*/ 125 h 153"/>
                <a:gd name="T24" fmla="*/ 94 w 271"/>
                <a:gd name="T25" fmla="*/ 131 h 153"/>
                <a:gd name="T26" fmla="*/ 114 w 271"/>
                <a:gd name="T27" fmla="*/ 136 h 153"/>
                <a:gd name="T28" fmla="*/ 136 w 271"/>
                <a:gd name="T29" fmla="*/ 140 h 153"/>
                <a:gd name="T30" fmla="*/ 158 w 271"/>
                <a:gd name="T31" fmla="*/ 144 h 153"/>
                <a:gd name="T32" fmla="*/ 182 w 271"/>
                <a:gd name="T33" fmla="*/ 147 h 153"/>
                <a:gd name="T34" fmla="*/ 227 w 271"/>
                <a:gd name="T35" fmla="*/ 151 h 153"/>
                <a:gd name="T36" fmla="*/ 271 w 271"/>
                <a:gd name="T37" fmla="*/ 153 h 153"/>
                <a:gd name="T38" fmla="*/ 271 w 271"/>
                <a:gd name="T39" fmla="*/ 48 h 153"/>
                <a:gd name="T40" fmla="*/ 271 w 271"/>
                <a:gd name="T41" fmla="*/ 48 h 153"/>
                <a:gd name="T42" fmla="*/ 271 w 271"/>
                <a:gd name="T43" fmla="*/ 48 h 153"/>
                <a:gd name="T44" fmla="*/ 237 w 271"/>
                <a:gd name="T45" fmla="*/ 47 h 153"/>
                <a:gd name="T46" fmla="*/ 201 w 271"/>
                <a:gd name="T47" fmla="*/ 45 h 153"/>
                <a:gd name="T48" fmla="*/ 163 w 271"/>
                <a:gd name="T49" fmla="*/ 42 h 153"/>
                <a:gd name="T50" fmla="*/ 126 w 271"/>
                <a:gd name="T51" fmla="*/ 36 h 153"/>
                <a:gd name="T52" fmla="*/ 107 w 271"/>
                <a:gd name="T53" fmla="*/ 33 h 153"/>
                <a:gd name="T54" fmla="*/ 89 w 271"/>
                <a:gd name="T55" fmla="*/ 30 h 153"/>
                <a:gd name="T56" fmla="*/ 71 w 271"/>
                <a:gd name="T57" fmla="*/ 26 h 153"/>
                <a:gd name="T58" fmla="*/ 55 w 271"/>
                <a:gd name="T59" fmla="*/ 21 h 153"/>
                <a:gd name="T60" fmla="*/ 39 w 271"/>
                <a:gd name="T61" fmla="*/ 17 h 153"/>
                <a:gd name="T62" fmla="*/ 25 w 271"/>
                <a:gd name="T63" fmla="*/ 12 h 153"/>
                <a:gd name="T64" fmla="*/ 12 w 271"/>
                <a:gd name="T65" fmla="*/ 5 h 153"/>
                <a:gd name="T66" fmla="*/ 0 w 271"/>
                <a:gd name="T67" fmla="*/ 0 h 153"/>
                <a:gd name="T68" fmla="*/ 0 w 271"/>
                <a:gd name="T69" fmla="*/ 6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71" h="153">
                  <a:moveTo>
                    <a:pt x="0" y="63"/>
                  </a:moveTo>
                  <a:lnTo>
                    <a:pt x="0" y="69"/>
                  </a:lnTo>
                  <a:lnTo>
                    <a:pt x="3" y="75"/>
                  </a:lnTo>
                  <a:lnTo>
                    <a:pt x="5" y="80"/>
                  </a:lnTo>
                  <a:lnTo>
                    <a:pt x="7" y="86"/>
                  </a:lnTo>
                  <a:lnTo>
                    <a:pt x="11" y="90"/>
                  </a:lnTo>
                  <a:lnTo>
                    <a:pt x="15" y="95"/>
                  </a:lnTo>
                  <a:lnTo>
                    <a:pt x="21" y="100"/>
                  </a:lnTo>
                  <a:lnTo>
                    <a:pt x="27" y="104"/>
                  </a:lnTo>
                  <a:lnTo>
                    <a:pt x="40" y="113"/>
                  </a:lnTo>
                  <a:lnTo>
                    <a:pt x="56" y="119"/>
                  </a:lnTo>
                  <a:lnTo>
                    <a:pt x="74" y="125"/>
                  </a:lnTo>
                  <a:lnTo>
                    <a:pt x="94" y="131"/>
                  </a:lnTo>
                  <a:lnTo>
                    <a:pt x="114" y="136"/>
                  </a:lnTo>
                  <a:lnTo>
                    <a:pt x="136" y="140"/>
                  </a:lnTo>
                  <a:lnTo>
                    <a:pt x="158" y="144"/>
                  </a:lnTo>
                  <a:lnTo>
                    <a:pt x="182" y="147"/>
                  </a:lnTo>
                  <a:lnTo>
                    <a:pt x="227" y="151"/>
                  </a:lnTo>
                  <a:lnTo>
                    <a:pt x="271" y="153"/>
                  </a:lnTo>
                  <a:lnTo>
                    <a:pt x="271" y="48"/>
                  </a:lnTo>
                  <a:lnTo>
                    <a:pt x="271" y="48"/>
                  </a:lnTo>
                  <a:lnTo>
                    <a:pt x="271" y="48"/>
                  </a:lnTo>
                  <a:lnTo>
                    <a:pt x="237" y="47"/>
                  </a:lnTo>
                  <a:lnTo>
                    <a:pt x="201" y="45"/>
                  </a:lnTo>
                  <a:lnTo>
                    <a:pt x="163" y="42"/>
                  </a:lnTo>
                  <a:lnTo>
                    <a:pt x="126" y="36"/>
                  </a:lnTo>
                  <a:lnTo>
                    <a:pt x="107" y="33"/>
                  </a:lnTo>
                  <a:lnTo>
                    <a:pt x="89" y="30"/>
                  </a:lnTo>
                  <a:lnTo>
                    <a:pt x="71" y="26"/>
                  </a:lnTo>
                  <a:lnTo>
                    <a:pt x="55" y="21"/>
                  </a:lnTo>
                  <a:lnTo>
                    <a:pt x="39" y="17"/>
                  </a:lnTo>
                  <a:lnTo>
                    <a:pt x="25" y="12"/>
                  </a:lnTo>
                  <a:lnTo>
                    <a:pt x="12" y="5"/>
                  </a:lnTo>
                  <a:lnTo>
                    <a:pt x="0" y="0"/>
                  </a:lnTo>
                  <a:lnTo>
                    <a:pt x="0" y="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463">
              <a:extLst>
                <a:ext uri="{FF2B5EF4-FFF2-40B4-BE49-F238E27FC236}">
                  <a16:creationId xmlns:a16="http://schemas.microsoft.com/office/drawing/2014/main" id="{C5D33327-DFF0-9F42-B25D-580E0F76BE8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3988" y="1582738"/>
              <a:ext cx="192088" cy="49213"/>
            </a:xfrm>
            <a:custGeom>
              <a:avLst/>
              <a:gdLst>
                <a:gd name="T0" fmla="*/ 0 w 601"/>
                <a:gd name="T1" fmla="*/ 0 h 155"/>
                <a:gd name="T2" fmla="*/ 0 w 601"/>
                <a:gd name="T3" fmla="*/ 64 h 155"/>
                <a:gd name="T4" fmla="*/ 0 w 601"/>
                <a:gd name="T5" fmla="*/ 71 h 155"/>
                <a:gd name="T6" fmla="*/ 2 w 601"/>
                <a:gd name="T7" fmla="*/ 77 h 155"/>
                <a:gd name="T8" fmla="*/ 4 w 601"/>
                <a:gd name="T9" fmla="*/ 84 h 155"/>
                <a:gd name="T10" fmla="*/ 7 w 601"/>
                <a:gd name="T11" fmla="*/ 89 h 155"/>
                <a:gd name="T12" fmla="*/ 13 w 601"/>
                <a:gd name="T13" fmla="*/ 95 h 155"/>
                <a:gd name="T14" fmla="*/ 18 w 601"/>
                <a:gd name="T15" fmla="*/ 100 h 155"/>
                <a:gd name="T16" fmla="*/ 23 w 601"/>
                <a:gd name="T17" fmla="*/ 104 h 155"/>
                <a:gd name="T18" fmla="*/ 31 w 601"/>
                <a:gd name="T19" fmla="*/ 108 h 155"/>
                <a:gd name="T20" fmla="*/ 47 w 601"/>
                <a:gd name="T21" fmla="*/ 117 h 155"/>
                <a:gd name="T22" fmla="*/ 65 w 601"/>
                <a:gd name="T23" fmla="*/ 125 h 155"/>
                <a:gd name="T24" fmla="*/ 86 w 601"/>
                <a:gd name="T25" fmla="*/ 131 h 155"/>
                <a:gd name="T26" fmla="*/ 108 w 601"/>
                <a:gd name="T27" fmla="*/ 136 h 155"/>
                <a:gd name="T28" fmla="*/ 132 w 601"/>
                <a:gd name="T29" fmla="*/ 142 h 155"/>
                <a:gd name="T30" fmla="*/ 156 w 601"/>
                <a:gd name="T31" fmla="*/ 145 h 155"/>
                <a:gd name="T32" fmla="*/ 181 w 601"/>
                <a:gd name="T33" fmla="*/ 148 h 155"/>
                <a:gd name="T34" fmla="*/ 206 w 601"/>
                <a:gd name="T35" fmla="*/ 151 h 155"/>
                <a:gd name="T36" fmla="*/ 255 w 601"/>
                <a:gd name="T37" fmla="*/ 155 h 155"/>
                <a:gd name="T38" fmla="*/ 300 w 601"/>
                <a:gd name="T39" fmla="*/ 155 h 155"/>
                <a:gd name="T40" fmla="*/ 345 w 601"/>
                <a:gd name="T41" fmla="*/ 155 h 155"/>
                <a:gd name="T42" fmla="*/ 394 w 601"/>
                <a:gd name="T43" fmla="*/ 151 h 155"/>
                <a:gd name="T44" fmla="*/ 420 w 601"/>
                <a:gd name="T45" fmla="*/ 148 h 155"/>
                <a:gd name="T46" fmla="*/ 445 w 601"/>
                <a:gd name="T47" fmla="*/ 145 h 155"/>
                <a:gd name="T48" fmla="*/ 470 w 601"/>
                <a:gd name="T49" fmla="*/ 142 h 155"/>
                <a:gd name="T50" fmla="*/ 493 w 601"/>
                <a:gd name="T51" fmla="*/ 136 h 155"/>
                <a:gd name="T52" fmla="*/ 515 w 601"/>
                <a:gd name="T53" fmla="*/ 131 h 155"/>
                <a:gd name="T54" fmla="*/ 536 w 601"/>
                <a:gd name="T55" fmla="*/ 125 h 155"/>
                <a:gd name="T56" fmla="*/ 554 w 601"/>
                <a:gd name="T57" fmla="*/ 117 h 155"/>
                <a:gd name="T58" fmla="*/ 570 w 601"/>
                <a:gd name="T59" fmla="*/ 108 h 155"/>
                <a:gd name="T60" fmla="*/ 577 w 601"/>
                <a:gd name="T61" fmla="*/ 104 h 155"/>
                <a:gd name="T62" fmla="*/ 583 w 601"/>
                <a:gd name="T63" fmla="*/ 100 h 155"/>
                <a:gd name="T64" fmla="*/ 589 w 601"/>
                <a:gd name="T65" fmla="*/ 95 h 155"/>
                <a:gd name="T66" fmla="*/ 593 w 601"/>
                <a:gd name="T67" fmla="*/ 89 h 155"/>
                <a:gd name="T68" fmla="*/ 597 w 601"/>
                <a:gd name="T69" fmla="*/ 84 h 155"/>
                <a:gd name="T70" fmla="*/ 599 w 601"/>
                <a:gd name="T71" fmla="*/ 77 h 155"/>
                <a:gd name="T72" fmla="*/ 600 w 601"/>
                <a:gd name="T73" fmla="*/ 71 h 155"/>
                <a:gd name="T74" fmla="*/ 601 w 601"/>
                <a:gd name="T75" fmla="*/ 64 h 155"/>
                <a:gd name="T76" fmla="*/ 601 w 601"/>
                <a:gd name="T77" fmla="*/ 0 h 155"/>
                <a:gd name="T78" fmla="*/ 588 w 601"/>
                <a:gd name="T79" fmla="*/ 7 h 155"/>
                <a:gd name="T80" fmla="*/ 573 w 601"/>
                <a:gd name="T81" fmla="*/ 13 h 155"/>
                <a:gd name="T82" fmla="*/ 555 w 601"/>
                <a:gd name="T83" fmla="*/ 19 h 155"/>
                <a:gd name="T84" fmla="*/ 536 w 601"/>
                <a:gd name="T85" fmla="*/ 25 h 155"/>
                <a:gd name="T86" fmla="*/ 517 w 601"/>
                <a:gd name="T87" fmla="*/ 29 h 155"/>
                <a:gd name="T88" fmla="*/ 495 w 601"/>
                <a:gd name="T89" fmla="*/ 33 h 155"/>
                <a:gd name="T90" fmla="*/ 474 w 601"/>
                <a:gd name="T91" fmla="*/ 37 h 155"/>
                <a:gd name="T92" fmla="*/ 452 w 601"/>
                <a:gd name="T93" fmla="*/ 40 h 155"/>
                <a:gd name="T94" fmla="*/ 410 w 601"/>
                <a:gd name="T95" fmla="*/ 44 h 155"/>
                <a:gd name="T96" fmla="*/ 369 w 601"/>
                <a:gd name="T97" fmla="*/ 47 h 155"/>
                <a:gd name="T98" fmla="*/ 331 w 601"/>
                <a:gd name="T99" fmla="*/ 49 h 155"/>
                <a:gd name="T100" fmla="*/ 300 w 601"/>
                <a:gd name="T101" fmla="*/ 49 h 155"/>
                <a:gd name="T102" fmla="*/ 269 w 601"/>
                <a:gd name="T103" fmla="*/ 49 h 155"/>
                <a:gd name="T104" fmla="*/ 233 w 601"/>
                <a:gd name="T105" fmla="*/ 47 h 155"/>
                <a:gd name="T106" fmla="*/ 191 w 601"/>
                <a:gd name="T107" fmla="*/ 44 h 155"/>
                <a:gd name="T108" fmla="*/ 148 w 601"/>
                <a:gd name="T109" fmla="*/ 40 h 155"/>
                <a:gd name="T110" fmla="*/ 126 w 601"/>
                <a:gd name="T111" fmla="*/ 37 h 155"/>
                <a:gd name="T112" fmla="*/ 105 w 601"/>
                <a:gd name="T113" fmla="*/ 33 h 155"/>
                <a:gd name="T114" fmla="*/ 85 w 601"/>
                <a:gd name="T115" fmla="*/ 29 h 155"/>
                <a:gd name="T116" fmla="*/ 64 w 601"/>
                <a:gd name="T117" fmla="*/ 25 h 155"/>
                <a:gd name="T118" fmla="*/ 46 w 601"/>
                <a:gd name="T119" fmla="*/ 19 h 155"/>
                <a:gd name="T120" fmla="*/ 29 w 601"/>
                <a:gd name="T121" fmla="*/ 14 h 155"/>
                <a:gd name="T122" fmla="*/ 13 w 601"/>
                <a:gd name="T123" fmla="*/ 8 h 155"/>
                <a:gd name="T124" fmla="*/ 0 w 601"/>
                <a:gd name="T125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01" h="155">
                  <a:moveTo>
                    <a:pt x="0" y="0"/>
                  </a:moveTo>
                  <a:lnTo>
                    <a:pt x="0" y="64"/>
                  </a:lnTo>
                  <a:lnTo>
                    <a:pt x="0" y="71"/>
                  </a:lnTo>
                  <a:lnTo>
                    <a:pt x="2" y="77"/>
                  </a:lnTo>
                  <a:lnTo>
                    <a:pt x="4" y="84"/>
                  </a:lnTo>
                  <a:lnTo>
                    <a:pt x="7" y="89"/>
                  </a:lnTo>
                  <a:lnTo>
                    <a:pt x="13" y="95"/>
                  </a:lnTo>
                  <a:lnTo>
                    <a:pt x="18" y="100"/>
                  </a:lnTo>
                  <a:lnTo>
                    <a:pt x="23" y="104"/>
                  </a:lnTo>
                  <a:lnTo>
                    <a:pt x="31" y="108"/>
                  </a:lnTo>
                  <a:lnTo>
                    <a:pt x="47" y="117"/>
                  </a:lnTo>
                  <a:lnTo>
                    <a:pt x="65" y="125"/>
                  </a:lnTo>
                  <a:lnTo>
                    <a:pt x="86" y="131"/>
                  </a:lnTo>
                  <a:lnTo>
                    <a:pt x="108" y="136"/>
                  </a:lnTo>
                  <a:lnTo>
                    <a:pt x="132" y="142"/>
                  </a:lnTo>
                  <a:lnTo>
                    <a:pt x="156" y="145"/>
                  </a:lnTo>
                  <a:lnTo>
                    <a:pt x="181" y="148"/>
                  </a:lnTo>
                  <a:lnTo>
                    <a:pt x="206" y="151"/>
                  </a:lnTo>
                  <a:lnTo>
                    <a:pt x="255" y="155"/>
                  </a:lnTo>
                  <a:lnTo>
                    <a:pt x="300" y="155"/>
                  </a:lnTo>
                  <a:lnTo>
                    <a:pt x="345" y="155"/>
                  </a:lnTo>
                  <a:lnTo>
                    <a:pt x="394" y="151"/>
                  </a:lnTo>
                  <a:lnTo>
                    <a:pt x="420" y="148"/>
                  </a:lnTo>
                  <a:lnTo>
                    <a:pt x="445" y="145"/>
                  </a:lnTo>
                  <a:lnTo>
                    <a:pt x="470" y="142"/>
                  </a:lnTo>
                  <a:lnTo>
                    <a:pt x="493" y="136"/>
                  </a:lnTo>
                  <a:lnTo>
                    <a:pt x="515" y="131"/>
                  </a:lnTo>
                  <a:lnTo>
                    <a:pt x="536" y="125"/>
                  </a:lnTo>
                  <a:lnTo>
                    <a:pt x="554" y="117"/>
                  </a:lnTo>
                  <a:lnTo>
                    <a:pt x="570" y="108"/>
                  </a:lnTo>
                  <a:lnTo>
                    <a:pt x="577" y="104"/>
                  </a:lnTo>
                  <a:lnTo>
                    <a:pt x="583" y="100"/>
                  </a:lnTo>
                  <a:lnTo>
                    <a:pt x="589" y="95"/>
                  </a:lnTo>
                  <a:lnTo>
                    <a:pt x="593" y="89"/>
                  </a:lnTo>
                  <a:lnTo>
                    <a:pt x="597" y="84"/>
                  </a:lnTo>
                  <a:lnTo>
                    <a:pt x="599" y="77"/>
                  </a:lnTo>
                  <a:lnTo>
                    <a:pt x="600" y="71"/>
                  </a:lnTo>
                  <a:lnTo>
                    <a:pt x="601" y="64"/>
                  </a:lnTo>
                  <a:lnTo>
                    <a:pt x="601" y="0"/>
                  </a:lnTo>
                  <a:lnTo>
                    <a:pt x="588" y="7"/>
                  </a:lnTo>
                  <a:lnTo>
                    <a:pt x="573" y="13"/>
                  </a:lnTo>
                  <a:lnTo>
                    <a:pt x="555" y="19"/>
                  </a:lnTo>
                  <a:lnTo>
                    <a:pt x="536" y="25"/>
                  </a:lnTo>
                  <a:lnTo>
                    <a:pt x="517" y="29"/>
                  </a:lnTo>
                  <a:lnTo>
                    <a:pt x="495" y="33"/>
                  </a:lnTo>
                  <a:lnTo>
                    <a:pt x="474" y="37"/>
                  </a:lnTo>
                  <a:lnTo>
                    <a:pt x="452" y="40"/>
                  </a:lnTo>
                  <a:lnTo>
                    <a:pt x="410" y="44"/>
                  </a:lnTo>
                  <a:lnTo>
                    <a:pt x="369" y="47"/>
                  </a:lnTo>
                  <a:lnTo>
                    <a:pt x="331" y="49"/>
                  </a:lnTo>
                  <a:lnTo>
                    <a:pt x="300" y="49"/>
                  </a:lnTo>
                  <a:lnTo>
                    <a:pt x="269" y="49"/>
                  </a:lnTo>
                  <a:lnTo>
                    <a:pt x="233" y="47"/>
                  </a:lnTo>
                  <a:lnTo>
                    <a:pt x="191" y="44"/>
                  </a:lnTo>
                  <a:lnTo>
                    <a:pt x="148" y="40"/>
                  </a:lnTo>
                  <a:lnTo>
                    <a:pt x="126" y="37"/>
                  </a:lnTo>
                  <a:lnTo>
                    <a:pt x="105" y="33"/>
                  </a:lnTo>
                  <a:lnTo>
                    <a:pt x="85" y="29"/>
                  </a:lnTo>
                  <a:lnTo>
                    <a:pt x="64" y="25"/>
                  </a:lnTo>
                  <a:lnTo>
                    <a:pt x="46" y="19"/>
                  </a:lnTo>
                  <a:lnTo>
                    <a:pt x="29" y="14"/>
                  </a:lnTo>
                  <a:lnTo>
                    <a:pt x="13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464">
              <a:extLst>
                <a:ext uri="{FF2B5EF4-FFF2-40B4-BE49-F238E27FC236}">
                  <a16:creationId xmlns:a16="http://schemas.microsoft.com/office/drawing/2014/main" id="{3B32A126-D940-394E-AB32-234E579BEE8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3988" y="1549400"/>
              <a:ext cx="192088" cy="39688"/>
            </a:xfrm>
            <a:custGeom>
              <a:avLst/>
              <a:gdLst>
                <a:gd name="T0" fmla="*/ 0 w 601"/>
                <a:gd name="T1" fmla="*/ 65 h 125"/>
                <a:gd name="T2" fmla="*/ 1 w 601"/>
                <a:gd name="T3" fmla="*/ 70 h 125"/>
                <a:gd name="T4" fmla="*/ 5 w 601"/>
                <a:gd name="T5" fmla="*/ 75 h 125"/>
                <a:gd name="T6" fmla="*/ 22 w 601"/>
                <a:gd name="T7" fmla="*/ 85 h 125"/>
                <a:gd name="T8" fmla="*/ 49 w 601"/>
                <a:gd name="T9" fmla="*/ 94 h 125"/>
                <a:gd name="T10" fmla="*/ 86 w 601"/>
                <a:gd name="T11" fmla="*/ 104 h 125"/>
                <a:gd name="T12" fmla="*/ 130 w 601"/>
                <a:gd name="T13" fmla="*/ 113 h 125"/>
                <a:gd name="T14" fmla="*/ 181 w 601"/>
                <a:gd name="T15" fmla="*/ 119 h 125"/>
                <a:gd name="T16" fmla="*/ 238 w 601"/>
                <a:gd name="T17" fmla="*/ 124 h 125"/>
                <a:gd name="T18" fmla="*/ 300 w 601"/>
                <a:gd name="T19" fmla="*/ 125 h 125"/>
                <a:gd name="T20" fmla="*/ 362 w 601"/>
                <a:gd name="T21" fmla="*/ 124 h 125"/>
                <a:gd name="T22" fmla="*/ 420 w 601"/>
                <a:gd name="T23" fmla="*/ 119 h 125"/>
                <a:gd name="T24" fmla="*/ 471 w 601"/>
                <a:gd name="T25" fmla="*/ 113 h 125"/>
                <a:gd name="T26" fmla="*/ 516 w 601"/>
                <a:gd name="T27" fmla="*/ 104 h 125"/>
                <a:gd name="T28" fmla="*/ 551 w 601"/>
                <a:gd name="T29" fmla="*/ 94 h 125"/>
                <a:gd name="T30" fmla="*/ 579 w 601"/>
                <a:gd name="T31" fmla="*/ 85 h 125"/>
                <a:gd name="T32" fmla="*/ 595 w 601"/>
                <a:gd name="T33" fmla="*/ 75 h 125"/>
                <a:gd name="T34" fmla="*/ 600 w 601"/>
                <a:gd name="T35" fmla="*/ 70 h 125"/>
                <a:gd name="T36" fmla="*/ 601 w 601"/>
                <a:gd name="T37" fmla="*/ 65 h 125"/>
                <a:gd name="T38" fmla="*/ 589 w 601"/>
                <a:gd name="T39" fmla="*/ 6 h 125"/>
                <a:gd name="T40" fmla="*/ 560 w 601"/>
                <a:gd name="T41" fmla="*/ 18 h 125"/>
                <a:gd name="T42" fmla="*/ 524 w 601"/>
                <a:gd name="T43" fmla="*/ 28 h 125"/>
                <a:gd name="T44" fmla="*/ 486 w 601"/>
                <a:gd name="T45" fmla="*/ 35 h 125"/>
                <a:gd name="T46" fmla="*/ 422 w 601"/>
                <a:gd name="T47" fmla="*/ 44 h 125"/>
                <a:gd name="T48" fmla="*/ 339 w 601"/>
                <a:gd name="T49" fmla="*/ 49 h 125"/>
                <a:gd name="T50" fmla="*/ 261 w 601"/>
                <a:gd name="T51" fmla="*/ 49 h 125"/>
                <a:gd name="T52" fmla="*/ 178 w 601"/>
                <a:gd name="T53" fmla="*/ 44 h 125"/>
                <a:gd name="T54" fmla="*/ 116 w 601"/>
                <a:gd name="T55" fmla="*/ 35 h 125"/>
                <a:gd name="T56" fmla="*/ 77 w 601"/>
                <a:gd name="T57" fmla="*/ 28 h 125"/>
                <a:gd name="T58" fmla="*/ 42 w 601"/>
                <a:gd name="T59" fmla="*/ 18 h 125"/>
                <a:gd name="T60" fmla="*/ 12 w 601"/>
                <a:gd name="T61" fmla="*/ 6 h 125"/>
                <a:gd name="T62" fmla="*/ 0 w 601"/>
                <a:gd name="T63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01" h="125">
                  <a:moveTo>
                    <a:pt x="0" y="0"/>
                  </a:moveTo>
                  <a:lnTo>
                    <a:pt x="0" y="65"/>
                  </a:lnTo>
                  <a:lnTo>
                    <a:pt x="0" y="67"/>
                  </a:lnTo>
                  <a:lnTo>
                    <a:pt x="1" y="70"/>
                  </a:lnTo>
                  <a:lnTo>
                    <a:pt x="3" y="72"/>
                  </a:lnTo>
                  <a:lnTo>
                    <a:pt x="5" y="75"/>
                  </a:lnTo>
                  <a:lnTo>
                    <a:pt x="13" y="79"/>
                  </a:lnTo>
                  <a:lnTo>
                    <a:pt x="22" y="85"/>
                  </a:lnTo>
                  <a:lnTo>
                    <a:pt x="34" y="90"/>
                  </a:lnTo>
                  <a:lnTo>
                    <a:pt x="49" y="94"/>
                  </a:lnTo>
                  <a:lnTo>
                    <a:pt x="66" y="100"/>
                  </a:lnTo>
                  <a:lnTo>
                    <a:pt x="86" y="104"/>
                  </a:lnTo>
                  <a:lnTo>
                    <a:pt x="107" y="108"/>
                  </a:lnTo>
                  <a:lnTo>
                    <a:pt x="130" y="113"/>
                  </a:lnTo>
                  <a:lnTo>
                    <a:pt x="154" y="117"/>
                  </a:lnTo>
                  <a:lnTo>
                    <a:pt x="181" y="119"/>
                  </a:lnTo>
                  <a:lnTo>
                    <a:pt x="209" y="122"/>
                  </a:lnTo>
                  <a:lnTo>
                    <a:pt x="238" y="124"/>
                  </a:lnTo>
                  <a:lnTo>
                    <a:pt x="269" y="125"/>
                  </a:lnTo>
                  <a:lnTo>
                    <a:pt x="300" y="125"/>
                  </a:lnTo>
                  <a:lnTo>
                    <a:pt x="332" y="125"/>
                  </a:lnTo>
                  <a:lnTo>
                    <a:pt x="362" y="124"/>
                  </a:lnTo>
                  <a:lnTo>
                    <a:pt x="392" y="122"/>
                  </a:lnTo>
                  <a:lnTo>
                    <a:pt x="420" y="119"/>
                  </a:lnTo>
                  <a:lnTo>
                    <a:pt x="446" y="117"/>
                  </a:lnTo>
                  <a:lnTo>
                    <a:pt x="471" y="113"/>
                  </a:lnTo>
                  <a:lnTo>
                    <a:pt x="494" y="108"/>
                  </a:lnTo>
                  <a:lnTo>
                    <a:pt x="516" y="104"/>
                  </a:lnTo>
                  <a:lnTo>
                    <a:pt x="535" y="100"/>
                  </a:lnTo>
                  <a:lnTo>
                    <a:pt x="551" y="94"/>
                  </a:lnTo>
                  <a:lnTo>
                    <a:pt x="566" y="90"/>
                  </a:lnTo>
                  <a:lnTo>
                    <a:pt x="579" y="85"/>
                  </a:lnTo>
                  <a:lnTo>
                    <a:pt x="589" y="79"/>
                  </a:lnTo>
                  <a:lnTo>
                    <a:pt x="595" y="75"/>
                  </a:lnTo>
                  <a:lnTo>
                    <a:pt x="598" y="72"/>
                  </a:lnTo>
                  <a:lnTo>
                    <a:pt x="600" y="70"/>
                  </a:lnTo>
                  <a:lnTo>
                    <a:pt x="601" y="67"/>
                  </a:lnTo>
                  <a:lnTo>
                    <a:pt x="601" y="65"/>
                  </a:lnTo>
                  <a:lnTo>
                    <a:pt x="601" y="0"/>
                  </a:lnTo>
                  <a:lnTo>
                    <a:pt x="589" y="6"/>
                  </a:lnTo>
                  <a:lnTo>
                    <a:pt x="575" y="12"/>
                  </a:lnTo>
                  <a:lnTo>
                    <a:pt x="560" y="18"/>
                  </a:lnTo>
                  <a:lnTo>
                    <a:pt x="542" y="22"/>
                  </a:lnTo>
                  <a:lnTo>
                    <a:pt x="524" y="28"/>
                  </a:lnTo>
                  <a:lnTo>
                    <a:pt x="505" y="31"/>
                  </a:lnTo>
                  <a:lnTo>
                    <a:pt x="486" y="35"/>
                  </a:lnTo>
                  <a:lnTo>
                    <a:pt x="464" y="39"/>
                  </a:lnTo>
                  <a:lnTo>
                    <a:pt x="422" y="44"/>
                  </a:lnTo>
                  <a:lnTo>
                    <a:pt x="381" y="47"/>
                  </a:lnTo>
                  <a:lnTo>
                    <a:pt x="339" y="49"/>
                  </a:lnTo>
                  <a:lnTo>
                    <a:pt x="300" y="50"/>
                  </a:lnTo>
                  <a:lnTo>
                    <a:pt x="261" y="49"/>
                  </a:lnTo>
                  <a:lnTo>
                    <a:pt x="221" y="47"/>
                  </a:lnTo>
                  <a:lnTo>
                    <a:pt x="178" y="44"/>
                  </a:lnTo>
                  <a:lnTo>
                    <a:pt x="136" y="39"/>
                  </a:lnTo>
                  <a:lnTo>
                    <a:pt x="116" y="35"/>
                  </a:lnTo>
                  <a:lnTo>
                    <a:pt x="95" y="32"/>
                  </a:lnTo>
                  <a:lnTo>
                    <a:pt x="77" y="28"/>
                  </a:lnTo>
                  <a:lnTo>
                    <a:pt x="59" y="22"/>
                  </a:lnTo>
                  <a:lnTo>
                    <a:pt x="42" y="18"/>
                  </a:lnTo>
                  <a:lnTo>
                    <a:pt x="26" y="13"/>
                  </a:lnTo>
                  <a:lnTo>
                    <a:pt x="1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465">
              <a:extLst>
                <a:ext uri="{FF2B5EF4-FFF2-40B4-BE49-F238E27FC236}">
                  <a16:creationId xmlns:a16="http://schemas.microsoft.com/office/drawing/2014/main" id="{6DCE48B5-762E-0641-9EB0-903DC5D4908C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8738" y="1344613"/>
              <a:ext cx="190500" cy="49213"/>
            </a:xfrm>
            <a:custGeom>
              <a:avLst/>
              <a:gdLst>
                <a:gd name="T0" fmla="*/ 337 w 602"/>
                <a:gd name="T1" fmla="*/ 151 h 152"/>
                <a:gd name="T2" fmla="*/ 403 w 602"/>
                <a:gd name="T3" fmla="*/ 147 h 152"/>
                <a:gd name="T4" fmla="*/ 458 w 602"/>
                <a:gd name="T5" fmla="*/ 141 h 152"/>
                <a:gd name="T6" fmla="*/ 506 w 602"/>
                <a:gd name="T7" fmla="*/ 132 h 152"/>
                <a:gd name="T8" fmla="*/ 544 w 602"/>
                <a:gd name="T9" fmla="*/ 122 h 152"/>
                <a:gd name="T10" fmla="*/ 572 w 602"/>
                <a:gd name="T11" fmla="*/ 112 h 152"/>
                <a:gd name="T12" fmla="*/ 591 w 602"/>
                <a:gd name="T13" fmla="*/ 102 h 152"/>
                <a:gd name="T14" fmla="*/ 601 w 602"/>
                <a:gd name="T15" fmla="*/ 95 h 152"/>
                <a:gd name="T16" fmla="*/ 602 w 602"/>
                <a:gd name="T17" fmla="*/ 85 h 152"/>
                <a:gd name="T18" fmla="*/ 599 w 602"/>
                <a:gd name="T19" fmla="*/ 74 h 152"/>
                <a:gd name="T20" fmla="*/ 591 w 602"/>
                <a:gd name="T21" fmla="*/ 65 h 152"/>
                <a:gd name="T22" fmla="*/ 582 w 602"/>
                <a:gd name="T23" fmla="*/ 55 h 152"/>
                <a:gd name="T24" fmla="*/ 561 w 602"/>
                <a:gd name="T25" fmla="*/ 42 h 152"/>
                <a:gd name="T26" fmla="*/ 527 w 602"/>
                <a:gd name="T27" fmla="*/ 28 h 152"/>
                <a:gd name="T28" fmla="*/ 484 w 602"/>
                <a:gd name="T29" fmla="*/ 18 h 152"/>
                <a:gd name="T30" fmla="*/ 436 w 602"/>
                <a:gd name="T31" fmla="*/ 9 h 152"/>
                <a:gd name="T32" fmla="*/ 383 w 602"/>
                <a:gd name="T33" fmla="*/ 4 h 152"/>
                <a:gd name="T34" fmla="*/ 329 w 602"/>
                <a:gd name="T35" fmla="*/ 1 h 152"/>
                <a:gd name="T36" fmla="*/ 274 w 602"/>
                <a:gd name="T37" fmla="*/ 1 h 152"/>
                <a:gd name="T38" fmla="*/ 219 w 602"/>
                <a:gd name="T39" fmla="*/ 4 h 152"/>
                <a:gd name="T40" fmla="*/ 168 w 602"/>
                <a:gd name="T41" fmla="*/ 9 h 152"/>
                <a:gd name="T42" fmla="*/ 118 w 602"/>
                <a:gd name="T43" fmla="*/ 18 h 152"/>
                <a:gd name="T44" fmla="*/ 76 w 602"/>
                <a:gd name="T45" fmla="*/ 28 h 152"/>
                <a:gd name="T46" fmla="*/ 41 w 602"/>
                <a:gd name="T47" fmla="*/ 42 h 152"/>
                <a:gd name="T48" fmla="*/ 21 w 602"/>
                <a:gd name="T49" fmla="*/ 55 h 152"/>
                <a:gd name="T50" fmla="*/ 11 w 602"/>
                <a:gd name="T51" fmla="*/ 65 h 152"/>
                <a:gd name="T52" fmla="*/ 5 w 602"/>
                <a:gd name="T53" fmla="*/ 74 h 152"/>
                <a:gd name="T54" fmla="*/ 0 w 602"/>
                <a:gd name="T55" fmla="*/ 85 h 152"/>
                <a:gd name="T56" fmla="*/ 2 w 602"/>
                <a:gd name="T57" fmla="*/ 95 h 152"/>
                <a:gd name="T58" fmla="*/ 11 w 602"/>
                <a:gd name="T59" fmla="*/ 102 h 152"/>
                <a:gd name="T60" fmla="*/ 30 w 602"/>
                <a:gd name="T61" fmla="*/ 112 h 152"/>
                <a:gd name="T62" fmla="*/ 59 w 602"/>
                <a:gd name="T63" fmla="*/ 122 h 152"/>
                <a:gd name="T64" fmla="*/ 97 w 602"/>
                <a:gd name="T65" fmla="*/ 131 h 152"/>
                <a:gd name="T66" fmla="*/ 144 w 602"/>
                <a:gd name="T67" fmla="*/ 141 h 152"/>
                <a:gd name="T68" fmla="*/ 200 w 602"/>
                <a:gd name="T69" fmla="*/ 147 h 152"/>
                <a:gd name="T70" fmla="*/ 265 w 602"/>
                <a:gd name="T71" fmla="*/ 15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02" h="152">
                  <a:moveTo>
                    <a:pt x="302" y="152"/>
                  </a:moveTo>
                  <a:lnTo>
                    <a:pt x="337" y="151"/>
                  </a:lnTo>
                  <a:lnTo>
                    <a:pt x="370" y="149"/>
                  </a:lnTo>
                  <a:lnTo>
                    <a:pt x="403" y="147"/>
                  </a:lnTo>
                  <a:lnTo>
                    <a:pt x="432" y="144"/>
                  </a:lnTo>
                  <a:lnTo>
                    <a:pt x="458" y="141"/>
                  </a:lnTo>
                  <a:lnTo>
                    <a:pt x="483" y="137"/>
                  </a:lnTo>
                  <a:lnTo>
                    <a:pt x="506" y="132"/>
                  </a:lnTo>
                  <a:lnTo>
                    <a:pt x="526" y="127"/>
                  </a:lnTo>
                  <a:lnTo>
                    <a:pt x="544" y="122"/>
                  </a:lnTo>
                  <a:lnTo>
                    <a:pt x="559" y="117"/>
                  </a:lnTo>
                  <a:lnTo>
                    <a:pt x="572" y="112"/>
                  </a:lnTo>
                  <a:lnTo>
                    <a:pt x="583" y="107"/>
                  </a:lnTo>
                  <a:lnTo>
                    <a:pt x="591" y="102"/>
                  </a:lnTo>
                  <a:lnTo>
                    <a:pt x="598" y="98"/>
                  </a:lnTo>
                  <a:lnTo>
                    <a:pt x="601" y="95"/>
                  </a:lnTo>
                  <a:lnTo>
                    <a:pt x="602" y="92"/>
                  </a:lnTo>
                  <a:lnTo>
                    <a:pt x="602" y="85"/>
                  </a:lnTo>
                  <a:lnTo>
                    <a:pt x="601" y="80"/>
                  </a:lnTo>
                  <a:lnTo>
                    <a:pt x="599" y="74"/>
                  </a:lnTo>
                  <a:lnTo>
                    <a:pt x="596" y="69"/>
                  </a:lnTo>
                  <a:lnTo>
                    <a:pt x="591" y="65"/>
                  </a:lnTo>
                  <a:lnTo>
                    <a:pt x="587" y="59"/>
                  </a:lnTo>
                  <a:lnTo>
                    <a:pt x="582" y="55"/>
                  </a:lnTo>
                  <a:lnTo>
                    <a:pt x="575" y="51"/>
                  </a:lnTo>
                  <a:lnTo>
                    <a:pt x="561" y="42"/>
                  </a:lnTo>
                  <a:lnTo>
                    <a:pt x="545" y="35"/>
                  </a:lnTo>
                  <a:lnTo>
                    <a:pt x="527" y="28"/>
                  </a:lnTo>
                  <a:lnTo>
                    <a:pt x="507" y="23"/>
                  </a:lnTo>
                  <a:lnTo>
                    <a:pt x="484" y="18"/>
                  </a:lnTo>
                  <a:lnTo>
                    <a:pt x="461" y="13"/>
                  </a:lnTo>
                  <a:lnTo>
                    <a:pt x="436" y="9"/>
                  </a:lnTo>
                  <a:lnTo>
                    <a:pt x="409" y="6"/>
                  </a:lnTo>
                  <a:lnTo>
                    <a:pt x="383" y="4"/>
                  </a:lnTo>
                  <a:lnTo>
                    <a:pt x="355" y="3"/>
                  </a:lnTo>
                  <a:lnTo>
                    <a:pt x="329" y="1"/>
                  </a:lnTo>
                  <a:lnTo>
                    <a:pt x="302" y="0"/>
                  </a:lnTo>
                  <a:lnTo>
                    <a:pt x="274" y="1"/>
                  </a:lnTo>
                  <a:lnTo>
                    <a:pt x="247" y="3"/>
                  </a:lnTo>
                  <a:lnTo>
                    <a:pt x="219" y="4"/>
                  </a:lnTo>
                  <a:lnTo>
                    <a:pt x="193" y="6"/>
                  </a:lnTo>
                  <a:lnTo>
                    <a:pt x="168" y="9"/>
                  </a:lnTo>
                  <a:lnTo>
                    <a:pt x="142" y="13"/>
                  </a:lnTo>
                  <a:lnTo>
                    <a:pt x="118" y="18"/>
                  </a:lnTo>
                  <a:lnTo>
                    <a:pt x="97" y="23"/>
                  </a:lnTo>
                  <a:lnTo>
                    <a:pt x="76" y="28"/>
                  </a:lnTo>
                  <a:lnTo>
                    <a:pt x="57" y="35"/>
                  </a:lnTo>
                  <a:lnTo>
                    <a:pt x="41" y="42"/>
                  </a:lnTo>
                  <a:lnTo>
                    <a:pt x="27" y="51"/>
                  </a:lnTo>
                  <a:lnTo>
                    <a:pt x="21" y="55"/>
                  </a:lnTo>
                  <a:lnTo>
                    <a:pt x="15" y="59"/>
                  </a:lnTo>
                  <a:lnTo>
                    <a:pt x="11" y="65"/>
                  </a:lnTo>
                  <a:lnTo>
                    <a:pt x="7" y="69"/>
                  </a:lnTo>
                  <a:lnTo>
                    <a:pt x="5" y="74"/>
                  </a:lnTo>
                  <a:lnTo>
                    <a:pt x="3" y="80"/>
                  </a:lnTo>
                  <a:lnTo>
                    <a:pt x="0" y="85"/>
                  </a:lnTo>
                  <a:lnTo>
                    <a:pt x="0" y="92"/>
                  </a:lnTo>
                  <a:lnTo>
                    <a:pt x="2" y="95"/>
                  </a:lnTo>
                  <a:lnTo>
                    <a:pt x="5" y="98"/>
                  </a:lnTo>
                  <a:lnTo>
                    <a:pt x="11" y="102"/>
                  </a:lnTo>
                  <a:lnTo>
                    <a:pt x="20" y="107"/>
                  </a:lnTo>
                  <a:lnTo>
                    <a:pt x="30" y="112"/>
                  </a:lnTo>
                  <a:lnTo>
                    <a:pt x="43" y="117"/>
                  </a:lnTo>
                  <a:lnTo>
                    <a:pt x="59" y="122"/>
                  </a:lnTo>
                  <a:lnTo>
                    <a:pt x="77" y="127"/>
                  </a:lnTo>
                  <a:lnTo>
                    <a:pt x="97" y="131"/>
                  </a:lnTo>
                  <a:lnTo>
                    <a:pt x="119" y="137"/>
                  </a:lnTo>
                  <a:lnTo>
                    <a:pt x="144" y="141"/>
                  </a:lnTo>
                  <a:lnTo>
                    <a:pt x="171" y="144"/>
                  </a:lnTo>
                  <a:lnTo>
                    <a:pt x="200" y="147"/>
                  </a:lnTo>
                  <a:lnTo>
                    <a:pt x="232" y="149"/>
                  </a:lnTo>
                  <a:lnTo>
                    <a:pt x="265" y="151"/>
                  </a:lnTo>
                  <a:lnTo>
                    <a:pt x="302" y="1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85C2C4CD-56B1-2245-964E-FBCA09AD6E4B}"/>
              </a:ext>
            </a:extLst>
          </p:cNvPr>
          <p:cNvGrpSpPr/>
          <p:nvPr/>
        </p:nvGrpSpPr>
        <p:grpSpPr>
          <a:xfrm>
            <a:off x="7502728" y="4396192"/>
            <a:ext cx="369907" cy="350592"/>
            <a:chOff x="7048500" y="1387475"/>
            <a:chExt cx="276226" cy="284163"/>
          </a:xfrm>
          <a:solidFill>
            <a:schemeClr val="bg1"/>
          </a:solidFill>
        </p:grpSpPr>
        <p:sp>
          <p:nvSpPr>
            <p:cNvPr id="169" name="Freeform 4357">
              <a:extLst>
                <a:ext uri="{FF2B5EF4-FFF2-40B4-BE49-F238E27FC236}">
                  <a16:creationId xmlns:a16="http://schemas.microsoft.com/office/drawing/2014/main" id="{9B3EE923-1D3B-244E-BF85-4188A6D1C41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161213" y="1387475"/>
              <a:ext cx="163513" cy="160338"/>
            </a:xfrm>
            <a:custGeom>
              <a:avLst/>
              <a:gdLst>
                <a:gd name="T0" fmla="*/ 229 w 512"/>
                <a:gd name="T1" fmla="*/ 345 h 506"/>
                <a:gd name="T2" fmla="*/ 198 w 512"/>
                <a:gd name="T3" fmla="*/ 328 h 506"/>
                <a:gd name="T4" fmla="*/ 177 w 512"/>
                <a:gd name="T5" fmla="*/ 302 h 506"/>
                <a:gd name="T6" fmla="*/ 166 w 512"/>
                <a:gd name="T7" fmla="*/ 268 h 506"/>
                <a:gd name="T8" fmla="*/ 169 w 512"/>
                <a:gd name="T9" fmla="*/ 232 h 506"/>
                <a:gd name="T10" fmla="*/ 187 w 512"/>
                <a:gd name="T11" fmla="*/ 201 h 506"/>
                <a:gd name="T12" fmla="*/ 213 w 512"/>
                <a:gd name="T13" fmla="*/ 179 h 506"/>
                <a:gd name="T14" fmla="*/ 246 w 512"/>
                <a:gd name="T15" fmla="*/ 169 h 506"/>
                <a:gd name="T16" fmla="*/ 283 w 512"/>
                <a:gd name="T17" fmla="*/ 172 h 506"/>
                <a:gd name="T18" fmla="*/ 314 w 512"/>
                <a:gd name="T19" fmla="*/ 189 h 506"/>
                <a:gd name="T20" fmla="*/ 335 w 512"/>
                <a:gd name="T21" fmla="*/ 216 h 506"/>
                <a:gd name="T22" fmla="*/ 346 w 512"/>
                <a:gd name="T23" fmla="*/ 250 h 506"/>
                <a:gd name="T24" fmla="*/ 343 w 512"/>
                <a:gd name="T25" fmla="*/ 286 h 506"/>
                <a:gd name="T26" fmla="*/ 326 w 512"/>
                <a:gd name="T27" fmla="*/ 316 h 506"/>
                <a:gd name="T28" fmla="*/ 299 w 512"/>
                <a:gd name="T29" fmla="*/ 338 h 506"/>
                <a:gd name="T30" fmla="*/ 265 w 512"/>
                <a:gd name="T31" fmla="*/ 348 h 506"/>
                <a:gd name="T32" fmla="*/ 458 w 512"/>
                <a:gd name="T33" fmla="*/ 276 h 506"/>
                <a:gd name="T34" fmla="*/ 504 w 512"/>
                <a:gd name="T35" fmla="*/ 198 h 506"/>
                <a:gd name="T36" fmla="*/ 511 w 512"/>
                <a:gd name="T37" fmla="*/ 189 h 506"/>
                <a:gd name="T38" fmla="*/ 510 w 512"/>
                <a:gd name="T39" fmla="*/ 178 h 506"/>
                <a:gd name="T40" fmla="*/ 438 w 512"/>
                <a:gd name="T41" fmla="*/ 72 h 506"/>
                <a:gd name="T42" fmla="*/ 363 w 512"/>
                <a:gd name="T43" fmla="*/ 85 h 506"/>
                <a:gd name="T44" fmla="*/ 332 w 512"/>
                <a:gd name="T45" fmla="*/ 10 h 506"/>
                <a:gd name="T46" fmla="*/ 326 w 512"/>
                <a:gd name="T47" fmla="*/ 2 h 506"/>
                <a:gd name="T48" fmla="*/ 204 w 512"/>
                <a:gd name="T49" fmla="*/ 0 h 506"/>
                <a:gd name="T50" fmla="*/ 193 w 512"/>
                <a:gd name="T51" fmla="*/ 3 h 506"/>
                <a:gd name="T52" fmla="*/ 189 w 512"/>
                <a:gd name="T53" fmla="*/ 14 h 506"/>
                <a:gd name="T54" fmla="*/ 162 w 512"/>
                <a:gd name="T55" fmla="*/ 78 h 506"/>
                <a:gd name="T56" fmla="*/ 81 w 512"/>
                <a:gd name="T57" fmla="*/ 74 h 506"/>
                <a:gd name="T58" fmla="*/ 65 w 512"/>
                <a:gd name="T59" fmla="*/ 76 h 506"/>
                <a:gd name="T60" fmla="*/ 1 w 512"/>
                <a:gd name="T61" fmla="*/ 184 h 506"/>
                <a:gd name="T62" fmla="*/ 6 w 512"/>
                <a:gd name="T63" fmla="*/ 197 h 506"/>
                <a:gd name="T64" fmla="*/ 53 w 512"/>
                <a:gd name="T65" fmla="*/ 259 h 506"/>
                <a:gd name="T66" fmla="*/ 4 w 512"/>
                <a:gd name="T67" fmla="*/ 324 h 506"/>
                <a:gd name="T68" fmla="*/ 1 w 512"/>
                <a:gd name="T69" fmla="*/ 338 h 506"/>
                <a:gd name="T70" fmla="*/ 62 w 512"/>
                <a:gd name="T71" fmla="*/ 442 h 506"/>
                <a:gd name="T72" fmla="*/ 73 w 512"/>
                <a:gd name="T73" fmla="*/ 445 h 506"/>
                <a:gd name="T74" fmla="*/ 141 w 512"/>
                <a:gd name="T75" fmla="*/ 427 h 506"/>
                <a:gd name="T76" fmla="*/ 179 w 512"/>
                <a:gd name="T77" fmla="*/ 447 h 506"/>
                <a:gd name="T78" fmla="*/ 190 w 512"/>
                <a:gd name="T79" fmla="*/ 497 h 506"/>
                <a:gd name="T80" fmla="*/ 198 w 512"/>
                <a:gd name="T81" fmla="*/ 505 h 506"/>
                <a:gd name="T82" fmla="*/ 320 w 512"/>
                <a:gd name="T83" fmla="*/ 506 h 506"/>
                <a:gd name="T84" fmla="*/ 330 w 512"/>
                <a:gd name="T85" fmla="*/ 499 h 506"/>
                <a:gd name="T86" fmla="*/ 332 w 512"/>
                <a:gd name="T87" fmla="*/ 448 h 506"/>
                <a:gd name="T88" fmla="*/ 387 w 512"/>
                <a:gd name="T89" fmla="*/ 416 h 506"/>
                <a:gd name="T90" fmla="*/ 441 w 512"/>
                <a:gd name="T91" fmla="*/ 446 h 506"/>
                <a:gd name="T92" fmla="*/ 451 w 512"/>
                <a:gd name="T93" fmla="*/ 440 h 506"/>
                <a:gd name="T94" fmla="*/ 512 w 512"/>
                <a:gd name="T95" fmla="*/ 335 h 506"/>
                <a:gd name="T96" fmla="*/ 509 w 512"/>
                <a:gd name="T97" fmla="*/ 323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12" h="506">
                  <a:moveTo>
                    <a:pt x="256" y="350"/>
                  </a:moveTo>
                  <a:lnTo>
                    <a:pt x="246" y="348"/>
                  </a:lnTo>
                  <a:lnTo>
                    <a:pt x="238" y="347"/>
                  </a:lnTo>
                  <a:lnTo>
                    <a:pt x="229" y="345"/>
                  </a:lnTo>
                  <a:lnTo>
                    <a:pt x="221" y="342"/>
                  </a:lnTo>
                  <a:lnTo>
                    <a:pt x="213" y="338"/>
                  </a:lnTo>
                  <a:lnTo>
                    <a:pt x="206" y="334"/>
                  </a:lnTo>
                  <a:lnTo>
                    <a:pt x="198" y="328"/>
                  </a:lnTo>
                  <a:lnTo>
                    <a:pt x="192" y="323"/>
                  </a:lnTo>
                  <a:lnTo>
                    <a:pt x="187" y="316"/>
                  </a:lnTo>
                  <a:lnTo>
                    <a:pt x="181" y="310"/>
                  </a:lnTo>
                  <a:lnTo>
                    <a:pt x="177" y="302"/>
                  </a:lnTo>
                  <a:lnTo>
                    <a:pt x="173" y="294"/>
                  </a:lnTo>
                  <a:lnTo>
                    <a:pt x="169" y="286"/>
                  </a:lnTo>
                  <a:lnTo>
                    <a:pt x="167" y="278"/>
                  </a:lnTo>
                  <a:lnTo>
                    <a:pt x="166" y="268"/>
                  </a:lnTo>
                  <a:lnTo>
                    <a:pt x="165" y="260"/>
                  </a:lnTo>
                  <a:lnTo>
                    <a:pt x="166" y="250"/>
                  </a:lnTo>
                  <a:lnTo>
                    <a:pt x="167" y="240"/>
                  </a:lnTo>
                  <a:lnTo>
                    <a:pt x="169" y="232"/>
                  </a:lnTo>
                  <a:lnTo>
                    <a:pt x="173" y="223"/>
                  </a:lnTo>
                  <a:lnTo>
                    <a:pt x="177" y="216"/>
                  </a:lnTo>
                  <a:lnTo>
                    <a:pt x="181" y="208"/>
                  </a:lnTo>
                  <a:lnTo>
                    <a:pt x="187" y="201"/>
                  </a:lnTo>
                  <a:lnTo>
                    <a:pt x="192" y="194"/>
                  </a:lnTo>
                  <a:lnTo>
                    <a:pt x="198" y="189"/>
                  </a:lnTo>
                  <a:lnTo>
                    <a:pt x="206" y="184"/>
                  </a:lnTo>
                  <a:lnTo>
                    <a:pt x="213" y="179"/>
                  </a:lnTo>
                  <a:lnTo>
                    <a:pt x="221" y="175"/>
                  </a:lnTo>
                  <a:lnTo>
                    <a:pt x="229" y="172"/>
                  </a:lnTo>
                  <a:lnTo>
                    <a:pt x="238" y="170"/>
                  </a:lnTo>
                  <a:lnTo>
                    <a:pt x="246" y="169"/>
                  </a:lnTo>
                  <a:lnTo>
                    <a:pt x="256" y="168"/>
                  </a:lnTo>
                  <a:lnTo>
                    <a:pt x="265" y="169"/>
                  </a:lnTo>
                  <a:lnTo>
                    <a:pt x="274" y="170"/>
                  </a:lnTo>
                  <a:lnTo>
                    <a:pt x="283" y="172"/>
                  </a:lnTo>
                  <a:lnTo>
                    <a:pt x="291" y="175"/>
                  </a:lnTo>
                  <a:lnTo>
                    <a:pt x="299" y="179"/>
                  </a:lnTo>
                  <a:lnTo>
                    <a:pt x="306" y="184"/>
                  </a:lnTo>
                  <a:lnTo>
                    <a:pt x="314" y="189"/>
                  </a:lnTo>
                  <a:lnTo>
                    <a:pt x="320" y="194"/>
                  </a:lnTo>
                  <a:lnTo>
                    <a:pt x="326" y="201"/>
                  </a:lnTo>
                  <a:lnTo>
                    <a:pt x="331" y="208"/>
                  </a:lnTo>
                  <a:lnTo>
                    <a:pt x="335" y="216"/>
                  </a:lnTo>
                  <a:lnTo>
                    <a:pt x="340" y="223"/>
                  </a:lnTo>
                  <a:lnTo>
                    <a:pt x="343" y="232"/>
                  </a:lnTo>
                  <a:lnTo>
                    <a:pt x="345" y="240"/>
                  </a:lnTo>
                  <a:lnTo>
                    <a:pt x="346" y="250"/>
                  </a:lnTo>
                  <a:lnTo>
                    <a:pt x="346" y="260"/>
                  </a:lnTo>
                  <a:lnTo>
                    <a:pt x="346" y="268"/>
                  </a:lnTo>
                  <a:lnTo>
                    <a:pt x="345" y="278"/>
                  </a:lnTo>
                  <a:lnTo>
                    <a:pt x="343" y="286"/>
                  </a:lnTo>
                  <a:lnTo>
                    <a:pt x="340" y="294"/>
                  </a:lnTo>
                  <a:lnTo>
                    <a:pt x="335" y="302"/>
                  </a:lnTo>
                  <a:lnTo>
                    <a:pt x="331" y="310"/>
                  </a:lnTo>
                  <a:lnTo>
                    <a:pt x="326" y="316"/>
                  </a:lnTo>
                  <a:lnTo>
                    <a:pt x="320" y="323"/>
                  </a:lnTo>
                  <a:lnTo>
                    <a:pt x="314" y="328"/>
                  </a:lnTo>
                  <a:lnTo>
                    <a:pt x="306" y="334"/>
                  </a:lnTo>
                  <a:lnTo>
                    <a:pt x="299" y="338"/>
                  </a:lnTo>
                  <a:lnTo>
                    <a:pt x="291" y="342"/>
                  </a:lnTo>
                  <a:lnTo>
                    <a:pt x="283" y="345"/>
                  </a:lnTo>
                  <a:lnTo>
                    <a:pt x="274" y="347"/>
                  </a:lnTo>
                  <a:lnTo>
                    <a:pt x="265" y="348"/>
                  </a:lnTo>
                  <a:lnTo>
                    <a:pt x="256" y="350"/>
                  </a:lnTo>
                  <a:close/>
                  <a:moveTo>
                    <a:pt x="504" y="320"/>
                  </a:moveTo>
                  <a:lnTo>
                    <a:pt x="456" y="292"/>
                  </a:lnTo>
                  <a:lnTo>
                    <a:pt x="458" y="276"/>
                  </a:lnTo>
                  <a:lnTo>
                    <a:pt x="459" y="259"/>
                  </a:lnTo>
                  <a:lnTo>
                    <a:pt x="458" y="241"/>
                  </a:lnTo>
                  <a:lnTo>
                    <a:pt x="456" y="225"/>
                  </a:lnTo>
                  <a:lnTo>
                    <a:pt x="504" y="198"/>
                  </a:lnTo>
                  <a:lnTo>
                    <a:pt x="506" y="197"/>
                  </a:lnTo>
                  <a:lnTo>
                    <a:pt x="509" y="194"/>
                  </a:lnTo>
                  <a:lnTo>
                    <a:pt x="510" y="191"/>
                  </a:lnTo>
                  <a:lnTo>
                    <a:pt x="511" y="189"/>
                  </a:lnTo>
                  <a:lnTo>
                    <a:pt x="512" y="186"/>
                  </a:lnTo>
                  <a:lnTo>
                    <a:pt x="512" y="184"/>
                  </a:lnTo>
                  <a:lnTo>
                    <a:pt x="511" y="181"/>
                  </a:lnTo>
                  <a:lnTo>
                    <a:pt x="510" y="178"/>
                  </a:lnTo>
                  <a:lnTo>
                    <a:pt x="453" y="80"/>
                  </a:lnTo>
                  <a:lnTo>
                    <a:pt x="449" y="76"/>
                  </a:lnTo>
                  <a:lnTo>
                    <a:pt x="443" y="72"/>
                  </a:lnTo>
                  <a:lnTo>
                    <a:pt x="438" y="72"/>
                  </a:lnTo>
                  <a:lnTo>
                    <a:pt x="433" y="74"/>
                  </a:lnTo>
                  <a:lnTo>
                    <a:pt x="387" y="102"/>
                  </a:lnTo>
                  <a:lnTo>
                    <a:pt x="376" y="94"/>
                  </a:lnTo>
                  <a:lnTo>
                    <a:pt x="363" y="85"/>
                  </a:lnTo>
                  <a:lnTo>
                    <a:pt x="348" y="78"/>
                  </a:lnTo>
                  <a:lnTo>
                    <a:pt x="332" y="69"/>
                  </a:lnTo>
                  <a:lnTo>
                    <a:pt x="332" y="14"/>
                  </a:lnTo>
                  <a:lnTo>
                    <a:pt x="332" y="10"/>
                  </a:lnTo>
                  <a:lnTo>
                    <a:pt x="331" y="8"/>
                  </a:lnTo>
                  <a:lnTo>
                    <a:pt x="330" y="5"/>
                  </a:lnTo>
                  <a:lnTo>
                    <a:pt x="328" y="3"/>
                  </a:lnTo>
                  <a:lnTo>
                    <a:pt x="326" y="2"/>
                  </a:lnTo>
                  <a:lnTo>
                    <a:pt x="322" y="1"/>
                  </a:lnTo>
                  <a:lnTo>
                    <a:pt x="320" y="0"/>
                  </a:lnTo>
                  <a:lnTo>
                    <a:pt x="317" y="0"/>
                  </a:lnTo>
                  <a:lnTo>
                    <a:pt x="204" y="0"/>
                  </a:lnTo>
                  <a:lnTo>
                    <a:pt x="200" y="0"/>
                  </a:lnTo>
                  <a:lnTo>
                    <a:pt x="198" y="1"/>
                  </a:lnTo>
                  <a:lnTo>
                    <a:pt x="195" y="2"/>
                  </a:lnTo>
                  <a:lnTo>
                    <a:pt x="193" y="3"/>
                  </a:lnTo>
                  <a:lnTo>
                    <a:pt x="192" y="5"/>
                  </a:lnTo>
                  <a:lnTo>
                    <a:pt x="190" y="8"/>
                  </a:lnTo>
                  <a:lnTo>
                    <a:pt x="190" y="10"/>
                  </a:lnTo>
                  <a:lnTo>
                    <a:pt x="189" y="14"/>
                  </a:lnTo>
                  <a:lnTo>
                    <a:pt x="189" y="68"/>
                  </a:lnTo>
                  <a:lnTo>
                    <a:pt x="179" y="71"/>
                  </a:lnTo>
                  <a:lnTo>
                    <a:pt x="169" y="75"/>
                  </a:lnTo>
                  <a:lnTo>
                    <a:pt x="162" y="78"/>
                  </a:lnTo>
                  <a:lnTo>
                    <a:pt x="154" y="82"/>
                  </a:lnTo>
                  <a:lnTo>
                    <a:pt x="141" y="92"/>
                  </a:lnTo>
                  <a:lnTo>
                    <a:pt x="129" y="102"/>
                  </a:lnTo>
                  <a:lnTo>
                    <a:pt x="81" y="74"/>
                  </a:lnTo>
                  <a:lnTo>
                    <a:pt x="75" y="72"/>
                  </a:lnTo>
                  <a:lnTo>
                    <a:pt x="69" y="74"/>
                  </a:lnTo>
                  <a:lnTo>
                    <a:pt x="67" y="74"/>
                  </a:lnTo>
                  <a:lnTo>
                    <a:pt x="65" y="76"/>
                  </a:lnTo>
                  <a:lnTo>
                    <a:pt x="62" y="78"/>
                  </a:lnTo>
                  <a:lnTo>
                    <a:pt x="60" y="80"/>
                  </a:lnTo>
                  <a:lnTo>
                    <a:pt x="3" y="177"/>
                  </a:lnTo>
                  <a:lnTo>
                    <a:pt x="1" y="184"/>
                  </a:lnTo>
                  <a:lnTo>
                    <a:pt x="1" y="189"/>
                  </a:lnTo>
                  <a:lnTo>
                    <a:pt x="3" y="192"/>
                  </a:lnTo>
                  <a:lnTo>
                    <a:pt x="4" y="194"/>
                  </a:lnTo>
                  <a:lnTo>
                    <a:pt x="6" y="197"/>
                  </a:lnTo>
                  <a:lnTo>
                    <a:pt x="9" y="198"/>
                  </a:lnTo>
                  <a:lnTo>
                    <a:pt x="56" y="225"/>
                  </a:lnTo>
                  <a:lnTo>
                    <a:pt x="54" y="241"/>
                  </a:lnTo>
                  <a:lnTo>
                    <a:pt x="53" y="259"/>
                  </a:lnTo>
                  <a:lnTo>
                    <a:pt x="53" y="276"/>
                  </a:lnTo>
                  <a:lnTo>
                    <a:pt x="55" y="292"/>
                  </a:lnTo>
                  <a:lnTo>
                    <a:pt x="8" y="320"/>
                  </a:lnTo>
                  <a:lnTo>
                    <a:pt x="4" y="324"/>
                  </a:lnTo>
                  <a:lnTo>
                    <a:pt x="1" y="328"/>
                  </a:lnTo>
                  <a:lnTo>
                    <a:pt x="0" y="331"/>
                  </a:lnTo>
                  <a:lnTo>
                    <a:pt x="0" y="335"/>
                  </a:lnTo>
                  <a:lnTo>
                    <a:pt x="1" y="338"/>
                  </a:lnTo>
                  <a:lnTo>
                    <a:pt x="3" y="340"/>
                  </a:lnTo>
                  <a:lnTo>
                    <a:pt x="59" y="437"/>
                  </a:lnTo>
                  <a:lnTo>
                    <a:pt x="60" y="439"/>
                  </a:lnTo>
                  <a:lnTo>
                    <a:pt x="62" y="442"/>
                  </a:lnTo>
                  <a:lnTo>
                    <a:pt x="66" y="444"/>
                  </a:lnTo>
                  <a:lnTo>
                    <a:pt x="68" y="445"/>
                  </a:lnTo>
                  <a:lnTo>
                    <a:pt x="71" y="446"/>
                  </a:lnTo>
                  <a:lnTo>
                    <a:pt x="73" y="445"/>
                  </a:lnTo>
                  <a:lnTo>
                    <a:pt x="76" y="445"/>
                  </a:lnTo>
                  <a:lnTo>
                    <a:pt x="80" y="444"/>
                  </a:lnTo>
                  <a:lnTo>
                    <a:pt x="129" y="416"/>
                  </a:lnTo>
                  <a:lnTo>
                    <a:pt x="141" y="427"/>
                  </a:lnTo>
                  <a:lnTo>
                    <a:pt x="154" y="435"/>
                  </a:lnTo>
                  <a:lnTo>
                    <a:pt x="162" y="439"/>
                  </a:lnTo>
                  <a:lnTo>
                    <a:pt x="169" y="444"/>
                  </a:lnTo>
                  <a:lnTo>
                    <a:pt x="179" y="447"/>
                  </a:lnTo>
                  <a:lnTo>
                    <a:pt x="189" y="451"/>
                  </a:lnTo>
                  <a:lnTo>
                    <a:pt x="189" y="491"/>
                  </a:lnTo>
                  <a:lnTo>
                    <a:pt x="190" y="494"/>
                  </a:lnTo>
                  <a:lnTo>
                    <a:pt x="190" y="497"/>
                  </a:lnTo>
                  <a:lnTo>
                    <a:pt x="192" y="499"/>
                  </a:lnTo>
                  <a:lnTo>
                    <a:pt x="193" y="501"/>
                  </a:lnTo>
                  <a:lnTo>
                    <a:pt x="195" y="504"/>
                  </a:lnTo>
                  <a:lnTo>
                    <a:pt x="198" y="505"/>
                  </a:lnTo>
                  <a:lnTo>
                    <a:pt x="200" y="506"/>
                  </a:lnTo>
                  <a:lnTo>
                    <a:pt x="204" y="506"/>
                  </a:lnTo>
                  <a:lnTo>
                    <a:pt x="317" y="506"/>
                  </a:lnTo>
                  <a:lnTo>
                    <a:pt x="320" y="506"/>
                  </a:lnTo>
                  <a:lnTo>
                    <a:pt x="322" y="505"/>
                  </a:lnTo>
                  <a:lnTo>
                    <a:pt x="326" y="504"/>
                  </a:lnTo>
                  <a:lnTo>
                    <a:pt x="328" y="501"/>
                  </a:lnTo>
                  <a:lnTo>
                    <a:pt x="330" y="499"/>
                  </a:lnTo>
                  <a:lnTo>
                    <a:pt x="331" y="497"/>
                  </a:lnTo>
                  <a:lnTo>
                    <a:pt x="332" y="494"/>
                  </a:lnTo>
                  <a:lnTo>
                    <a:pt x="332" y="491"/>
                  </a:lnTo>
                  <a:lnTo>
                    <a:pt x="332" y="448"/>
                  </a:lnTo>
                  <a:lnTo>
                    <a:pt x="348" y="439"/>
                  </a:lnTo>
                  <a:lnTo>
                    <a:pt x="363" y="432"/>
                  </a:lnTo>
                  <a:lnTo>
                    <a:pt x="376" y="424"/>
                  </a:lnTo>
                  <a:lnTo>
                    <a:pt x="387" y="416"/>
                  </a:lnTo>
                  <a:lnTo>
                    <a:pt x="433" y="444"/>
                  </a:lnTo>
                  <a:lnTo>
                    <a:pt x="435" y="445"/>
                  </a:lnTo>
                  <a:lnTo>
                    <a:pt x="438" y="445"/>
                  </a:lnTo>
                  <a:lnTo>
                    <a:pt x="441" y="446"/>
                  </a:lnTo>
                  <a:lnTo>
                    <a:pt x="443" y="445"/>
                  </a:lnTo>
                  <a:lnTo>
                    <a:pt x="447" y="444"/>
                  </a:lnTo>
                  <a:lnTo>
                    <a:pt x="449" y="443"/>
                  </a:lnTo>
                  <a:lnTo>
                    <a:pt x="451" y="440"/>
                  </a:lnTo>
                  <a:lnTo>
                    <a:pt x="453" y="437"/>
                  </a:lnTo>
                  <a:lnTo>
                    <a:pt x="510" y="340"/>
                  </a:lnTo>
                  <a:lnTo>
                    <a:pt x="511" y="338"/>
                  </a:lnTo>
                  <a:lnTo>
                    <a:pt x="512" y="335"/>
                  </a:lnTo>
                  <a:lnTo>
                    <a:pt x="512" y="331"/>
                  </a:lnTo>
                  <a:lnTo>
                    <a:pt x="511" y="328"/>
                  </a:lnTo>
                  <a:lnTo>
                    <a:pt x="510" y="326"/>
                  </a:lnTo>
                  <a:lnTo>
                    <a:pt x="509" y="323"/>
                  </a:lnTo>
                  <a:lnTo>
                    <a:pt x="506" y="321"/>
                  </a:lnTo>
                  <a:lnTo>
                    <a:pt x="504" y="3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4358">
              <a:extLst>
                <a:ext uri="{FF2B5EF4-FFF2-40B4-BE49-F238E27FC236}">
                  <a16:creationId xmlns:a16="http://schemas.microsoft.com/office/drawing/2014/main" id="{1551788E-88D3-D848-AF28-6B323E9F06E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48500" y="1509713"/>
              <a:ext cx="161925" cy="161925"/>
            </a:xfrm>
            <a:custGeom>
              <a:avLst/>
              <a:gdLst>
                <a:gd name="T0" fmla="*/ 229 w 511"/>
                <a:gd name="T1" fmla="*/ 335 h 509"/>
                <a:gd name="T2" fmla="*/ 198 w 511"/>
                <a:gd name="T3" fmla="*/ 319 h 509"/>
                <a:gd name="T4" fmla="*/ 176 w 511"/>
                <a:gd name="T5" fmla="*/ 292 h 509"/>
                <a:gd name="T6" fmla="*/ 166 w 511"/>
                <a:gd name="T7" fmla="*/ 258 h 509"/>
                <a:gd name="T8" fmla="*/ 169 w 511"/>
                <a:gd name="T9" fmla="*/ 223 h 509"/>
                <a:gd name="T10" fmla="*/ 186 w 511"/>
                <a:gd name="T11" fmla="*/ 191 h 509"/>
                <a:gd name="T12" fmla="*/ 213 w 511"/>
                <a:gd name="T13" fmla="*/ 169 h 509"/>
                <a:gd name="T14" fmla="*/ 246 w 511"/>
                <a:gd name="T15" fmla="*/ 158 h 509"/>
                <a:gd name="T16" fmla="*/ 282 w 511"/>
                <a:gd name="T17" fmla="*/ 163 h 509"/>
                <a:gd name="T18" fmla="*/ 313 w 511"/>
                <a:gd name="T19" fmla="*/ 179 h 509"/>
                <a:gd name="T20" fmla="*/ 335 w 511"/>
                <a:gd name="T21" fmla="*/ 206 h 509"/>
                <a:gd name="T22" fmla="*/ 346 w 511"/>
                <a:gd name="T23" fmla="*/ 240 h 509"/>
                <a:gd name="T24" fmla="*/ 342 w 511"/>
                <a:gd name="T25" fmla="*/ 276 h 509"/>
                <a:gd name="T26" fmla="*/ 325 w 511"/>
                <a:gd name="T27" fmla="*/ 306 h 509"/>
                <a:gd name="T28" fmla="*/ 298 w 511"/>
                <a:gd name="T29" fmla="*/ 328 h 509"/>
                <a:gd name="T30" fmla="*/ 265 w 511"/>
                <a:gd name="T31" fmla="*/ 338 h 509"/>
                <a:gd name="T32" fmla="*/ 511 w 511"/>
                <a:gd name="T33" fmla="*/ 173 h 509"/>
                <a:gd name="T34" fmla="*/ 450 w 511"/>
                <a:gd name="T35" fmla="*/ 67 h 509"/>
                <a:gd name="T36" fmla="*/ 441 w 511"/>
                <a:gd name="T37" fmla="*/ 63 h 509"/>
                <a:gd name="T38" fmla="*/ 386 w 511"/>
                <a:gd name="T39" fmla="*/ 92 h 509"/>
                <a:gd name="T40" fmla="*/ 332 w 511"/>
                <a:gd name="T41" fmla="*/ 59 h 509"/>
                <a:gd name="T42" fmla="*/ 329 w 511"/>
                <a:gd name="T43" fmla="*/ 6 h 509"/>
                <a:gd name="T44" fmla="*/ 320 w 511"/>
                <a:gd name="T45" fmla="*/ 0 h 509"/>
                <a:gd name="T46" fmla="*/ 198 w 511"/>
                <a:gd name="T47" fmla="*/ 1 h 509"/>
                <a:gd name="T48" fmla="*/ 190 w 511"/>
                <a:gd name="T49" fmla="*/ 9 h 509"/>
                <a:gd name="T50" fmla="*/ 179 w 511"/>
                <a:gd name="T51" fmla="*/ 61 h 509"/>
                <a:gd name="T52" fmla="*/ 141 w 511"/>
                <a:gd name="T53" fmla="*/ 81 h 509"/>
                <a:gd name="T54" fmla="*/ 68 w 511"/>
                <a:gd name="T55" fmla="*/ 63 h 509"/>
                <a:gd name="T56" fmla="*/ 60 w 511"/>
                <a:gd name="T57" fmla="*/ 70 h 509"/>
                <a:gd name="T58" fmla="*/ 1 w 511"/>
                <a:gd name="T59" fmla="*/ 177 h 509"/>
                <a:gd name="T60" fmla="*/ 5 w 511"/>
                <a:gd name="T61" fmla="*/ 186 h 509"/>
                <a:gd name="T62" fmla="*/ 52 w 511"/>
                <a:gd name="T63" fmla="*/ 249 h 509"/>
                <a:gd name="T64" fmla="*/ 5 w 511"/>
                <a:gd name="T65" fmla="*/ 311 h 509"/>
                <a:gd name="T66" fmla="*/ 0 w 511"/>
                <a:gd name="T67" fmla="*/ 322 h 509"/>
                <a:gd name="T68" fmla="*/ 59 w 511"/>
                <a:gd name="T69" fmla="*/ 429 h 509"/>
                <a:gd name="T70" fmla="*/ 74 w 511"/>
                <a:gd name="T71" fmla="*/ 435 h 509"/>
                <a:gd name="T72" fmla="*/ 140 w 511"/>
                <a:gd name="T73" fmla="*/ 416 h 509"/>
                <a:gd name="T74" fmla="*/ 179 w 511"/>
                <a:gd name="T75" fmla="*/ 438 h 509"/>
                <a:gd name="T76" fmla="*/ 190 w 511"/>
                <a:gd name="T77" fmla="*/ 500 h 509"/>
                <a:gd name="T78" fmla="*/ 198 w 511"/>
                <a:gd name="T79" fmla="*/ 508 h 509"/>
                <a:gd name="T80" fmla="*/ 320 w 511"/>
                <a:gd name="T81" fmla="*/ 509 h 509"/>
                <a:gd name="T82" fmla="*/ 329 w 511"/>
                <a:gd name="T83" fmla="*/ 503 h 509"/>
                <a:gd name="T84" fmla="*/ 332 w 511"/>
                <a:gd name="T85" fmla="*/ 439 h 509"/>
                <a:gd name="T86" fmla="*/ 387 w 511"/>
                <a:gd name="T87" fmla="*/ 407 h 509"/>
                <a:gd name="T88" fmla="*/ 441 w 511"/>
                <a:gd name="T89" fmla="*/ 435 h 509"/>
                <a:gd name="T90" fmla="*/ 450 w 511"/>
                <a:gd name="T91" fmla="*/ 431 h 509"/>
                <a:gd name="T92" fmla="*/ 511 w 511"/>
                <a:gd name="T93" fmla="*/ 324 h 509"/>
                <a:gd name="T94" fmla="*/ 504 w 511"/>
                <a:gd name="T95" fmla="*/ 309 h 509"/>
                <a:gd name="T96" fmla="*/ 459 w 511"/>
                <a:gd name="T97" fmla="*/ 233 h 509"/>
                <a:gd name="T98" fmla="*/ 508 w 511"/>
                <a:gd name="T99" fmla="*/ 184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11" h="509">
                  <a:moveTo>
                    <a:pt x="256" y="339"/>
                  </a:moveTo>
                  <a:lnTo>
                    <a:pt x="246" y="338"/>
                  </a:lnTo>
                  <a:lnTo>
                    <a:pt x="237" y="337"/>
                  </a:lnTo>
                  <a:lnTo>
                    <a:pt x="229" y="335"/>
                  </a:lnTo>
                  <a:lnTo>
                    <a:pt x="220" y="332"/>
                  </a:lnTo>
                  <a:lnTo>
                    <a:pt x="213" y="328"/>
                  </a:lnTo>
                  <a:lnTo>
                    <a:pt x="205" y="323"/>
                  </a:lnTo>
                  <a:lnTo>
                    <a:pt x="198" y="319"/>
                  </a:lnTo>
                  <a:lnTo>
                    <a:pt x="191" y="312"/>
                  </a:lnTo>
                  <a:lnTo>
                    <a:pt x="186" y="306"/>
                  </a:lnTo>
                  <a:lnTo>
                    <a:pt x="181" y="300"/>
                  </a:lnTo>
                  <a:lnTo>
                    <a:pt x="176" y="292"/>
                  </a:lnTo>
                  <a:lnTo>
                    <a:pt x="172" y="284"/>
                  </a:lnTo>
                  <a:lnTo>
                    <a:pt x="169" y="276"/>
                  </a:lnTo>
                  <a:lnTo>
                    <a:pt x="167" y="267"/>
                  </a:lnTo>
                  <a:lnTo>
                    <a:pt x="166" y="258"/>
                  </a:lnTo>
                  <a:lnTo>
                    <a:pt x="166" y="249"/>
                  </a:lnTo>
                  <a:lnTo>
                    <a:pt x="166" y="240"/>
                  </a:lnTo>
                  <a:lnTo>
                    <a:pt x="167" y="231"/>
                  </a:lnTo>
                  <a:lnTo>
                    <a:pt x="169" y="223"/>
                  </a:lnTo>
                  <a:lnTo>
                    <a:pt x="172" y="214"/>
                  </a:lnTo>
                  <a:lnTo>
                    <a:pt x="176" y="206"/>
                  </a:lnTo>
                  <a:lnTo>
                    <a:pt x="181" y="199"/>
                  </a:lnTo>
                  <a:lnTo>
                    <a:pt x="186" y="191"/>
                  </a:lnTo>
                  <a:lnTo>
                    <a:pt x="191" y="185"/>
                  </a:lnTo>
                  <a:lnTo>
                    <a:pt x="198" y="179"/>
                  </a:lnTo>
                  <a:lnTo>
                    <a:pt x="205" y="173"/>
                  </a:lnTo>
                  <a:lnTo>
                    <a:pt x="213" y="169"/>
                  </a:lnTo>
                  <a:lnTo>
                    <a:pt x="220" y="165"/>
                  </a:lnTo>
                  <a:lnTo>
                    <a:pt x="229" y="163"/>
                  </a:lnTo>
                  <a:lnTo>
                    <a:pt x="237" y="159"/>
                  </a:lnTo>
                  <a:lnTo>
                    <a:pt x="246" y="158"/>
                  </a:lnTo>
                  <a:lnTo>
                    <a:pt x="256" y="158"/>
                  </a:lnTo>
                  <a:lnTo>
                    <a:pt x="265" y="158"/>
                  </a:lnTo>
                  <a:lnTo>
                    <a:pt x="274" y="159"/>
                  </a:lnTo>
                  <a:lnTo>
                    <a:pt x="282" y="163"/>
                  </a:lnTo>
                  <a:lnTo>
                    <a:pt x="291" y="165"/>
                  </a:lnTo>
                  <a:lnTo>
                    <a:pt x="298" y="169"/>
                  </a:lnTo>
                  <a:lnTo>
                    <a:pt x="306" y="173"/>
                  </a:lnTo>
                  <a:lnTo>
                    <a:pt x="313" y="179"/>
                  </a:lnTo>
                  <a:lnTo>
                    <a:pt x="320" y="185"/>
                  </a:lnTo>
                  <a:lnTo>
                    <a:pt x="325" y="191"/>
                  </a:lnTo>
                  <a:lnTo>
                    <a:pt x="331" y="199"/>
                  </a:lnTo>
                  <a:lnTo>
                    <a:pt x="335" y="206"/>
                  </a:lnTo>
                  <a:lnTo>
                    <a:pt x="339" y="214"/>
                  </a:lnTo>
                  <a:lnTo>
                    <a:pt x="342" y="223"/>
                  </a:lnTo>
                  <a:lnTo>
                    <a:pt x="344" y="231"/>
                  </a:lnTo>
                  <a:lnTo>
                    <a:pt x="346" y="240"/>
                  </a:lnTo>
                  <a:lnTo>
                    <a:pt x="347" y="249"/>
                  </a:lnTo>
                  <a:lnTo>
                    <a:pt x="346" y="258"/>
                  </a:lnTo>
                  <a:lnTo>
                    <a:pt x="344" y="267"/>
                  </a:lnTo>
                  <a:lnTo>
                    <a:pt x="342" y="276"/>
                  </a:lnTo>
                  <a:lnTo>
                    <a:pt x="339" y="284"/>
                  </a:lnTo>
                  <a:lnTo>
                    <a:pt x="335" y="292"/>
                  </a:lnTo>
                  <a:lnTo>
                    <a:pt x="331" y="300"/>
                  </a:lnTo>
                  <a:lnTo>
                    <a:pt x="325" y="306"/>
                  </a:lnTo>
                  <a:lnTo>
                    <a:pt x="320" y="312"/>
                  </a:lnTo>
                  <a:lnTo>
                    <a:pt x="313" y="319"/>
                  </a:lnTo>
                  <a:lnTo>
                    <a:pt x="306" y="323"/>
                  </a:lnTo>
                  <a:lnTo>
                    <a:pt x="298" y="328"/>
                  </a:lnTo>
                  <a:lnTo>
                    <a:pt x="291" y="332"/>
                  </a:lnTo>
                  <a:lnTo>
                    <a:pt x="282" y="335"/>
                  </a:lnTo>
                  <a:lnTo>
                    <a:pt x="274" y="337"/>
                  </a:lnTo>
                  <a:lnTo>
                    <a:pt x="265" y="338"/>
                  </a:lnTo>
                  <a:lnTo>
                    <a:pt x="256" y="339"/>
                  </a:lnTo>
                  <a:close/>
                  <a:moveTo>
                    <a:pt x="510" y="179"/>
                  </a:moveTo>
                  <a:lnTo>
                    <a:pt x="511" y="177"/>
                  </a:lnTo>
                  <a:lnTo>
                    <a:pt x="511" y="173"/>
                  </a:lnTo>
                  <a:lnTo>
                    <a:pt x="510" y="171"/>
                  </a:lnTo>
                  <a:lnTo>
                    <a:pt x="509" y="168"/>
                  </a:lnTo>
                  <a:lnTo>
                    <a:pt x="453" y="70"/>
                  </a:lnTo>
                  <a:lnTo>
                    <a:pt x="450" y="67"/>
                  </a:lnTo>
                  <a:lnTo>
                    <a:pt x="448" y="65"/>
                  </a:lnTo>
                  <a:lnTo>
                    <a:pt x="446" y="64"/>
                  </a:lnTo>
                  <a:lnTo>
                    <a:pt x="443" y="64"/>
                  </a:lnTo>
                  <a:lnTo>
                    <a:pt x="441" y="63"/>
                  </a:lnTo>
                  <a:lnTo>
                    <a:pt x="438" y="63"/>
                  </a:lnTo>
                  <a:lnTo>
                    <a:pt x="434" y="63"/>
                  </a:lnTo>
                  <a:lnTo>
                    <a:pt x="432" y="65"/>
                  </a:lnTo>
                  <a:lnTo>
                    <a:pt x="386" y="92"/>
                  </a:lnTo>
                  <a:lnTo>
                    <a:pt x="375" y="83"/>
                  </a:lnTo>
                  <a:lnTo>
                    <a:pt x="363" y="75"/>
                  </a:lnTo>
                  <a:lnTo>
                    <a:pt x="348" y="67"/>
                  </a:lnTo>
                  <a:lnTo>
                    <a:pt x="332" y="59"/>
                  </a:lnTo>
                  <a:lnTo>
                    <a:pt x="332" y="14"/>
                  </a:lnTo>
                  <a:lnTo>
                    <a:pt x="332" y="12"/>
                  </a:lnTo>
                  <a:lnTo>
                    <a:pt x="331" y="9"/>
                  </a:lnTo>
                  <a:lnTo>
                    <a:pt x="329" y="6"/>
                  </a:lnTo>
                  <a:lnTo>
                    <a:pt x="327" y="4"/>
                  </a:lnTo>
                  <a:lnTo>
                    <a:pt x="325" y="2"/>
                  </a:lnTo>
                  <a:lnTo>
                    <a:pt x="323" y="1"/>
                  </a:lnTo>
                  <a:lnTo>
                    <a:pt x="320" y="0"/>
                  </a:lnTo>
                  <a:lnTo>
                    <a:pt x="317" y="0"/>
                  </a:lnTo>
                  <a:lnTo>
                    <a:pt x="203" y="0"/>
                  </a:lnTo>
                  <a:lnTo>
                    <a:pt x="201" y="0"/>
                  </a:lnTo>
                  <a:lnTo>
                    <a:pt x="198" y="1"/>
                  </a:lnTo>
                  <a:lnTo>
                    <a:pt x="196" y="2"/>
                  </a:lnTo>
                  <a:lnTo>
                    <a:pt x="194" y="4"/>
                  </a:lnTo>
                  <a:lnTo>
                    <a:pt x="191" y="6"/>
                  </a:lnTo>
                  <a:lnTo>
                    <a:pt x="190" y="9"/>
                  </a:lnTo>
                  <a:lnTo>
                    <a:pt x="189" y="12"/>
                  </a:lnTo>
                  <a:lnTo>
                    <a:pt x="188" y="14"/>
                  </a:lnTo>
                  <a:lnTo>
                    <a:pt x="188" y="58"/>
                  </a:lnTo>
                  <a:lnTo>
                    <a:pt x="179" y="61"/>
                  </a:lnTo>
                  <a:lnTo>
                    <a:pt x="170" y="64"/>
                  </a:lnTo>
                  <a:lnTo>
                    <a:pt x="161" y="68"/>
                  </a:lnTo>
                  <a:lnTo>
                    <a:pt x="154" y="72"/>
                  </a:lnTo>
                  <a:lnTo>
                    <a:pt x="141" y="81"/>
                  </a:lnTo>
                  <a:lnTo>
                    <a:pt x="128" y="92"/>
                  </a:lnTo>
                  <a:lnTo>
                    <a:pt x="80" y="64"/>
                  </a:lnTo>
                  <a:lnTo>
                    <a:pt x="75" y="62"/>
                  </a:lnTo>
                  <a:lnTo>
                    <a:pt x="68" y="63"/>
                  </a:lnTo>
                  <a:lnTo>
                    <a:pt x="66" y="64"/>
                  </a:lnTo>
                  <a:lnTo>
                    <a:pt x="64" y="65"/>
                  </a:lnTo>
                  <a:lnTo>
                    <a:pt x="62" y="67"/>
                  </a:lnTo>
                  <a:lnTo>
                    <a:pt x="60" y="70"/>
                  </a:lnTo>
                  <a:lnTo>
                    <a:pt x="3" y="168"/>
                  </a:lnTo>
                  <a:lnTo>
                    <a:pt x="2" y="171"/>
                  </a:lnTo>
                  <a:lnTo>
                    <a:pt x="1" y="173"/>
                  </a:lnTo>
                  <a:lnTo>
                    <a:pt x="1" y="177"/>
                  </a:lnTo>
                  <a:lnTo>
                    <a:pt x="1" y="179"/>
                  </a:lnTo>
                  <a:lnTo>
                    <a:pt x="2" y="182"/>
                  </a:lnTo>
                  <a:lnTo>
                    <a:pt x="4" y="184"/>
                  </a:lnTo>
                  <a:lnTo>
                    <a:pt x="5" y="186"/>
                  </a:lnTo>
                  <a:lnTo>
                    <a:pt x="8" y="188"/>
                  </a:lnTo>
                  <a:lnTo>
                    <a:pt x="56" y="216"/>
                  </a:lnTo>
                  <a:lnTo>
                    <a:pt x="53" y="233"/>
                  </a:lnTo>
                  <a:lnTo>
                    <a:pt x="52" y="249"/>
                  </a:lnTo>
                  <a:lnTo>
                    <a:pt x="53" y="265"/>
                  </a:lnTo>
                  <a:lnTo>
                    <a:pt x="56" y="282"/>
                  </a:lnTo>
                  <a:lnTo>
                    <a:pt x="7" y="309"/>
                  </a:lnTo>
                  <a:lnTo>
                    <a:pt x="5" y="311"/>
                  </a:lnTo>
                  <a:lnTo>
                    <a:pt x="3" y="313"/>
                  </a:lnTo>
                  <a:lnTo>
                    <a:pt x="2" y="317"/>
                  </a:lnTo>
                  <a:lnTo>
                    <a:pt x="1" y="320"/>
                  </a:lnTo>
                  <a:lnTo>
                    <a:pt x="0" y="322"/>
                  </a:lnTo>
                  <a:lnTo>
                    <a:pt x="0" y="324"/>
                  </a:lnTo>
                  <a:lnTo>
                    <a:pt x="1" y="327"/>
                  </a:lnTo>
                  <a:lnTo>
                    <a:pt x="2" y="330"/>
                  </a:lnTo>
                  <a:lnTo>
                    <a:pt x="59" y="429"/>
                  </a:lnTo>
                  <a:lnTo>
                    <a:pt x="63" y="432"/>
                  </a:lnTo>
                  <a:lnTo>
                    <a:pt x="67" y="434"/>
                  </a:lnTo>
                  <a:lnTo>
                    <a:pt x="71" y="435"/>
                  </a:lnTo>
                  <a:lnTo>
                    <a:pt x="74" y="435"/>
                  </a:lnTo>
                  <a:lnTo>
                    <a:pt x="76" y="434"/>
                  </a:lnTo>
                  <a:lnTo>
                    <a:pt x="79" y="433"/>
                  </a:lnTo>
                  <a:lnTo>
                    <a:pt x="128" y="407"/>
                  </a:lnTo>
                  <a:lnTo>
                    <a:pt x="140" y="416"/>
                  </a:lnTo>
                  <a:lnTo>
                    <a:pt x="154" y="426"/>
                  </a:lnTo>
                  <a:lnTo>
                    <a:pt x="161" y="430"/>
                  </a:lnTo>
                  <a:lnTo>
                    <a:pt x="169" y="434"/>
                  </a:lnTo>
                  <a:lnTo>
                    <a:pt x="179" y="438"/>
                  </a:lnTo>
                  <a:lnTo>
                    <a:pt x="188" y="441"/>
                  </a:lnTo>
                  <a:lnTo>
                    <a:pt x="188" y="494"/>
                  </a:lnTo>
                  <a:lnTo>
                    <a:pt x="189" y="497"/>
                  </a:lnTo>
                  <a:lnTo>
                    <a:pt x="190" y="500"/>
                  </a:lnTo>
                  <a:lnTo>
                    <a:pt x="191" y="503"/>
                  </a:lnTo>
                  <a:lnTo>
                    <a:pt x="194" y="505"/>
                  </a:lnTo>
                  <a:lnTo>
                    <a:pt x="196" y="507"/>
                  </a:lnTo>
                  <a:lnTo>
                    <a:pt x="198" y="508"/>
                  </a:lnTo>
                  <a:lnTo>
                    <a:pt x="201" y="509"/>
                  </a:lnTo>
                  <a:lnTo>
                    <a:pt x="203" y="509"/>
                  </a:lnTo>
                  <a:lnTo>
                    <a:pt x="317" y="509"/>
                  </a:lnTo>
                  <a:lnTo>
                    <a:pt x="320" y="509"/>
                  </a:lnTo>
                  <a:lnTo>
                    <a:pt x="323" y="508"/>
                  </a:lnTo>
                  <a:lnTo>
                    <a:pt x="325" y="507"/>
                  </a:lnTo>
                  <a:lnTo>
                    <a:pt x="327" y="505"/>
                  </a:lnTo>
                  <a:lnTo>
                    <a:pt x="329" y="503"/>
                  </a:lnTo>
                  <a:lnTo>
                    <a:pt x="331" y="500"/>
                  </a:lnTo>
                  <a:lnTo>
                    <a:pt x="332" y="497"/>
                  </a:lnTo>
                  <a:lnTo>
                    <a:pt x="332" y="494"/>
                  </a:lnTo>
                  <a:lnTo>
                    <a:pt x="332" y="439"/>
                  </a:lnTo>
                  <a:lnTo>
                    <a:pt x="348" y="431"/>
                  </a:lnTo>
                  <a:lnTo>
                    <a:pt x="363" y="423"/>
                  </a:lnTo>
                  <a:lnTo>
                    <a:pt x="375" y="414"/>
                  </a:lnTo>
                  <a:lnTo>
                    <a:pt x="387" y="407"/>
                  </a:lnTo>
                  <a:lnTo>
                    <a:pt x="432" y="433"/>
                  </a:lnTo>
                  <a:lnTo>
                    <a:pt x="434" y="434"/>
                  </a:lnTo>
                  <a:lnTo>
                    <a:pt x="438" y="435"/>
                  </a:lnTo>
                  <a:lnTo>
                    <a:pt x="441" y="435"/>
                  </a:lnTo>
                  <a:lnTo>
                    <a:pt x="443" y="434"/>
                  </a:lnTo>
                  <a:lnTo>
                    <a:pt x="446" y="434"/>
                  </a:lnTo>
                  <a:lnTo>
                    <a:pt x="448" y="432"/>
                  </a:lnTo>
                  <a:lnTo>
                    <a:pt x="450" y="431"/>
                  </a:lnTo>
                  <a:lnTo>
                    <a:pt x="453" y="429"/>
                  </a:lnTo>
                  <a:lnTo>
                    <a:pt x="509" y="330"/>
                  </a:lnTo>
                  <a:lnTo>
                    <a:pt x="510" y="327"/>
                  </a:lnTo>
                  <a:lnTo>
                    <a:pt x="511" y="324"/>
                  </a:lnTo>
                  <a:lnTo>
                    <a:pt x="511" y="322"/>
                  </a:lnTo>
                  <a:lnTo>
                    <a:pt x="510" y="320"/>
                  </a:lnTo>
                  <a:lnTo>
                    <a:pt x="508" y="313"/>
                  </a:lnTo>
                  <a:lnTo>
                    <a:pt x="504" y="309"/>
                  </a:lnTo>
                  <a:lnTo>
                    <a:pt x="457" y="282"/>
                  </a:lnTo>
                  <a:lnTo>
                    <a:pt x="459" y="265"/>
                  </a:lnTo>
                  <a:lnTo>
                    <a:pt x="459" y="249"/>
                  </a:lnTo>
                  <a:lnTo>
                    <a:pt x="459" y="233"/>
                  </a:lnTo>
                  <a:lnTo>
                    <a:pt x="457" y="216"/>
                  </a:lnTo>
                  <a:lnTo>
                    <a:pt x="504" y="188"/>
                  </a:lnTo>
                  <a:lnTo>
                    <a:pt x="506" y="186"/>
                  </a:lnTo>
                  <a:lnTo>
                    <a:pt x="508" y="184"/>
                  </a:lnTo>
                  <a:lnTo>
                    <a:pt x="509" y="182"/>
                  </a:lnTo>
                  <a:lnTo>
                    <a:pt x="510" y="1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700E7AA0-D0B6-114C-BECD-7707E2F73E2D}"/>
              </a:ext>
            </a:extLst>
          </p:cNvPr>
          <p:cNvGrpSpPr/>
          <p:nvPr/>
        </p:nvGrpSpPr>
        <p:grpSpPr>
          <a:xfrm>
            <a:off x="7554376" y="3751991"/>
            <a:ext cx="313327" cy="362047"/>
            <a:chOff x="8167688" y="2505075"/>
            <a:chExt cx="287338" cy="285750"/>
          </a:xfrm>
          <a:solidFill>
            <a:schemeClr val="bg1"/>
          </a:solidFill>
        </p:grpSpPr>
        <p:sp>
          <p:nvSpPr>
            <p:cNvPr id="173" name="Freeform 347">
              <a:extLst>
                <a:ext uri="{FF2B5EF4-FFF2-40B4-BE49-F238E27FC236}">
                  <a16:creationId xmlns:a16="http://schemas.microsoft.com/office/drawing/2014/main" id="{31485BAC-8920-964E-AC16-8749C5C87921}"/>
                </a:ext>
              </a:extLst>
            </p:cNvPr>
            <p:cNvSpPr>
              <a:spLocks/>
            </p:cNvSpPr>
            <p:nvPr/>
          </p:nvSpPr>
          <p:spPr bwMode="auto">
            <a:xfrm>
              <a:off x="8343900" y="2692400"/>
              <a:ext cx="76200" cy="58738"/>
            </a:xfrm>
            <a:custGeom>
              <a:avLst/>
              <a:gdLst>
                <a:gd name="T0" fmla="*/ 214 w 240"/>
                <a:gd name="T1" fmla="*/ 5 h 187"/>
                <a:gd name="T2" fmla="*/ 90 w 240"/>
                <a:gd name="T3" fmla="*/ 143 h 187"/>
                <a:gd name="T4" fmla="*/ 26 w 240"/>
                <a:gd name="T5" fmla="*/ 79 h 187"/>
                <a:gd name="T6" fmla="*/ 24 w 240"/>
                <a:gd name="T7" fmla="*/ 77 h 187"/>
                <a:gd name="T8" fmla="*/ 20 w 240"/>
                <a:gd name="T9" fmla="*/ 75 h 187"/>
                <a:gd name="T10" fmla="*/ 18 w 240"/>
                <a:gd name="T11" fmla="*/ 75 h 187"/>
                <a:gd name="T12" fmla="*/ 15 w 240"/>
                <a:gd name="T13" fmla="*/ 73 h 187"/>
                <a:gd name="T14" fmla="*/ 12 w 240"/>
                <a:gd name="T15" fmla="*/ 75 h 187"/>
                <a:gd name="T16" fmla="*/ 10 w 240"/>
                <a:gd name="T17" fmla="*/ 76 h 187"/>
                <a:gd name="T18" fmla="*/ 6 w 240"/>
                <a:gd name="T19" fmla="*/ 77 h 187"/>
                <a:gd name="T20" fmla="*/ 4 w 240"/>
                <a:gd name="T21" fmla="*/ 79 h 187"/>
                <a:gd name="T22" fmla="*/ 2 w 240"/>
                <a:gd name="T23" fmla="*/ 81 h 187"/>
                <a:gd name="T24" fmla="*/ 1 w 240"/>
                <a:gd name="T25" fmla="*/ 84 h 187"/>
                <a:gd name="T26" fmla="*/ 0 w 240"/>
                <a:gd name="T27" fmla="*/ 86 h 187"/>
                <a:gd name="T28" fmla="*/ 0 w 240"/>
                <a:gd name="T29" fmla="*/ 90 h 187"/>
                <a:gd name="T30" fmla="*/ 0 w 240"/>
                <a:gd name="T31" fmla="*/ 93 h 187"/>
                <a:gd name="T32" fmla="*/ 1 w 240"/>
                <a:gd name="T33" fmla="*/ 95 h 187"/>
                <a:gd name="T34" fmla="*/ 2 w 240"/>
                <a:gd name="T35" fmla="*/ 97 h 187"/>
                <a:gd name="T36" fmla="*/ 4 w 240"/>
                <a:gd name="T37" fmla="*/ 99 h 187"/>
                <a:gd name="T38" fmla="*/ 91 w 240"/>
                <a:gd name="T39" fmla="*/ 187 h 187"/>
                <a:gd name="T40" fmla="*/ 237 w 240"/>
                <a:gd name="T41" fmla="*/ 24 h 187"/>
                <a:gd name="T42" fmla="*/ 239 w 240"/>
                <a:gd name="T43" fmla="*/ 22 h 187"/>
                <a:gd name="T44" fmla="*/ 240 w 240"/>
                <a:gd name="T45" fmla="*/ 19 h 187"/>
                <a:gd name="T46" fmla="*/ 240 w 240"/>
                <a:gd name="T47" fmla="*/ 17 h 187"/>
                <a:gd name="T48" fmla="*/ 240 w 240"/>
                <a:gd name="T49" fmla="*/ 14 h 187"/>
                <a:gd name="T50" fmla="*/ 240 w 240"/>
                <a:gd name="T51" fmla="*/ 11 h 187"/>
                <a:gd name="T52" fmla="*/ 239 w 240"/>
                <a:gd name="T53" fmla="*/ 8 h 187"/>
                <a:gd name="T54" fmla="*/ 238 w 240"/>
                <a:gd name="T55" fmla="*/ 6 h 187"/>
                <a:gd name="T56" fmla="*/ 235 w 240"/>
                <a:gd name="T57" fmla="*/ 3 h 187"/>
                <a:gd name="T58" fmla="*/ 233 w 240"/>
                <a:gd name="T59" fmla="*/ 2 h 187"/>
                <a:gd name="T60" fmla="*/ 230 w 240"/>
                <a:gd name="T61" fmla="*/ 1 h 187"/>
                <a:gd name="T62" fmla="*/ 227 w 240"/>
                <a:gd name="T63" fmla="*/ 0 h 187"/>
                <a:gd name="T64" fmla="*/ 225 w 240"/>
                <a:gd name="T65" fmla="*/ 0 h 187"/>
                <a:gd name="T66" fmla="*/ 218 w 240"/>
                <a:gd name="T67" fmla="*/ 2 h 187"/>
                <a:gd name="T68" fmla="*/ 214 w 240"/>
                <a:gd name="T69" fmla="*/ 5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40" h="187">
                  <a:moveTo>
                    <a:pt x="214" y="5"/>
                  </a:moveTo>
                  <a:lnTo>
                    <a:pt x="90" y="143"/>
                  </a:lnTo>
                  <a:lnTo>
                    <a:pt x="26" y="79"/>
                  </a:lnTo>
                  <a:lnTo>
                    <a:pt x="24" y="77"/>
                  </a:lnTo>
                  <a:lnTo>
                    <a:pt x="20" y="75"/>
                  </a:lnTo>
                  <a:lnTo>
                    <a:pt x="18" y="75"/>
                  </a:lnTo>
                  <a:lnTo>
                    <a:pt x="15" y="73"/>
                  </a:lnTo>
                  <a:lnTo>
                    <a:pt x="12" y="75"/>
                  </a:lnTo>
                  <a:lnTo>
                    <a:pt x="10" y="76"/>
                  </a:lnTo>
                  <a:lnTo>
                    <a:pt x="6" y="77"/>
                  </a:lnTo>
                  <a:lnTo>
                    <a:pt x="4" y="79"/>
                  </a:lnTo>
                  <a:lnTo>
                    <a:pt x="2" y="81"/>
                  </a:lnTo>
                  <a:lnTo>
                    <a:pt x="1" y="84"/>
                  </a:lnTo>
                  <a:lnTo>
                    <a:pt x="0" y="86"/>
                  </a:lnTo>
                  <a:lnTo>
                    <a:pt x="0" y="90"/>
                  </a:lnTo>
                  <a:lnTo>
                    <a:pt x="0" y="93"/>
                  </a:lnTo>
                  <a:lnTo>
                    <a:pt x="1" y="95"/>
                  </a:lnTo>
                  <a:lnTo>
                    <a:pt x="2" y="97"/>
                  </a:lnTo>
                  <a:lnTo>
                    <a:pt x="4" y="99"/>
                  </a:lnTo>
                  <a:lnTo>
                    <a:pt x="91" y="187"/>
                  </a:lnTo>
                  <a:lnTo>
                    <a:pt x="237" y="24"/>
                  </a:lnTo>
                  <a:lnTo>
                    <a:pt x="239" y="22"/>
                  </a:lnTo>
                  <a:lnTo>
                    <a:pt x="240" y="19"/>
                  </a:lnTo>
                  <a:lnTo>
                    <a:pt x="240" y="17"/>
                  </a:lnTo>
                  <a:lnTo>
                    <a:pt x="240" y="14"/>
                  </a:lnTo>
                  <a:lnTo>
                    <a:pt x="240" y="11"/>
                  </a:lnTo>
                  <a:lnTo>
                    <a:pt x="239" y="8"/>
                  </a:lnTo>
                  <a:lnTo>
                    <a:pt x="238" y="6"/>
                  </a:lnTo>
                  <a:lnTo>
                    <a:pt x="235" y="3"/>
                  </a:lnTo>
                  <a:lnTo>
                    <a:pt x="233" y="2"/>
                  </a:lnTo>
                  <a:lnTo>
                    <a:pt x="230" y="1"/>
                  </a:lnTo>
                  <a:lnTo>
                    <a:pt x="227" y="0"/>
                  </a:lnTo>
                  <a:lnTo>
                    <a:pt x="225" y="0"/>
                  </a:lnTo>
                  <a:lnTo>
                    <a:pt x="218" y="2"/>
                  </a:lnTo>
                  <a:lnTo>
                    <a:pt x="214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4" name="Freeform 348">
              <a:extLst>
                <a:ext uri="{FF2B5EF4-FFF2-40B4-BE49-F238E27FC236}">
                  <a16:creationId xmlns:a16="http://schemas.microsoft.com/office/drawing/2014/main" id="{2830BB6E-4184-9F48-929D-BDBCE62E29E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310563" y="2647950"/>
              <a:ext cx="144463" cy="142875"/>
            </a:xfrm>
            <a:custGeom>
              <a:avLst/>
              <a:gdLst>
                <a:gd name="T0" fmla="*/ 185 w 451"/>
                <a:gd name="T1" fmla="*/ 416 h 450"/>
                <a:gd name="T2" fmla="*/ 132 w 451"/>
                <a:gd name="T3" fmla="*/ 397 h 450"/>
                <a:gd name="T4" fmla="*/ 87 w 451"/>
                <a:gd name="T5" fmla="*/ 364 h 450"/>
                <a:gd name="T6" fmla="*/ 54 w 451"/>
                <a:gd name="T7" fmla="*/ 319 h 450"/>
                <a:gd name="T8" fmla="*/ 33 w 451"/>
                <a:gd name="T9" fmla="*/ 264 h 450"/>
                <a:gd name="T10" fmla="*/ 31 w 451"/>
                <a:gd name="T11" fmla="*/ 205 h 450"/>
                <a:gd name="T12" fmla="*/ 45 w 451"/>
                <a:gd name="T13" fmla="*/ 150 h 450"/>
                <a:gd name="T14" fmla="*/ 74 w 451"/>
                <a:gd name="T15" fmla="*/ 101 h 450"/>
                <a:gd name="T16" fmla="*/ 116 w 451"/>
                <a:gd name="T17" fmla="*/ 63 h 450"/>
                <a:gd name="T18" fmla="*/ 167 w 451"/>
                <a:gd name="T19" fmla="*/ 38 h 450"/>
                <a:gd name="T20" fmla="*/ 225 w 451"/>
                <a:gd name="T21" fmla="*/ 30 h 450"/>
                <a:gd name="T22" fmla="*/ 283 w 451"/>
                <a:gd name="T23" fmla="*/ 38 h 450"/>
                <a:gd name="T24" fmla="*/ 334 w 451"/>
                <a:gd name="T25" fmla="*/ 63 h 450"/>
                <a:gd name="T26" fmla="*/ 376 w 451"/>
                <a:gd name="T27" fmla="*/ 101 h 450"/>
                <a:gd name="T28" fmla="*/ 405 w 451"/>
                <a:gd name="T29" fmla="*/ 150 h 450"/>
                <a:gd name="T30" fmla="*/ 420 w 451"/>
                <a:gd name="T31" fmla="*/ 205 h 450"/>
                <a:gd name="T32" fmla="*/ 416 w 451"/>
                <a:gd name="T33" fmla="*/ 264 h 450"/>
                <a:gd name="T34" fmla="*/ 397 w 451"/>
                <a:gd name="T35" fmla="*/ 319 h 450"/>
                <a:gd name="T36" fmla="*/ 363 w 451"/>
                <a:gd name="T37" fmla="*/ 364 h 450"/>
                <a:gd name="T38" fmla="*/ 318 w 451"/>
                <a:gd name="T39" fmla="*/ 397 h 450"/>
                <a:gd name="T40" fmla="*/ 264 w 451"/>
                <a:gd name="T41" fmla="*/ 416 h 450"/>
                <a:gd name="T42" fmla="*/ 225 w 451"/>
                <a:gd name="T43" fmla="*/ 0 h 450"/>
                <a:gd name="T44" fmla="*/ 191 w 451"/>
                <a:gd name="T45" fmla="*/ 2 h 450"/>
                <a:gd name="T46" fmla="*/ 159 w 451"/>
                <a:gd name="T47" fmla="*/ 10 h 450"/>
                <a:gd name="T48" fmla="*/ 118 w 451"/>
                <a:gd name="T49" fmla="*/ 28 h 450"/>
                <a:gd name="T50" fmla="*/ 65 w 451"/>
                <a:gd name="T51" fmla="*/ 66 h 450"/>
                <a:gd name="T52" fmla="*/ 27 w 451"/>
                <a:gd name="T53" fmla="*/ 118 h 450"/>
                <a:gd name="T54" fmla="*/ 10 w 451"/>
                <a:gd name="T55" fmla="*/ 158 h 450"/>
                <a:gd name="T56" fmla="*/ 2 w 451"/>
                <a:gd name="T57" fmla="*/ 191 h 450"/>
                <a:gd name="T58" fmla="*/ 0 w 451"/>
                <a:gd name="T59" fmla="*/ 224 h 450"/>
                <a:gd name="T60" fmla="*/ 2 w 451"/>
                <a:gd name="T61" fmla="*/ 260 h 450"/>
                <a:gd name="T62" fmla="*/ 10 w 451"/>
                <a:gd name="T63" fmla="*/ 292 h 450"/>
                <a:gd name="T64" fmla="*/ 27 w 451"/>
                <a:gd name="T65" fmla="*/ 333 h 450"/>
                <a:gd name="T66" fmla="*/ 65 w 451"/>
                <a:gd name="T67" fmla="*/ 384 h 450"/>
                <a:gd name="T68" fmla="*/ 118 w 451"/>
                <a:gd name="T69" fmla="*/ 423 h 450"/>
                <a:gd name="T70" fmla="*/ 159 w 451"/>
                <a:gd name="T71" fmla="*/ 441 h 450"/>
                <a:gd name="T72" fmla="*/ 191 w 451"/>
                <a:gd name="T73" fmla="*/ 448 h 450"/>
                <a:gd name="T74" fmla="*/ 225 w 451"/>
                <a:gd name="T75" fmla="*/ 450 h 450"/>
                <a:gd name="T76" fmla="*/ 259 w 451"/>
                <a:gd name="T77" fmla="*/ 448 h 450"/>
                <a:gd name="T78" fmla="*/ 292 w 451"/>
                <a:gd name="T79" fmla="*/ 441 h 450"/>
                <a:gd name="T80" fmla="*/ 332 w 451"/>
                <a:gd name="T81" fmla="*/ 423 h 450"/>
                <a:gd name="T82" fmla="*/ 384 w 451"/>
                <a:gd name="T83" fmla="*/ 384 h 450"/>
                <a:gd name="T84" fmla="*/ 423 w 451"/>
                <a:gd name="T85" fmla="*/ 333 h 450"/>
                <a:gd name="T86" fmla="*/ 440 w 451"/>
                <a:gd name="T87" fmla="*/ 292 h 450"/>
                <a:gd name="T88" fmla="*/ 447 w 451"/>
                <a:gd name="T89" fmla="*/ 260 h 450"/>
                <a:gd name="T90" fmla="*/ 451 w 451"/>
                <a:gd name="T91" fmla="*/ 224 h 450"/>
                <a:gd name="T92" fmla="*/ 447 w 451"/>
                <a:gd name="T93" fmla="*/ 191 h 450"/>
                <a:gd name="T94" fmla="*/ 440 w 451"/>
                <a:gd name="T95" fmla="*/ 158 h 450"/>
                <a:gd name="T96" fmla="*/ 423 w 451"/>
                <a:gd name="T97" fmla="*/ 118 h 450"/>
                <a:gd name="T98" fmla="*/ 384 w 451"/>
                <a:gd name="T99" fmla="*/ 66 h 450"/>
                <a:gd name="T100" fmla="*/ 332 w 451"/>
                <a:gd name="T101" fmla="*/ 28 h 450"/>
                <a:gd name="T102" fmla="*/ 292 w 451"/>
                <a:gd name="T103" fmla="*/ 10 h 450"/>
                <a:gd name="T104" fmla="*/ 259 w 451"/>
                <a:gd name="T105" fmla="*/ 2 h 450"/>
                <a:gd name="T106" fmla="*/ 225 w 451"/>
                <a:gd name="T107" fmla="*/ 0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51" h="450">
                  <a:moveTo>
                    <a:pt x="225" y="420"/>
                  </a:moveTo>
                  <a:lnTo>
                    <a:pt x="206" y="419"/>
                  </a:lnTo>
                  <a:lnTo>
                    <a:pt x="185" y="416"/>
                  </a:lnTo>
                  <a:lnTo>
                    <a:pt x="167" y="412"/>
                  </a:lnTo>
                  <a:lnTo>
                    <a:pt x="149" y="405"/>
                  </a:lnTo>
                  <a:lnTo>
                    <a:pt x="132" y="397"/>
                  </a:lnTo>
                  <a:lnTo>
                    <a:pt x="116" y="387"/>
                  </a:lnTo>
                  <a:lnTo>
                    <a:pt x="101" y="375"/>
                  </a:lnTo>
                  <a:lnTo>
                    <a:pt x="87" y="364"/>
                  </a:lnTo>
                  <a:lnTo>
                    <a:pt x="74" y="350"/>
                  </a:lnTo>
                  <a:lnTo>
                    <a:pt x="63" y="335"/>
                  </a:lnTo>
                  <a:lnTo>
                    <a:pt x="54" y="319"/>
                  </a:lnTo>
                  <a:lnTo>
                    <a:pt x="45" y="301"/>
                  </a:lnTo>
                  <a:lnTo>
                    <a:pt x="39" y="283"/>
                  </a:lnTo>
                  <a:lnTo>
                    <a:pt x="33" y="264"/>
                  </a:lnTo>
                  <a:lnTo>
                    <a:pt x="31" y="245"/>
                  </a:lnTo>
                  <a:lnTo>
                    <a:pt x="30" y="224"/>
                  </a:lnTo>
                  <a:lnTo>
                    <a:pt x="31" y="205"/>
                  </a:lnTo>
                  <a:lnTo>
                    <a:pt x="33" y="186"/>
                  </a:lnTo>
                  <a:lnTo>
                    <a:pt x="39" y="168"/>
                  </a:lnTo>
                  <a:lnTo>
                    <a:pt x="45" y="150"/>
                  </a:lnTo>
                  <a:lnTo>
                    <a:pt x="54" y="132"/>
                  </a:lnTo>
                  <a:lnTo>
                    <a:pt x="63" y="116"/>
                  </a:lnTo>
                  <a:lnTo>
                    <a:pt x="74" y="101"/>
                  </a:lnTo>
                  <a:lnTo>
                    <a:pt x="87" y="87"/>
                  </a:lnTo>
                  <a:lnTo>
                    <a:pt x="101" y="75"/>
                  </a:lnTo>
                  <a:lnTo>
                    <a:pt x="116" y="63"/>
                  </a:lnTo>
                  <a:lnTo>
                    <a:pt x="132" y="53"/>
                  </a:lnTo>
                  <a:lnTo>
                    <a:pt x="149" y="46"/>
                  </a:lnTo>
                  <a:lnTo>
                    <a:pt x="167" y="38"/>
                  </a:lnTo>
                  <a:lnTo>
                    <a:pt x="185" y="34"/>
                  </a:lnTo>
                  <a:lnTo>
                    <a:pt x="206" y="31"/>
                  </a:lnTo>
                  <a:lnTo>
                    <a:pt x="225" y="30"/>
                  </a:lnTo>
                  <a:lnTo>
                    <a:pt x="245" y="31"/>
                  </a:lnTo>
                  <a:lnTo>
                    <a:pt x="264" y="34"/>
                  </a:lnTo>
                  <a:lnTo>
                    <a:pt x="283" y="38"/>
                  </a:lnTo>
                  <a:lnTo>
                    <a:pt x="301" y="46"/>
                  </a:lnTo>
                  <a:lnTo>
                    <a:pt x="318" y="53"/>
                  </a:lnTo>
                  <a:lnTo>
                    <a:pt x="334" y="63"/>
                  </a:lnTo>
                  <a:lnTo>
                    <a:pt x="349" y="75"/>
                  </a:lnTo>
                  <a:lnTo>
                    <a:pt x="363" y="87"/>
                  </a:lnTo>
                  <a:lnTo>
                    <a:pt x="376" y="101"/>
                  </a:lnTo>
                  <a:lnTo>
                    <a:pt x="386" y="116"/>
                  </a:lnTo>
                  <a:lnTo>
                    <a:pt x="397" y="132"/>
                  </a:lnTo>
                  <a:lnTo>
                    <a:pt x="405" y="150"/>
                  </a:lnTo>
                  <a:lnTo>
                    <a:pt x="411" y="168"/>
                  </a:lnTo>
                  <a:lnTo>
                    <a:pt x="416" y="186"/>
                  </a:lnTo>
                  <a:lnTo>
                    <a:pt x="420" y="205"/>
                  </a:lnTo>
                  <a:lnTo>
                    <a:pt x="421" y="224"/>
                  </a:lnTo>
                  <a:lnTo>
                    <a:pt x="420" y="245"/>
                  </a:lnTo>
                  <a:lnTo>
                    <a:pt x="416" y="264"/>
                  </a:lnTo>
                  <a:lnTo>
                    <a:pt x="411" y="283"/>
                  </a:lnTo>
                  <a:lnTo>
                    <a:pt x="405" y="301"/>
                  </a:lnTo>
                  <a:lnTo>
                    <a:pt x="397" y="319"/>
                  </a:lnTo>
                  <a:lnTo>
                    <a:pt x="386" y="335"/>
                  </a:lnTo>
                  <a:lnTo>
                    <a:pt x="376" y="350"/>
                  </a:lnTo>
                  <a:lnTo>
                    <a:pt x="363" y="364"/>
                  </a:lnTo>
                  <a:lnTo>
                    <a:pt x="349" y="375"/>
                  </a:lnTo>
                  <a:lnTo>
                    <a:pt x="334" y="387"/>
                  </a:lnTo>
                  <a:lnTo>
                    <a:pt x="318" y="397"/>
                  </a:lnTo>
                  <a:lnTo>
                    <a:pt x="301" y="405"/>
                  </a:lnTo>
                  <a:lnTo>
                    <a:pt x="283" y="412"/>
                  </a:lnTo>
                  <a:lnTo>
                    <a:pt x="264" y="416"/>
                  </a:lnTo>
                  <a:lnTo>
                    <a:pt x="245" y="419"/>
                  </a:lnTo>
                  <a:lnTo>
                    <a:pt x="225" y="420"/>
                  </a:lnTo>
                  <a:close/>
                  <a:moveTo>
                    <a:pt x="225" y="0"/>
                  </a:moveTo>
                  <a:lnTo>
                    <a:pt x="213" y="0"/>
                  </a:lnTo>
                  <a:lnTo>
                    <a:pt x="202" y="1"/>
                  </a:lnTo>
                  <a:lnTo>
                    <a:pt x="191" y="2"/>
                  </a:lnTo>
                  <a:lnTo>
                    <a:pt x="180" y="4"/>
                  </a:lnTo>
                  <a:lnTo>
                    <a:pt x="169" y="7"/>
                  </a:lnTo>
                  <a:lnTo>
                    <a:pt x="159" y="10"/>
                  </a:lnTo>
                  <a:lnTo>
                    <a:pt x="148" y="14"/>
                  </a:lnTo>
                  <a:lnTo>
                    <a:pt x="137" y="18"/>
                  </a:lnTo>
                  <a:lnTo>
                    <a:pt x="118" y="28"/>
                  </a:lnTo>
                  <a:lnTo>
                    <a:pt x="100" y="38"/>
                  </a:lnTo>
                  <a:lnTo>
                    <a:pt x="82" y="51"/>
                  </a:lnTo>
                  <a:lnTo>
                    <a:pt x="65" y="66"/>
                  </a:lnTo>
                  <a:lnTo>
                    <a:pt x="52" y="82"/>
                  </a:lnTo>
                  <a:lnTo>
                    <a:pt x="39" y="99"/>
                  </a:lnTo>
                  <a:lnTo>
                    <a:pt x="27" y="118"/>
                  </a:lnTo>
                  <a:lnTo>
                    <a:pt x="17" y="138"/>
                  </a:lnTo>
                  <a:lnTo>
                    <a:pt x="13" y="148"/>
                  </a:lnTo>
                  <a:lnTo>
                    <a:pt x="10" y="158"/>
                  </a:lnTo>
                  <a:lnTo>
                    <a:pt x="7" y="169"/>
                  </a:lnTo>
                  <a:lnTo>
                    <a:pt x="4" y="179"/>
                  </a:lnTo>
                  <a:lnTo>
                    <a:pt x="2" y="191"/>
                  </a:lnTo>
                  <a:lnTo>
                    <a:pt x="1" y="202"/>
                  </a:lnTo>
                  <a:lnTo>
                    <a:pt x="0" y="214"/>
                  </a:lnTo>
                  <a:lnTo>
                    <a:pt x="0" y="224"/>
                  </a:lnTo>
                  <a:lnTo>
                    <a:pt x="0" y="236"/>
                  </a:lnTo>
                  <a:lnTo>
                    <a:pt x="1" y="248"/>
                  </a:lnTo>
                  <a:lnTo>
                    <a:pt x="2" y="260"/>
                  </a:lnTo>
                  <a:lnTo>
                    <a:pt x="4" y="270"/>
                  </a:lnTo>
                  <a:lnTo>
                    <a:pt x="7" y="281"/>
                  </a:lnTo>
                  <a:lnTo>
                    <a:pt x="10" y="292"/>
                  </a:lnTo>
                  <a:lnTo>
                    <a:pt x="13" y="303"/>
                  </a:lnTo>
                  <a:lnTo>
                    <a:pt x="17" y="313"/>
                  </a:lnTo>
                  <a:lnTo>
                    <a:pt x="27" y="333"/>
                  </a:lnTo>
                  <a:lnTo>
                    <a:pt x="39" y="351"/>
                  </a:lnTo>
                  <a:lnTo>
                    <a:pt x="52" y="368"/>
                  </a:lnTo>
                  <a:lnTo>
                    <a:pt x="65" y="384"/>
                  </a:lnTo>
                  <a:lnTo>
                    <a:pt x="82" y="399"/>
                  </a:lnTo>
                  <a:lnTo>
                    <a:pt x="100" y="412"/>
                  </a:lnTo>
                  <a:lnTo>
                    <a:pt x="118" y="423"/>
                  </a:lnTo>
                  <a:lnTo>
                    <a:pt x="137" y="432"/>
                  </a:lnTo>
                  <a:lnTo>
                    <a:pt x="148" y="436"/>
                  </a:lnTo>
                  <a:lnTo>
                    <a:pt x="159" y="441"/>
                  </a:lnTo>
                  <a:lnTo>
                    <a:pt x="169" y="443"/>
                  </a:lnTo>
                  <a:lnTo>
                    <a:pt x="180" y="446"/>
                  </a:lnTo>
                  <a:lnTo>
                    <a:pt x="191" y="448"/>
                  </a:lnTo>
                  <a:lnTo>
                    <a:pt x="202" y="449"/>
                  </a:lnTo>
                  <a:lnTo>
                    <a:pt x="213" y="450"/>
                  </a:lnTo>
                  <a:lnTo>
                    <a:pt x="225" y="450"/>
                  </a:lnTo>
                  <a:lnTo>
                    <a:pt x="237" y="450"/>
                  </a:lnTo>
                  <a:lnTo>
                    <a:pt x="248" y="449"/>
                  </a:lnTo>
                  <a:lnTo>
                    <a:pt x="259" y="448"/>
                  </a:lnTo>
                  <a:lnTo>
                    <a:pt x="271" y="446"/>
                  </a:lnTo>
                  <a:lnTo>
                    <a:pt x="282" y="443"/>
                  </a:lnTo>
                  <a:lnTo>
                    <a:pt x="292" y="441"/>
                  </a:lnTo>
                  <a:lnTo>
                    <a:pt x="303" y="436"/>
                  </a:lnTo>
                  <a:lnTo>
                    <a:pt x="313" y="432"/>
                  </a:lnTo>
                  <a:lnTo>
                    <a:pt x="332" y="423"/>
                  </a:lnTo>
                  <a:lnTo>
                    <a:pt x="351" y="412"/>
                  </a:lnTo>
                  <a:lnTo>
                    <a:pt x="368" y="399"/>
                  </a:lnTo>
                  <a:lnTo>
                    <a:pt x="384" y="384"/>
                  </a:lnTo>
                  <a:lnTo>
                    <a:pt x="399" y="368"/>
                  </a:lnTo>
                  <a:lnTo>
                    <a:pt x="412" y="351"/>
                  </a:lnTo>
                  <a:lnTo>
                    <a:pt x="423" y="333"/>
                  </a:lnTo>
                  <a:lnTo>
                    <a:pt x="432" y="313"/>
                  </a:lnTo>
                  <a:lnTo>
                    <a:pt x="437" y="303"/>
                  </a:lnTo>
                  <a:lnTo>
                    <a:pt x="440" y="292"/>
                  </a:lnTo>
                  <a:lnTo>
                    <a:pt x="443" y="281"/>
                  </a:lnTo>
                  <a:lnTo>
                    <a:pt x="445" y="270"/>
                  </a:lnTo>
                  <a:lnTo>
                    <a:pt x="447" y="260"/>
                  </a:lnTo>
                  <a:lnTo>
                    <a:pt x="450" y="248"/>
                  </a:lnTo>
                  <a:lnTo>
                    <a:pt x="450" y="236"/>
                  </a:lnTo>
                  <a:lnTo>
                    <a:pt x="451" y="224"/>
                  </a:lnTo>
                  <a:lnTo>
                    <a:pt x="450" y="214"/>
                  </a:lnTo>
                  <a:lnTo>
                    <a:pt x="450" y="202"/>
                  </a:lnTo>
                  <a:lnTo>
                    <a:pt x="447" y="191"/>
                  </a:lnTo>
                  <a:lnTo>
                    <a:pt x="445" y="179"/>
                  </a:lnTo>
                  <a:lnTo>
                    <a:pt x="443" y="169"/>
                  </a:lnTo>
                  <a:lnTo>
                    <a:pt x="440" y="158"/>
                  </a:lnTo>
                  <a:lnTo>
                    <a:pt x="437" y="148"/>
                  </a:lnTo>
                  <a:lnTo>
                    <a:pt x="432" y="138"/>
                  </a:lnTo>
                  <a:lnTo>
                    <a:pt x="423" y="118"/>
                  </a:lnTo>
                  <a:lnTo>
                    <a:pt x="412" y="99"/>
                  </a:lnTo>
                  <a:lnTo>
                    <a:pt x="399" y="82"/>
                  </a:lnTo>
                  <a:lnTo>
                    <a:pt x="384" y="66"/>
                  </a:lnTo>
                  <a:lnTo>
                    <a:pt x="368" y="51"/>
                  </a:lnTo>
                  <a:lnTo>
                    <a:pt x="351" y="38"/>
                  </a:lnTo>
                  <a:lnTo>
                    <a:pt x="332" y="28"/>
                  </a:lnTo>
                  <a:lnTo>
                    <a:pt x="313" y="18"/>
                  </a:lnTo>
                  <a:lnTo>
                    <a:pt x="303" y="14"/>
                  </a:lnTo>
                  <a:lnTo>
                    <a:pt x="292" y="10"/>
                  </a:lnTo>
                  <a:lnTo>
                    <a:pt x="282" y="7"/>
                  </a:lnTo>
                  <a:lnTo>
                    <a:pt x="271" y="4"/>
                  </a:lnTo>
                  <a:lnTo>
                    <a:pt x="259" y="2"/>
                  </a:lnTo>
                  <a:lnTo>
                    <a:pt x="248" y="1"/>
                  </a:lnTo>
                  <a:lnTo>
                    <a:pt x="237" y="0"/>
                  </a:lnTo>
                  <a:lnTo>
                    <a:pt x="22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5" name="Freeform 349">
              <a:extLst>
                <a:ext uri="{FF2B5EF4-FFF2-40B4-BE49-F238E27FC236}">
                  <a16:creationId xmlns:a16="http://schemas.microsoft.com/office/drawing/2014/main" id="{BF07A01F-63A7-9F46-A767-15440EA37D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67688" y="2505075"/>
              <a:ext cx="200025" cy="257175"/>
            </a:xfrm>
            <a:custGeom>
              <a:avLst/>
              <a:gdLst>
                <a:gd name="T0" fmla="*/ 250 w 630"/>
                <a:gd name="T1" fmla="*/ 88 h 811"/>
                <a:gd name="T2" fmla="*/ 257 w 630"/>
                <a:gd name="T3" fmla="*/ 75 h 811"/>
                <a:gd name="T4" fmla="*/ 263 w 630"/>
                <a:gd name="T5" fmla="*/ 52 h 811"/>
                <a:gd name="T6" fmla="*/ 291 w 630"/>
                <a:gd name="T7" fmla="*/ 33 h 811"/>
                <a:gd name="T8" fmla="*/ 354 w 630"/>
                <a:gd name="T9" fmla="*/ 37 h 811"/>
                <a:gd name="T10" fmla="*/ 374 w 630"/>
                <a:gd name="T11" fmla="*/ 56 h 811"/>
                <a:gd name="T12" fmla="*/ 378 w 630"/>
                <a:gd name="T13" fmla="*/ 78 h 811"/>
                <a:gd name="T14" fmla="*/ 387 w 630"/>
                <a:gd name="T15" fmla="*/ 89 h 811"/>
                <a:gd name="T16" fmla="*/ 179 w 630"/>
                <a:gd name="T17" fmla="*/ 240 h 811"/>
                <a:gd name="T18" fmla="*/ 53 w 630"/>
                <a:gd name="T19" fmla="*/ 779 h 811"/>
                <a:gd name="T20" fmla="*/ 30 w 630"/>
                <a:gd name="T21" fmla="*/ 748 h 811"/>
                <a:gd name="T22" fmla="*/ 75 w 630"/>
                <a:gd name="T23" fmla="*/ 180 h 811"/>
                <a:gd name="T24" fmla="*/ 62 w 630"/>
                <a:gd name="T25" fmla="*/ 187 h 811"/>
                <a:gd name="T26" fmla="*/ 60 w 630"/>
                <a:gd name="T27" fmla="*/ 740 h 811"/>
                <a:gd name="T28" fmla="*/ 68 w 630"/>
                <a:gd name="T29" fmla="*/ 750 h 811"/>
                <a:gd name="T30" fmla="*/ 361 w 630"/>
                <a:gd name="T31" fmla="*/ 750 h 811"/>
                <a:gd name="T32" fmla="*/ 370 w 630"/>
                <a:gd name="T33" fmla="*/ 740 h 811"/>
                <a:gd name="T34" fmla="*/ 366 w 630"/>
                <a:gd name="T35" fmla="*/ 726 h 811"/>
                <a:gd name="T36" fmla="*/ 90 w 630"/>
                <a:gd name="T37" fmla="*/ 721 h 811"/>
                <a:gd name="T38" fmla="*/ 151 w 630"/>
                <a:gd name="T39" fmla="*/ 261 h 811"/>
                <a:gd name="T40" fmla="*/ 161 w 630"/>
                <a:gd name="T41" fmla="*/ 270 h 811"/>
                <a:gd name="T42" fmla="*/ 474 w 630"/>
                <a:gd name="T43" fmla="*/ 268 h 811"/>
                <a:gd name="T44" fmla="*/ 480 w 630"/>
                <a:gd name="T45" fmla="*/ 256 h 811"/>
                <a:gd name="T46" fmla="*/ 541 w 630"/>
                <a:gd name="T47" fmla="*/ 366 h 811"/>
                <a:gd name="T48" fmla="*/ 552 w 630"/>
                <a:gd name="T49" fmla="*/ 376 h 811"/>
                <a:gd name="T50" fmla="*/ 566 w 630"/>
                <a:gd name="T51" fmla="*/ 371 h 811"/>
                <a:gd name="T52" fmla="*/ 570 w 630"/>
                <a:gd name="T53" fmla="*/ 195 h 811"/>
                <a:gd name="T54" fmla="*/ 564 w 630"/>
                <a:gd name="T55" fmla="*/ 183 h 811"/>
                <a:gd name="T56" fmla="*/ 480 w 630"/>
                <a:gd name="T57" fmla="*/ 150 h 811"/>
                <a:gd name="T58" fmla="*/ 602 w 630"/>
                <a:gd name="T59" fmla="*/ 365 h 811"/>
                <a:gd name="T60" fmla="*/ 615 w 630"/>
                <a:gd name="T61" fmla="*/ 371 h 811"/>
                <a:gd name="T62" fmla="*/ 628 w 630"/>
                <a:gd name="T63" fmla="*/ 365 h 811"/>
                <a:gd name="T64" fmla="*/ 630 w 630"/>
                <a:gd name="T65" fmla="*/ 133 h 811"/>
                <a:gd name="T66" fmla="*/ 621 w 630"/>
                <a:gd name="T67" fmla="*/ 121 h 811"/>
                <a:gd name="T68" fmla="*/ 479 w 630"/>
                <a:gd name="T69" fmla="*/ 72 h 811"/>
                <a:gd name="T70" fmla="*/ 471 w 630"/>
                <a:gd name="T71" fmla="*/ 61 h 811"/>
                <a:gd name="T72" fmla="*/ 400 w 630"/>
                <a:gd name="T73" fmla="*/ 41 h 811"/>
                <a:gd name="T74" fmla="*/ 380 w 630"/>
                <a:gd name="T75" fmla="*/ 17 h 811"/>
                <a:gd name="T76" fmla="*/ 340 w 630"/>
                <a:gd name="T77" fmla="*/ 1 h 811"/>
                <a:gd name="T78" fmla="*/ 284 w 630"/>
                <a:gd name="T79" fmla="*/ 3 h 811"/>
                <a:gd name="T80" fmla="*/ 249 w 630"/>
                <a:gd name="T81" fmla="*/ 22 h 811"/>
                <a:gd name="T82" fmla="*/ 231 w 630"/>
                <a:gd name="T83" fmla="*/ 52 h 811"/>
                <a:gd name="T84" fmla="*/ 156 w 630"/>
                <a:gd name="T85" fmla="*/ 63 h 811"/>
                <a:gd name="T86" fmla="*/ 150 w 630"/>
                <a:gd name="T87" fmla="*/ 75 h 811"/>
                <a:gd name="T88" fmla="*/ 6 w 630"/>
                <a:gd name="T89" fmla="*/ 123 h 811"/>
                <a:gd name="T90" fmla="*/ 0 w 630"/>
                <a:gd name="T91" fmla="*/ 135 h 811"/>
                <a:gd name="T92" fmla="*/ 4 w 630"/>
                <a:gd name="T93" fmla="*/ 770 h 811"/>
                <a:gd name="T94" fmla="*/ 23 w 630"/>
                <a:gd name="T95" fmla="*/ 797 h 811"/>
                <a:gd name="T96" fmla="*/ 56 w 630"/>
                <a:gd name="T97" fmla="*/ 810 h 811"/>
                <a:gd name="T98" fmla="*/ 380 w 630"/>
                <a:gd name="T99" fmla="*/ 810 h 811"/>
                <a:gd name="T100" fmla="*/ 389 w 630"/>
                <a:gd name="T101" fmla="*/ 800 h 811"/>
                <a:gd name="T102" fmla="*/ 385 w 630"/>
                <a:gd name="T103" fmla="*/ 786 h 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30" h="811">
                  <a:moveTo>
                    <a:pt x="179" y="90"/>
                  </a:moveTo>
                  <a:lnTo>
                    <a:pt x="242" y="90"/>
                  </a:lnTo>
                  <a:lnTo>
                    <a:pt x="245" y="90"/>
                  </a:lnTo>
                  <a:lnTo>
                    <a:pt x="247" y="89"/>
                  </a:lnTo>
                  <a:lnTo>
                    <a:pt x="250" y="88"/>
                  </a:lnTo>
                  <a:lnTo>
                    <a:pt x="252" y="86"/>
                  </a:lnTo>
                  <a:lnTo>
                    <a:pt x="254" y="84"/>
                  </a:lnTo>
                  <a:lnTo>
                    <a:pt x="255" y="81"/>
                  </a:lnTo>
                  <a:lnTo>
                    <a:pt x="257" y="78"/>
                  </a:lnTo>
                  <a:lnTo>
                    <a:pt x="257" y="75"/>
                  </a:lnTo>
                  <a:lnTo>
                    <a:pt x="257" y="70"/>
                  </a:lnTo>
                  <a:lnTo>
                    <a:pt x="258" y="64"/>
                  </a:lnTo>
                  <a:lnTo>
                    <a:pt x="259" y="60"/>
                  </a:lnTo>
                  <a:lnTo>
                    <a:pt x="261" y="56"/>
                  </a:lnTo>
                  <a:lnTo>
                    <a:pt x="263" y="52"/>
                  </a:lnTo>
                  <a:lnTo>
                    <a:pt x="265" y="47"/>
                  </a:lnTo>
                  <a:lnTo>
                    <a:pt x="268" y="44"/>
                  </a:lnTo>
                  <a:lnTo>
                    <a:pt x="271" y="42"/>
                  </a:lnTo>
                  <a:lnTo>
                    <a:pt x="280" y="37"/>
                  </a:lnTo>
                  <a:lnTo>
                    <a:pt x="291" y="33"/>
                  </a:lnTo>
                  <a:lnTo>
                    <a:pt x="304" y="31"/>
                  </a:lnTo>
                  <a:lnTo>
                    <a:pt x="318" y="30"/>
                  </a:lnTo>
                  <a:lnTo>
                    <a:pt x="331" y="31"/>
                  </a:lnTo>
                  <a:lnTo>
                    <a:pt x="344" y="33"/>
                  </a:lnTo>
                  <a:lnTo>
                    <a:pt x="354" y="37"/>
                  </a:lnTo>
                  <a:lnTo>
                    <a:pt x="362" y="42"/>
                  </a:lnTo>
                  <a:lnTo>
                    <a:pt x="367" y="44"/>
                  </a:lnTo>
                  <a:lnTo>
                    <a:pt x="370" y="47"/>
                  </a:lnTo>
                  <a:lnTo>
                    <a:pt x="372" y="52"/>
                  </a:lnTo>
                  <a:lnTo>
                    <a:pt x="374" y="56"/>
                  </a:lnTo>
                  <a:lnTo>
                    <a:pt x="376" y="60"/>
                  </a:lnTo>
                  <a:lnTo>
                    <a:pt x="377" y="64"/>
                  </a:lnTo>
                  <a:lnTo>
                    <a:pt x="377" y="70"/>
                  </a:lnTo>
                  <a:lnTo>
                    <a:pt x="378" y="75"/>
                  </a:lnTo>
                  <a:lnTo>
                    <a:pt x="378" y="78"/>
                  </a:lnTo>
                  <a:lnTo>
                    <a:pt x="380" y="81"/>
                  </a:lnTo>
                  <a:lnTo>
                    <a:pt x="381" y="84"/>
                  </a:lnTo>
                  <a:lnTo>
                    <a:pt x="383" y="86"/>
                  </a:lnTo>
                  <a:lnTo>
                    <a:pt x="385" y="88"/>
                  </a:lnTo>
                  <a:lnTo>
                    <a:pt x="387" y="89"/>
                  </a:lnTo>
                  <a:lnTo>
                    <a:pt x="390" y="90"/>
                  </a:lnTo>
                  <a:lnTo>
                    <a:pt x="393" y="90"/>
                  </a:lnTo>
                  <a:lnTo>
                    <a:pt x="450" y="90"/>
                  </a:lnTo>
                  <a:lnTo>
                    <a:pt x="450" y="240"/>
                  </a:lnTo>
                  <a:lnTo>
                    <a:pt x="179" y="240"/>
                  </a:lnTo>
                  <a:lnTo>
                    <a:pt x="179" y="90"/>
                  </a:lnTo>
                  <a:close/>
                  <a:moveTo>
                    <a:pt x="374" y="781"/>
                  </a:moveTo>
                  <a:lnTo>
                    <a:pt x="75" y="781"/>
                  </a:lnTo>
                  <a:lnTo>
                    <a:pt x="63" y="780"/>
                  </a:lnTo>
                  <a:lnTo>
                    <a:pt x="53" y="779"/>
                  </a:lnTo>
                  <a:lnTo>
                    <a:pt x="46" y="776"/>
                  </a:lnTo>
                  <a:lnTo>
                    <a:pt x="39" y="772"/>
                  </a:lnTo>
                  <a:lnTo>
                    <a:pt x="35" y="765"/>
                  </a:lnTo>
                  <a:lnTo>
                    <a:pt x="32" y="758"/>
                  </a:lnTo>
                  <a:lnTo>
                    <a:pt x="30" y="748"/>
                  </a:lnTo>
                  <a:lnTo>
                    <a:pt x="30" y="736"/>
                  </a:lnTo>
                  <a:lnTo>
                    <a:pt x="30" y="150"/>
                  </a:lnTo>
                  <a:lnTo>
                    <a:pt x="150" y="150"/>
                  </a:lnTo>
                  <a:lnTo>
                    <a:pt x="150" y="180"/>
                  </a:lnTo>
                  <a:lnTo>
                    <a:pt x="75" y="180"/>
                  </a:lnTo>
                  <a:lnTo>
                    <a:pt x="71" y="181"/>
                  </a:lnTo>
                  <a:lnTo>
                    <a:pt x="68" y="182"/>
                  </a:lnTo>
                  <a:lnTo>
                    <a:pt x="66" y="183"/>
                  </a:lnTo>
                  <a:lnTo>
                    <a:pt x="64" y="185"/>
                  </a:lnTo>
                  <a:lnTo>
                    <a:pt x="62" y="187"/>
                  </a:lnTo>
                  <a:lnTo>
                    <a:pt x="61" y="190"/>
                  </a:lnTo>
                  <a:lnTo>
                    <a:pt x="60" y="193"/>
                  </a:lnTo>
                  <a:lnTo>
                    <a:pt x="60" y="195"/>
                  </a:lnTo>
                  <a:lnTo>
                    <a:pt x="60" y="736"/>
                  </a:lnTo>
                  <a:lnTo>
                    <a:pt x="60" y="740"/>
                  </a:lnTo>
                  <a:lnTo>
                    <a:pt x="61" y="742"/>
                  </a:lnTo>
                  <a:lnTo>
                    <a:pt x="62" y="745"/>
                  </a:lnTo>
                  <a:lnTo>
                    <a:pt x="64" y="747"/>
                  </a:lnTo>
                  <a:lnTo>
                    <a:pt x="66" y="748"/>
                  </a:lnTo>
                  <a:lnTo>
                    <a:pt x="68" y="750"/>
                  </a:lnTo>
                  <a:lnTo>
                    <a:pt x="71" y="750"/>
                  </a:lnTo>
                  <a:lnTo>
                    <a:pt x="75" y="751"/>
                  </a:lnTo>
                  <a:lnTo>
                    <a:pt x="355" y="751"/>
                  </a:lnTo>
                  <a:lnTo>
                    <a:pt x="358" y="750"/>
                  </a:lnTo>
                  <a:lnTo>
                    <a:pt x="361" y="750"/>
                  </a:lnTo>
                  <a:lnTo>
                    <a:pt x="364" y="748"/>
                  </a:lnTo>
                  <a:lnTo>
                    <a:pt x="366" y="747"/>
                  </a:lnTo>
                  <a:lnTo>
                    <a:pt x="368" y="745"/>
                  </a:lnTo>
                  <a:lnTo>
                    <a:pt x="369" y="742"/>
                  </a:lnTo>
                  <a:lnTo>
                    <a:pt x="370" y="740"/>
                  </a:lnTo>
                  <a:lnTo>
                    <a:pt x="370" y="736"/>
                  </a:lnTo>
                  <a:lnTo>
                    <a:pt x="370" y="733"/>
                  </a:lnTo>
                  <a:lnTo>
                    <a:pt x="369" y="730"/>
                  </a:lnTo>
                  <a:lnTo>
                    <a:pt x="368" y="728"/>
                  </a:lnTo>
                  <a:lnTo>
                    <a:pt x="366" y="726"/>
                  </a:lnTo>
                  <a:lnTo>
                    <a:pt x="364" y="724"/>
                  </a:lnTo>
                  <a:lnTo>
                    <a:pt x="361" y="723"/>
                  </a:lnTo>
                  <a:lnTo>
                    <a:pt x="358" y="721"/>
                  </a:lnTo>
                  <a:lnTo>
                    <a:pt x="355" y="721"/>
                  </a:lnTo>
                  <a:lnTo>
                    <a:pt x="90" y="721"/>
                  </a:lnTo>
                  <a:lnTo>
                    <a:pt x="90" y="210"/>
                  </a:lnTo>
                  <a:lnTo>
                    <a:pt x="150" y="210"/>
                  </a:lnTo>
                  <a:lnTo>
                    <a:pt x="150" y="256"/>
                  </a:lnTo>
                  <a:lnTo>
                    <a:pt x="150" y="259"/>
                  </a:lnTo>
                  <a:lnTo>
                    <a:pt x="151" y="261"/>
                  </a:lnTo>
                  <a:lnTo>
                    <a:pt x="152" y="264"/>
                  </a:lnTo>
                  <a:lnTo>
                    <a:pt x="154" y="267"/>
                  </a:lnTo>
                  <a:lnTo>
                    <a:pt x="156" y="268"/>
                  </a:lnTo>
                  <a:lnTo>
                    <a:pt x="159" y="270"/>
                  </a:lnTo>
                  <a:lnTo>
                    <a:pt x="161" y="270"/>
                  </a:lnTo>
                  <a:lnTo>
                    <a:pt x="164" y="271"/>
                  </a:lnTo>
                  <a:lnTo>
                    <a:pt x="465" y="271"/>
                  </a:lnTo>
                  <a:lnTo>
                    <a:pt x="468" y="270"/>
                  </a:lnTo>
                  <a:lnTo>
                    <a:pt x="471" y="270"/>
                  </a:lnTo>
                  <a:lnTo>
                    <a:pt x="474" y="268"/>
                  </a:lnTo>
                  <a:lnTo>
                    <a:pt x="476" y="267"/>
                  </a:lnTo>
                  <a:lnTo>
                    <a:pt x="477" y="264"/>
                  </a:lnTo>
                  <a:lnTo>
                    <a:pt x="479" y="261"/>
                  </a:lnTo>
                  <a:lnTo>
                    <a:pt x="479" y="259"/>
                  </a:lnTo>
                  <a:lnTo>
                    <a:pt x="480" y="256"/>
                  </a:lnTo>
                  <a:lnTo>
                    <a:pt x="480" y="210"/>
                  </a:lnTo>
                  <a:lnTo>
                    <a:pt x="540" y="210"/>
                  </a:lnTo>
                  <a:lnTo>
                    <a:pt x="540" y="361"/>
                  </a:lnTo>
                  <a:lnTo>
                    <a:pt x="540" y="364"/>
                  </a:lnTo>
                  <a:lnTo>
                    <a:pt x="541" y="366"/>
                  </a:lnTo>
                  <a:lnTo>
                    <a:pt x="542" y="369"/>
                  </a:lnTo>
                  <a:lnTo>
                    <a:pt x="544" y="371"/>
                  </a:lnTo>
                  <a:lnTo>
                    <a:pt x="546" y="374"/>
                  </a:lnTo>
                  <a:lnTo>
                    <a:pt x="549" y="375"/>
                  </a:lnTo>
                  <a:lnTo>
                    <a:pt x="552" y="376"/>
                  </a:lnTo>
                  <a:lnTo>
                    <a:pt x="555" y="376"/>
                  </a:lnTo>
                  <a:lnTo>
                    <a:pt x="558" y="376"/>
                  </a:lnTo>
                  <a:lnTo>
                    <a:pt x="560" y="375"/>
                  </a:lnTo>
                  <a:lnTo>
                    <a:pt x="564" y="374"/>
                  </a:lnTo>
                  <a:lnTo>
                    <a:pt x="566" y="371"/>
                  </a:lnTo>
                  <a:lnTo>
                    <a:pt x="568" y="369"/>
                  </a:lnTo>
                  <a:lnTo>
                    <a:pt x="569" y="367"/>
                  </a:lnTo>
                  <a:lnTo>
                    <a:pt x="570" y="364"/>
                  </a:lnTo>
                  <a:lnTo>
                    <a:pt x="570" y="361"/>
                  </a:lnTo>
                  <a:lnTo>
                    <a:pt x="570" y="195"/>
                  </a:lnTo>
                  <a:lnTo>
                    <a:pt x="570" y="193"/>
                  </a:lnTo>
                  <a:lnTo>
                    <a:pt x="569" y="190"/>
                  </a:lnTo>
                  <a:lnTo>
                    <a:pt x="568" y="187"/>
                  </a:lnTo>
                  <a:lnTo>
                    <a:pt x="566" y="185"/>
                  </a:lnTo>
                  <a:lnTo>
                    <a:pt x="564" y="183"/>
                  </a:lnTo>
                  <a:lnTo>
                    <a:pt x="560" y="182"/>
                  </a:lnTo>
                  <a:lnTo>
                    <a:pt x="558" y="181"/>
                  </a:lnTo>
                  <a:lnTo>
                    <a:pt x="555" y="180"/>
                  </a:lnTo>
                  <a:lnTo>
                    <a:pt x="480" y="180"/>
                  </a:lnTo>
                  <a:lnTo>
                    <a:pt x="480" y="150"/>
                  </a:lnTo>
                  <a:lnTo>
                    <a:pt x="600" y="150"/>
                  </a:lnTo>
                  <a:lnTo>
                    <a:pt x="600" y="357"/>
                  </a:lnTo>
                  <a:lnTo>
                    <a:pt x="600" y="360"/>
                  </a:lnTo>
                  <a:lnTo>
                    <a:pt x="601" y="362"/>
                  </a:lnTo>
                  <a:lnTo>
                    <a:pt x="602" y="365"/>
                  </a:lnTo>
                  <a:lnTo>
                    <a:pt x="604" y="367"/>
                  </a:lnTo>
                  <a:lnTo>
                    <a:pt x="606" y="368"/>
                  </a:lnTo>
                  <a:lnTo>
                    <a:pt x="610" y="370"/>
                  </a:lnTo>
                  <a:lnTo>
                    <a:pt x="612" y="370"/>
                  </a:lnTo>
                  <a:lnTo>
                    <a:pt x="615" y="371"/>
                  </a:lnTo>
                  <a:lnTo>
                    <a:pt x="618" y="370"/>
                  </a:lnTo>
                  <a:lnTo>
                    <a:pt x="621" y="370"/>
                  </a:lnTo>
                  <a:lnTo>
                    <a:pt x="624" y="368"/>
                  </a:lnTo>
                  <a:lnTo>
                    <a:pt x="626" y="367"/>
                  </a:lnTo>
                  <a:lnTo>
                    <a:pt x="628" y="365"/>
                  </a:lnTo>
                  <a:lnTo>
                    <a:pt x="629" y="362"/>
                  </a:lnTo>
                  <a:lnTo>
                    <a:pt x="630" y="360"/>
                  </a:lnTo>
                  <a:lnTo>
                    <a:pt x="630" y="357"/>
                  </a:lnTo>
                  <a:lnTo>
                    <a:pt x="630" y="135"/>
                  </a:lnTo>
                  <a:lnTo>
                    <a:pt x="630" y="133"/>
                  </a:lnTo>
                  <a:lnTo>
                    <a:pt x="629" y="130"/>
                  </a:lnTo>
                  <a:lnTo>
                    <a:pt x="628" y="127"/>
                  </a:lnTo>
                  <a:lnTo>
                    <a:pt x="626" y="125"/>
                  </a:lnTo>
                  <a:lnTo>
                    <a:pt x="624" y="123"/>
                  </a:lnTo>
                  <a:lnTo>
                    <a:pt x="621" y="121"/>
                  </a:lnTo>
                  <a:lnTo>
                    <a:pt x="618" y="121"/>
                  </a:lnTo>
                  <a:lnTo>
                    <a:pt x="615" y="120"/>
                  </a:lnTo>
                  <a:lnTo>
                    <a:pt x="480" y="120"/>
                  </a:lnTo>
                  <a:lnTo>
                    <a:pt x="480" y="75"/>
                  </a:lnTo>
                  <a:lnTo>
                    <a:pt x="479" y="72"/>
                  </a:lnTo>
                  <a:lnTo>
                    <a:pt x="479" y="70"/>
                  </a:lnTo>
                  <a:lnTo>
                    <a:pt x="477" y="68"/>
                  </a:lnTo>
                  <a:lnTo>
                    <a:pt x="476" y="64"/>
                  </a:lnTo>
                  <a:lnTo>
                    <a:pt x="474" y="63"/>
                  </a:lnTo>
                  <a:lnTo>
                    <a:pt x="471" y="61"/>
                  </a:lnTo>
                  <a:lnTo>
                    <a:pt x="468" y="60"/>
                  </a:lnTo>
                  <a:lnTo>
                    <a:pt x="465" y="60"/>
                  </a:lnTo>
                  <a:lnTo>
                    <a:pt x="406" y="60"/>
                  </a:lnTo>
                  <a:lnTo>
                    <a:pt x="404" y="52"/>
                  </a:lnTo>
                  <a:lnTo>
                    <a:pt x="400" y="41"/>
                  </a:lnTo>
                  <a:lnTo>
                    <a:pt x="398" y="37"/>
                  </a:lnTo>
                  <a:lnTo>
                    <a:pt x="393" y="31"/>
                  </a:lnTo>
                  <a:lnTo>
                    <a:pt x="390" y="26"/>
                  </a:lnTo>
                  <a:lnTo>
                    <a:pt x="385" y="22"/>
                  </a:lnTo>
                  <a:lnTo>
                    <a:pt x="380" y="17"/>
                  </a:lnTo>
                  <a:lnTo>
                    <a:pt x="374" y="13"/>
                  </a:lnTo>
                  <a:lnTo>
                    <a:pt x="367" y="10"/>
                  </a:lnTo>
                  <a:lnTo>
                    <a:pt x="359" y="7"/>
                  </a:lnTo>
                  <a:lnTo>
                    <a:pt x="350" y="3"/>
                  </a:lnTo>
                  <a:lnTo>
                    <a:pt x="340" y="1"/>
                  </a:lnTo>
                  <a:lnTo>
                    <a:pt x="329" y="0"/>
                  </a:lnTo>
                  <a:lnTo>
                    <a:pt x="318" y="0"/>
                  </a:lnTo>
                  <a:lnTo>
                    <a:pt x="306" y="0"/>
                  </a:lnTo>
                  <a:lnTo>
                    <a:pt x="294" y="1"/>
                  </a:lnTo>
                  <a:lnTo>
                    <a:pt x="284" y="3"/>
                  </a:lnTo>
                  <a:lnTo>
                    <a:pt x="276" y="7"/>
                  </a:lnTo>
                  <a:lnTo>
                    <a:pt x="268" y="10"/>
                  </a:lnTo>
                  <a:lnTo>
                    <a:pt x="261" y="13"/>
                  </a:lnTo>
                  <a:lnTo>
                    <a:pt x="254" y="17"/>
                  </a:lnTo>
                  <a:lnTo>
                    <a:pt x="249" y="22"/>
                  </a:lnTo>
                  <a:lnTo>
                    <a:pt x="245" y="26"/>
                  </a:lnTo>
                  <a:lnTo>
                    <a:pt x="240" y="31"/>
                  </a:lnTo>
                  <a:lnTo>
                    <a:pt x="237" y="37"/>
                  </a:lnTo>
                  <a:lnTo>
                    <a:pt x="234" y="41"/>
                  </a:lnTo>
                  <a:lnTo>
                    <a:pt x="231" y="52"/>
                  </a:lnTo>
                  <a:lnTo>
                    <a:pt x="228" y="60"/>
                  </a:lnTo>
                  <a:lnTo>
                    <a:pt x="164" y="60"/>
                  </a:lnTo>
                  <a:lnTo>
                    <a:pt x="161" y="60"/>
                  </a:lnTo>
                  <a:lnTo>
                    <a:pt x="159" y="61"/>
                  </a:lnTo>
                  <a:lnTo>
                    <a:pt x="156" y="63"/>
                  </a:lnTo>
                  <a:lnTo>
                    <a:pt x="154" y="64"/>
                  </a:lnTo>
                  <a:lnTo>
                    <a:pt x="152" y="68"/>
                  </a:lnTo>
                  <a:lnTo>
                    <a:pt x="151" y="70"/>
                  </a:lnTo>
                  <a:lnTo>
                    <a:pt x="150" y="72"/>
                  </a:lnTo>
                  <a:lnTo>
                    <a:pt x="150" y="75"/>
                  </a:lnTo>
                  <a:lnTo>
                    <a:pt x="150" y="120"/>
                  </a:lnTo>
                  <a:lnTo>
                    <a:pt x="15" y="120"/>
                  </a:lnTo>
                  <a:lnTo>
                    <a:pt x="11" y="121"/>
                  </a:lnTo>
                  <a:lnTo>
                    <a:pt x="8" y="121"/>
                  </a:lnTo>
                  <a:lnTo>
                    <a:pt x="6" y="123"/>
                  </a:lnTo>
                  <a:lnTo>
                    <a:pt x="4" y="125"/>
                  </a:lnTo>
                  <a:lnTo>
                    <a:pt x="2" y="127"/>
                  </a:lnTo>
                  <a:lnTo>
                    <a:pt x="1" y="130"/>
                  </a:lnTo>
                  <a:lnTo>
                    <a:pt x="0" y="133"/>
                  </a:lnTo>
                  <a:lnTo>
                    <a:pt x="0" y="135"/>
                  </a:lnTo>
                  <a:lnTo>
                    <a:pt x="0" y="736"/>
                  </a:lnTo>
                  <a:lnTo>
                    <a:pt x="0" y="745"/>
                  </a:lnTo>
                  <a:lnTo>
                    <a:pt x="1" y="754"/>
                  </a:lnTo>
                  <a:lnTo>
                    <a:pt x="2" y="762"/>
                  </a:lnTo>
                  <a:lnTo>
                    <a:pt x="4" y="770"/>
                  </a:lnTo>
                  <a:lnTo>
                    <a:pt x="7" y="776"/>
                  </a:lnTo>
                  <a:lnTo>
                    <a:pt x="10" y="782"/>
                  </a:lnTo>
                  <a:lnTo>
                    <a:pt x="14" y="788"/>
                  </a:lnTo>
                  <a:lnTo>
                    <a:pt x="18" y="793"/>
                  </a:lnTo>
                  <a:lnTo>
                    <a:pt x="23" y="797"/>
                  </a:lnTo>
                  <a:lnTo>
                    <a:pt x="29" y="801"/>
                  </a:lnTo>
                  <a:lnTo>
                    <a:pt x="35" y="804"/>
                  </a:lnTo>
                  <a:lnTo>
                    <a:pt x="41" y="807"/>
                  </a:lnTo>
                  <a:lnTo>
                    <a:pt x="49" y="808"/>
                  </a:lnTo>
                  <a:lnTo>
                    <a:pt x="56" y="810"/>
                  </a:lnTo>
                  <a:lnTo>
                    <a:pt x="65" y="811"/>
                  </a:lnTo>
                  <a:lnTo>
                    <a:pt x="75" y="811"/>
                  </a:lnTo>
                  <a:lnTo>
                    <a:pt x="374" y="811"/>
                  </a:lnTo>
                  <a:lnTo>
                    <a:pt x="377" y="811"/>
                  </a:lnTo>
                  <a:lnTo>
                    <a:pt x="380" y="810"/>
                  </a:lnTo>
                  <a:lnTo>
                    <a:pt x="383" y="809"/>
                  </a:lnTo>
                  <a:lnTo>
                    <a:pt x="385" y="807"/>
                  </a:lnTo>
                  <a:lnTo>
                    <a:pt x="387" y="805"/>
                  </a:lnTo>
                  <a:lnTo>
                    <a:pt x="388" y="803"/>
                  </a:lnTo>
                  <a:lnTo>
                    <a:pt x="389" y="800"/>
                  </a:lnTo>
                  <a:lnTo>
                    <a:pt x="389" y="796"/>
                  </a:lnTo>
                  <a:lnTo>
                    <a:pt x="389" y="793"/>
                  </a:lnTo>
                  <a:lnTo>
                    <a:pt x="388" y="791"/>
                  </a:lnTo>
                  <a:lnTo>
                    <a:pt x="387" y="788"/>
                  </a:lnTo>
                  <a:lnTo>
                    <a:pt x="385" y="786"/>
                  </a:lnTo>
                  <a:lnTo>
                    <a:pt x="383" y="784"/>
                  </a:lnTo>
                  <a:lnTo>
                    <a:pt x="380" y="782"/>
                  </a:lnTo>
                  <a:lnTo>
                    <a:pt x="377" y="781"/>
                  </a:lnTo>
                  <a:lnTo>
                    <a:pt x="374" y="7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6" name="Freeform 350">
              <a:extLst>
                <a:ext uri="{FF2B5EF4-FFF2-40B4-BE49-F238E27FC236}">
                  <a16:creationId xmlns:a16="http://schemas.microsoft.com/office/drawing/2014/main" id="{30A39642-6618-9641-A23A-1763966D6216}"/>
                </a:ext>
              </a:extLst>
            </p:cNvPr>
            <p:cNvSpPr>
              <a:spLocks/>
            </p:cNvSpPr>
            <p:nvPr/>
          </p:nvSpPr>
          <p:spPr bwMode="auto">
            <a:xfrm>
              <a:off x="8228013" y="2609850"/>
              <a:ext cx="69850" cy="9525"/>
            </a:xfrm>
            <a:custGeom>
              <a:avLst/>
              <a:gdLst>
                <a:gd name="T0" fmla="*/ 204 w 219"/>
                <a:gd name="T1" fmla="*/ 0 h 30"/>
                <a:gd name="T2" fmla="*/ 15 w 219"/>
                <a:gd name="T3" fmla="*/ 0 h 30"/>
                <a:gd name="T4" fmla="*/ 12 w 219"/>
                <a:gd name="T5" fmla="*/ 0 h 30"/>
                <a:gd name="T6" fmla="*/ 9 w 219"/>
                <a:gd name="T7" fmla="*/ 1 h 30"/>
                <a:gd name="T8" fmla="*/ 7 w 219"/>
                <a:gd name="T9" fmla="*/ 2 h 30"/>
                <a:gd name="T10" fmla="*/ 4 w 219"/>
                <a:gd name="T11" fmla="*/ 4 h 30"/>
                <a:gd name="T12" fmla="*/ 2 w 219"/>
                <a:gd name="T13" fmla="*/ 6 h 30"/>
                <a:gd name="T14" fmla="*/ 1 w 219"/>
                <a:gd name="T15" fmla="*/ 9 h 30"/>
                <a:gd name="T16" fmla="*/ 0 w 219"/>
                <a:gd name="T17" fmla="*/ 12 h 30"/>
                <a:gd name="T18" fmla="*/ 0 w 219"/>
                <a:gd name="T19" fmla="*/ 15 h 30"/>
                <a:gd name="T20" fmla="*/ 0 w 219"/>
                <a:gd name="T21" fmla="*/ 18 h 30"/>
                <a:gd name="T22" fmla="*/ 1 w 219"/>
                <a:gd name="T23" fmla="*/ 20 h 30"/>
                <a:gd name="T24" fmla="*/ 2 w 219"/>
                <a:gd name="T25" fmla="*/ 23 h 30"/>
                <a:gd name="T26" fmla="*/ 4 w 219"/>
                <a:gd name="T27" fmla="*/ 26 h 30"/>
                <a:gd name="T28" fmla="*/ 7 w 219"/>
                <a:gd name="T29" fmla="*/ 28 h 30"/>
                <a:gd name="T30" fmla="*/ 9 w 219"/>
                <a:gd name="T31" fmla="*/ 29 h 30"/>
                <a:gd name="T32" fmla="*/ 12 w 219"/>
                <a:gd name="T33" fmla="*/ 30 h 30"/>
                <a:gd name="T34" fmla="*/ 15 w 219"/>
                <a:gd name="T35" fmla="*/ 30 h 30"/>
                <a:gd name="T36" fmla="*/ 204 w 219"/>
                <a:gd name="T37" fmla="*/ 30 h 30"/>
                <a:gd name="T38" fmla="*/ 207 w 219"/>
                <a:gd name="T39" fmla="*/ 29 h 30"/>
                <a:gd name="T40" fmla="*/ 210 w 219"/>
                <a:gd name="T41" fmla="*/ 29 h 30"/>
                <a:gd name="T42" fmla="*/ 212 w 219"/>
                <a:gd name="T43" fmla="*/ 28 h 30"/>
                <a:gd name="T44" fmla="*/ 214 w 219"/>
                <a:gd name="T45" fmla="*/ 26 h 30"/>
                <a:gd name="T46" fmla="*/ 216 w 219"/>
                <a:gd name="T47" fmla="*/ 23 h 30"/>
                <a:gd name="T48" fmla="*/ 218 w 219"/>
                <a:gd name="T49" fmla="*/ 20 h 30"/>
                <a:gd name="T50" fmla="*/ 218 w 219"/>
                <a:gd name="T51" fmla="*/ 18 h 30"/>
                <a:gd name="T52" fmla="*/ 219 w 219"/>
                <a:gd name="T53" fmla="*/ 15 h 30"/>
                <a:gd name="T54" fmla="*/ 218 w 219"/>
                <a:gd name="T55" fmla="*/ 12 h 30"/>
                <a:gd name="T56" fmla="*/ 218 w 219"/>
                <a:gd name="T57" fmla="*/ 9 h 30"/>
                <a:gd name="T58" fmla="*/ 216 w 219"/>
                <a:gd name="T59" fmla="*/ 6 h 30"/>
                <a:gd name="T60" fmla="*/ 214 w 219"/>
                <a:gd name="T61" fmla="*/ 4 h 30"/>
                <a:gd name="T62" fmla="*/ 212 w 219"/>
                <a:gd name="T63" fmla="*/ 2 h 30"/>
                <a:gd name="T64" fmla="*/ 210 w 219"/>
                <a:gd name="T65" fmla="*/ 1 h 30"/>
                <a:gd name="T66" fmla="*/ 207 w 219"/>
                <a:gd name="T67" fmla="*/ 0 h 30"/>
                <a:gd name="T68" fmla="*/ 204 w 219"/>
                <a:gd name="T6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19" h="30">
                  <a:moveTo>
                    <a:pt x="204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2" y="6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18"/>
                  </a:lnTo>
                  <a:lnTo>
                    <a:pt x="1" y="20"/>
                  </a:lnTo>
                  <a:lnTo>
                    <a:pt x="2" y="23"/>
                  </a:lnTo>
                  <a:lnTo>
                    <a:pt x="4" y="26"/>
                  </a:lnTo>
                  <a:lnTo>
                    <a:pt x="7" y="28"/>
                  </a:lnTo>
                  <a:lnTo>
                    <a:pt x="9" y="29"/>
                  </a:lnTo>
                  <a:lnTo>
                    <a:pt x="12" y="30"/>
                  </a:lnTo>
                  <a:lnTo>
                    <a:pt x="15" y="30"/>
                  </a:lnTo>
                  <a:lnTo>
                    <a:pt x="204" y="30"/>
                  </a:lnTo>
                  <a:lnTo>
                    <a:pt x="207" y="29"/>
                  </a:lnTo>
                  <a:lnTo>
                    <a:pt x="210" y="29"/>
                  </a:lnTo>
                  <a:lnTo>
                    <a:pt x="212" y="28"/>
                  </a:lnTo>
                  <a:lnTo>
                    <a:pt x="214" y="26"/>
                  </a:lnTo>
                  <a:lnTo>
                    <a:pt x="216" y="23"/>
                  </a:lnTo>
                  <a:lnTo>
                    <a:pt x="218" y="20"/>
                  </a:lnTo>
                  <a:lnTo>
                    <a:pt x="218" y="18"/>
                  </a:lnTo>
                  <a:lnTo>
                    <a:pt x="219" y="15"/>
                  </a:lnTo>
                  <a:lnTo>
                    <a:pt x="218" y="12"/>
                  </a:lnTo>
                  <a:lnTo>
                    <a:pt x="218" y="9"/>
                  </a:lnTo>
                  <a:lnTo>
                    <a:pt x="216" y="6"/>
                  </a:lnTo>
                  <a:lnTo>
                    <a:pt x="214" y="4"/>
                  </a:lnTo>
                  <a:lnTo>
                    <a:pt x="212" y="2"/>
                  </a:lnTo>
                  <a:lnTo>
                    <a:pt x="210" y="1"/>
                  </a:lnTo>
                  <a:lnTo>
                    <a:pt x="207" y="0"/>
                  </a:lnTo>
                  <a:lnTo>
                    <a:pt x="20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7" name="Freeform 351">
              <a:extLst>
                <a:ext uri="{FF2B5EF4-FFF2-40B4-BE49-F238E27FC236}">
                  <a16:creationId xmlns:a16="http://schemas.microsoft.com/office/drawing/2014/main" id="{BA8DCDCF-D4FD-1B44-8411-CAF516365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8228013" y="2638425"/>
              <a:ext cx="69850" cy="9525"/>
            </a:xfrm>
            <a:custGeom>
              <a:avLst/>
              <a:gdLst>
                <a:gd name="T0" fmla="*/ 204 w 219"/>
                <a:gd name="T1" fmla="*/ 0 h 30"/>
                <a:gd name="T2" fmla="*/ 15 w 219"/>
                <a:gd name="T3" fmla="*/ 0 h 30"/>
                <a:gd name="T4" fmla="*/ 12 w 219"/>
                <a:gd name="T5" fmla="*/ 0 h 30"/>
                <a:gd name="T6" fmla="*/ 9 w 219"/>
                <a:gd name="T7" fmla="*/ 1 h 30"/>
                <a:gd name="T8" fmla="*/ 7 w 219"/>
                <a:gd name="T9" fmla="*/ 2 h 30"/>
                <a:gd name="T10" fmla="*/ 4 w 219"/>
                <a:gd name="T11" fmla="*/ 4 h 30"/>
                <a:gd name="T12" fmla="*/ 2 w 219"/>
                <a:gd name="T13" fmla="*/ 6 h 30"/>
                <a:gd name="T14" fmla="*/ 1 w 219"/>
                <a:gd name="T15" fmla="*/ 9 h 30"/>
                <a:gd name="T16" fmla="*/ 0 w 219"/>
                <a:gd name="T17" fmla="*/ 11 h 30"/>
                <a:gd name="T18" fmla="*/ 0 w 219"/>
                <a:gd name="T19" fmla="*/ 15 h 30"/>
                <a:gd name="T20" fmla="*/ 0 w 219"/>
                <a:gd name="T21" fmla="*/ 18 h 30"/>
                <a:gd name="T22" fmla="*/ 1 w 219"/>
                <a:gd name="T23" fmla="*/ 21 h 30"/>
                <a:gd name="T24" fmla="*/ 2 w 219"/>
                <a:gd name="T25" fmla="*/ 23 h 30"/>
                <a:gd name="T26" fmla="*/ 4 w 219"/>
                <a:gd name="T27" fmla="*/ 25 h 30"/>
                <a:gd name="T28" fmla="*/ 7 w 219"/>
                <a:gd name="T29" fmla="*/ 28 h 30"/>
                <a:gd name="T30" fmla="*/ 9 w 219"/>
                <a:gd name="T31" fmla="*/ 29 h 30"/>
                <a:gd name="T32" fmla="*/ 12 w 219"/>
                <a:gd name="T33" fmla="*/ 30 h 30"/>
                <a:gd name="T34" fmla="*/ 15 w 219"/>
                <a:gd name="T35" fmla="*/ 30 h 30"/>
                <a:gd name="T36" fmla="*/ 204 w 219"/>
                <a:gd name="T37" fmla="*/ 30 h 30"/>
                <a:gd name="T38" fmla="*/ 207 w 219"/>
                <a:gd name="T39" fmla="*/ 30 h 30"/>
                <a:gd name="T40" fmla="*/ 210 w 219"/>
                <a:gd name="T41" fmla="*/ 29 h 30"/>
                <a:gd name="T42" fmla="*/ 212 w 219"/>
                <a:gd name="T43" fmla="*/ 28 h 30"/>
                <a:gd name="T44" fmla="*/ 214 w 219"/>
                <a:gd name="T45" fmla="*/ 25 h 30"/>
                <a:gd name="T46" fmla="*/ 216 w 219"/>
                <a:gd name="T47" fmla="*/ 23 h 30"/>
                <a:gd name="T48" fmla="*/ 218 w 219"/>
                <a:gd name="T49" fmla="*/ 21 h 30"/>
                <a:gd name="T50" fmla="*/ 218 w 219"/>
                <a:gd name="T51" fmla="*/ 18 h 30"/>
                <a:gd name="T52" fmla="*/ 219 w 219"/>
                <a:gd name="T53" fmla="*/ 15 h 30"/>
                <a:gd name="T54" fmla="*/ 218 w 219"/>
                <a:gd name="T55" fmla="*/ 11 h 30"/>
                <a:gd name="T56" fmla="*/ 218 w 219"/>
                <a:gd name="T57" fmla="*/ 9 h 30"/>
                <a:gd name="T58" fmla="*/ 216 w 219"/>
                <a:gd name="T59" fmla="*/ 6 h 30"/>
                <a:gd name="T60" fmla="*/ 214 w 219"/>
                <a:gd name="T61" fmla="*/ 4 h 30"/>
                <a:gd name="T62" fmla="*/ 212 w 219"/>
                <a:gd name="T63" fmla="*/ 2 h 30"/>
                <a:gd name="T64" fmla="*/ 210 w 219"/>
                <a:gd name="T65" fmla="*/ 1 h 30"/>
                <a:gd name="T66" fmla="*/ 207 w 219"/>
                <a:gd name="T67" fmla="*/ 0 h 30"/>
                <a:gd name="T68" fmla="*/ 204 w 219"/>
                <a:gd name="T6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19" h="30">
                  <a:moveTo>
                    <a:pt x="204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2" y="6"/>
                  </a:lnTo>
                  <a:lnTo>
                    <a:pt x="1" y="9"/>
                  </a:lnTo>
                  <a:lnTo>
                    <a:pt x="0" y="11"/>
                  </a:lnTo>
                  <a:lnTo>
                    <a:pt x="0" y="15"/>
                  </a:lnTo>
                  <a:lnTo>
                    <a:pt x="0" y="18"/>
                  </a:lnTo>
                  <a:lnTo>
                    <a:pt x="1" y="21"/>
                  </a:lnTo>
                  <a:lnTo>
                    <a:pt x="2" y="23"/>
                  </a:lnTo>
                  <a:lnTo>
                    <a:pt x="4" y="25"/>
                  </a:lnTo>
                  <a:lnTo>
                    <a:pt x="7" y="28"/>
                  </a:lnTo>
                  <a:lnTo>
                    <a:pt x="9" y="29"/>
                  </a:lnTo>
                  <a:lnTo>
                    <a:pt x="12" y="30"/>
                  </a:lnTo>
                  <a:lnTo>
                    <a:pt x="15" y="30"/>
                  </a:lnTo>
                  <a:lnTo>
                    <a:pt x="204" y="30"/>
                  </a:lnTo>
                  <a:lnTo>
                    <a:pt x="207" y="30"/>
                  </a:lnTo>
                  <a:lnTo>
                    <a:pt x="210" y="29"/>
                  </a:lnTo>
                  <a:lnTo>
                    <a:pt x="212" y="28"/>
                  </a:lnTo>
                  <a:lnTo>
                    <a:pt x="214" y="25"/>
                  </a:lnTo>
                  <a:lnTo>
                    <a:pt x="216" y="23"/>
                  </a:lnTo>
                  <a:lnTo>
                    <a:pt x="218" y="21"/>
                  </a:lnTo>
                  <a:lnTo>
                    <a:pt x="218" y="18"/>
                  </a:lnTo>
                  <a:lnTo>
                    <a:pt x="219" y="15"/>
                  </a:lnTo>
                  <a:lnTo>
                    <a:pt x="218" y="11"/>
                  </a:lnTo>
                  <a:lnTo>
                    <a:pt x="218" y="9"/>
                  </a:lnTo>
                  <a:lnTo>
                    <a:pt x="216" y="6"/>
                  </a:lnTo>
                  <a:lnTo>
                    <a:pt x="214" y="4"/>
                  </a:lnTo>
                  <a:lnTo>
                    <a:pt x="212" y="2"/>
                  </a:lnTo>
                  <a:lnTo>
                    <a:pt x="210" y="1"/>
                  </a:lnTo>
                  <a:lnTo>
                    <a:pt x="207" y="0"/>
                  </a:lnTo>
                  <a:lnTo>
                    <a:pt x="20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8" name="Freeform 352">
              <a:extLst>
                <a:ext uri="{FF2B5EF4-FFF2-40B4-BE49-F238E27FC236}">
                  <a16:creationId xmlns:a16="http://schemas.microsoft.com/office/drawing/2014/main" id="{ABF2245C-3E3A-254E-A1E7-DBECB995187B}"/>
                </a:ext>
              </a:extLst>
            </p:cNvPr>
            <p:cNvSpPr>
              <a:spLocks/>
            </p:cNvSpPr>
            <p:nvPr/>
          </p:nvSpPr>
          <p:spPr bwMode="auto">
            <a:xfrm>
              <a:off x="8228013" y="2667000"/>
              <a:ext cx="69850" cy="9525"/>
            </a:xfrm>
            <a:custGeom>
              <a:avLst/>
              <a:gdLst>
                <a:gd name="T0" fmla="*/ 204 w 219"/>
                <a:gd name="T1" fmla="*/ 0 h 30"/>
                <a:gd name="T2" fmla="*/ 15 w 219"/>
                <a:gd name="T3" fmla="*/ 0 h 30"/>
                <a:gd name="T4" fmla="*/ 12 w 219"/>
                <a:gd name="T5" fmla="*/ 0 h 30"/>
                <a:gd name="T6" fmla="*/ 9 w 219"/>
                <a:gd name="T7" fmla="*/ 1 h 30"/>
                <a:gd name="T8" fmla="*/ 7 w 219"/>
                <a:gd name="T9" fmla="*/ 3 h 30"/>
                <a:gd name="T10" fmla="*/ 4 w 219"/>
                <a:gd name="T11" fmla="*/ 4 h 30"/>
                <a:gd name="T12" fmla="*/ 2 w 219"/>
                <a:gd name="T13" fmla="*/ 7 h 30"/>
                <a:gd name="T14" fmla="*/ 1 w 219"/>
                <a:gd name="T15" fmla="*/ 9 h 30"/>
                <a:gd name="T16" fmla="*/ 0 w 219"/>
                <a:gd name="T17" fmla="*/ 12 h 30"/>
                <a:gd name="T18" fmla="*/ 0 w 219"/>
                <a:gd name="T19" fmla="*/ 15 h 30"/>
                <a:gd name="T20" fmla="*/ 0 w 219"/>
                <a:gd name="T21" fmla="*/ 18 h 30"/>
                <a:gd name="T22" fmla="*/ 1 w 219"/>
                <a:gd name="T23" fmla="*/ 21 h 30"/>
                <a:gd name="T24" fmla="*/ 2 w 219"/>
                <a:gd name="T25" fmla="*/ 23 h 30"/>
                <a:gd name="T26" fmla="*/ 4 w 219"/>
                <a:gd name="T27" fmla="*/ 25 h 30"/>
                <a:gd name="T28" fmla="*/ 7 w 219"/>
                <a:gd name="T29" fmla="*/ 27 h 30"/>
                <a:gd name="T30" fmla="*/ 9 w 219"/>
                <a:gd name="T31" fmla="*/ 29 h 30"/>
                <a:gd name="T32" fmla="*/ 12 w 219"/>
                <a:gd name="T33" fmla="*/ 30 h 30"/>
                <a:gd name="T34" fmla="*/ 15 w 219"/>
                <a:gd name="T35" fmla="*/ 30 h 30"/>
                <a:gd name="T36" fmla="*/ 204 w 219"/>
                <a:gd name="T37" fmla="*/ 30 h 30"/>
                <a:gd name="T38" fmla="*/ 207 w 219"/>
                <a:gd name="T39" fmla="*/ 30 h 30"/>
                <a:gd name="T40" fmla="*/ 210 w 219"/>
                <a:gd name="T41" fmla="*/ 29 h 30"/>
                <a:gd name="T42" fmla="*/ 212 w 219"/>
                <a:gd name="T43" fmla="*/ 27 h 30"/>
                <a:gd name="T44" fmla="*/ 214 w 219"/>
                <a:gd name="T45" fmla="*/ 25 h 30"/>
                <a:gd name="T46" fmla="*/ 216 w 219"/>
                <a:gd name="T47" fmla="*/ 23 h 30"/>
                <a:gd name="T48" fmla="*/ 218 w 219"/>
                <a:gd name="T49" fmla="*/ 21 h 30"/>
                <a:gd name="T50" fmla="*/ 218 w 219"/>
                <a:gd name="T51" fmla="*/ 18 h 30"/>
                <a:gd name="T52" fmla="*/ 219 w 219"/>
                <a:gd name="T53" fmla="*/ 15 h 30"/>
                <a:gd name="T54" fmla="*/ 218 w 219"/>
                <a:gd name="T55" fmla="*/ 12 h 30"/>
                <a:gd name="T56" fmla="*/ 218 w 219"/>
                <a:gd name="T57" fmla="*/ 9 h 30"/>
                <a:gd name="T58" fmla="*/ 216 w 219"/>
                <a:gd name="T59" fmla="*/ 7 h 30"/>
                <a:gd name="T60" fmla="*/ 214 w 219"/>
                <a:gd name="T61" fmla="*/ 4 h 30"/>
                <a:gd name="T62" fmla="*/ 212 w 219"/>
                <a:gd name="T63" fmla="*/ 3 h 30"/>
                <a:gd name="T64" fmla="*/ 210 w 219"/>
                <a:gd name="T65" fmla="*/ 1 h 30"/>
                <a:gd name="T66" fmla="*/ 207 w 219"/>
                <a:gd name="T67" fmla="*/ 0 h 30"/>
                <a:gd name="T68" fmla="*/ 204 w 219"/>
                <a:gd name="T6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19" h="30">
                  <a:moveTo>
                    <a:pt x="204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3"/>
                  </a:lnTo>
                  <a:lnTo>
                    <a:pt x="4" y="4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18"/>
                  </a:lnTo>
                  <a:lnTo>
                    <a:pt x="1" y="21"/>
                  </a:lnTo>
                  <a:lnTo>
                    <a:pt x="2" y="23"/>
                  </a:lnTo>
                  <a:lnTo>
                    <a:pt x="4" y="25"/>
                  </a:lnTo>
                  <a:lnTo>
                    <a:pt x="7" y="27"/>
                  </a:lnTo>
                  <a:lnTo>
                    <a:pt x="9" y="29"/>
                  </a:lnTo>
                  <a:lnTo>
                    <a:pt x="12" y="30"/>
                  </a:lnTo>
                  <a:lnTo>
                    <a:pt x="15" y="30"/>
                  </a:lnTo>
                  <a:lnTo>
                    <a:pt x="204" y="30"/>
                  </a:lnTo>
                  <a:lnTo>
                    <a:pt x="207" y="30"/>
                  </a:lnTo>
                  <a:lnTo>
                    <a:pt x="210" y="29"/>
                  </a:lnTo>
                  <a:lnTo>
                    <a:pt x="212" y="27"/>
                  </a:lnTo>
                  <a:lnTo>
                    <a:pt x="214" y="25"/>
                  </a:lnTo>
                  <a:lnTo>
                    <a:pt x="216" y="23"/>
                  </a:lnTo>
                  <a:lnTo>
                    <a:pt x="218" y="21"/>
                  </a:lnTo>
                  <a:lnTo>
                    <a:pt x="218" y="18"/>
                  </a:lnTo>
                  <a:lnTo>
                    <a:pt x="219" y="15"/>
                  </a:lnTo>
                  <a:lnTo>
                    <a:pt x="218" y="12"/>
                  </a:lnTo>
                  <a:lnTo>
                    <a:pt x="218" y="9"/>
                  </a:lnTo>
                  <a:lnTo>
                    <a:pt x="216" y="7"/>
                  </a:lnTo>
                  <a:lnTo>
                    <a:pt x="214" y="4"/>
                  </a:lnTo>
                  <a:lnTo>
                    <a:pt x="212" y="3"/>
                  </a:lnTo>
                  <a:lnTo>
                    <a:pt x="210" y="1"/>
                  </a:lnTo>
                  <a:lnTo>
                    <a:pt x="207" y="0"/>
                  </a:lnTo>
                  <a:lnTo>
                    <a:pt x="20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9" name="Freeform 353">
              <a:extLst>
                <a:ext uri="{FF2B5EF4-FFF2-40B4-BE49-F238E27FC236}">
                  <a16:creationId xmlns:a16="http://schemas.microsoft.com/office/drawing/2014/main" id="{2D08CD8B-0B18-DC46-9AEB-B831960F62F0}"/>
                </a:ext>
              </a:extLst>
            </p:cNvPr>
            <p:cNvSpPr>
              <a:spLocks/>
            </p:cNvSpPr>
            <p:nvPr/>
          </p:nvSpPr>
          <p:spPr bwMode="auto">
            <a:xfrm>
              <a:off x="8228013" y="2695575"/>
              <a:ext cx="46038" cy="9525"/>
            </a:xfrm>
            <a:custGeom>
              <a:avLst/>
              <a:gdLst>
                <a:gd name="T0" fmla="*/ 129 w 143"/>
                <a:gd name="T1" fmla="*/ 29 h 29"/>
                <a:gd name="T2" fmla="*/ 132 w 143"/>
                <a:gd name="T3" fmla="*/ 29 h 29"/>
                <a:gd name="T4" fmla="*/ 134 w 143"/>
                <a:gd name="T5" fmla="*/ 28 h 29"/>
                <a:gd name="T6" fmla="*/ 137 w 143"/>
                <a:gd name="T7" fmla="*/ 27 h 29"/>
                <a:gd name="T8" fmla="*/ 139 w 143"/>
                <a:gd name="T9" fmla="*/ 26 h 29"/>
                <a:gd name="T10" fmla="*/ 140 w 143"/>
                <a:gd name="T11" fmla="*/ 23 h 29"/>
                <a:gd name="T12" fmla="*/ 142 w 143"/>
                <a:gd name="T13" fmla="*/ 21 h 29"/>
                <a:gd name="T14" fmla="*/ 143 w 143"/>
                <a:gd name="T15" fmla="*/ 18 h 29"/>
                <a:gd name="T16" fmla="*/ 143 w 143"/>
                <a:gd name="T17" fmla="*/ 14 h 29"/>
                <a:gd name="T18" fmla="*/ 143 w 143"/>
                <a:gd name="T19" fmla="*/ 12 h 29"/>
                <a:gd name="T20" fmla="*/ 142 w 143"/>
                <a:gd name="T21" fmla="*/ 9 h 29"/>
                <a:gd name="T22" fmla="*/ 140 w 143"/>
                <a:gd name="T23" fmla="*/ 7 h 29"/>
                <a:gd name="T24" fmla="*/ 139 w 143"/>
                <a:gd name="T25" fmla="*/ 5 h 29"/>
                <a:gd name="T26" fmla="*/ 137 w 143"/>
                <a:gd name="T27" fmla="*/ 3 h 29"/>
                <a:gd name="T28" fmla="*/ 134 w 143"/>
                <a:gd name="T29" fmla="*/ 2 h 29"/>
                <a:gd name="T30" fmla="*/ 132 w 143"/>
                <a:gd name="T31" fmla="*/ 1 h 29"/>
                <a:gd name="T32" fmla="*/ 129 w 143"/>
                <a:gd name="T33" fmla="*/ 0 h 29"/>
                <a:gd name="T34" fmla="*/ 15 w 143"/>
                <a:gd name="T35" fmla="*/ 0 h 29"/>
                <a:gd name="T36" fmla="*/ 12 w 143"/>
                <a:gd name="T37" fmla="*/ 1 h 29"/>
                <a:gd name="T38" fmla="*/ 9 w 143"/>
                <a:gd name="T39" fmla="*/ 2 h 29"/>
                <a:gd name="T40" fmla="*/ 7 w 143"/>
                <a:gd name="T41" fmla="*/ 3 h 29"/>
                <a:gd name="T42" fmla="*/ 4 w 143"/>
                <a:gd name="T43" fmla="*/ 5 h 29"/>
                <a:gd name="T44" fmla="*/ 2 w 143"/>
                <a:gd name="T45" fmla="*/ 7 h 29"/>
                <a:gd name="T46" fmla="*/ 1 w 143"/>
                <a:gd name="T47" fmla="*/ 9 h 29"/>
                <a:gd name="T48" fmla="*/ 0 w 143"/>
                <a:gd name="T49" fmla="*/ 12 h 29"/>
                <a:gd name="T50" fmla="*/ 0 w 143"/>
                <a:gd name="T51" fmla="*/ 14 h 29"/>
                <a:gd name="T52" fmla="*/ 0 w 143"/>
                <a:gd name="T53" fmla="*/ 18 h 29"/>
                <a:gd name="T54" fmla="*/ 1 w 143"/>
                <a:gd name="T55" fmla="*/ 21 h 29"/>
                <a:gd name="T56" fmla="*/ 2 w 143"/>
                <a:gd name="T57" fmla="*/ 23 h 29"/>
                <a:gd name="T58" fmla="*/ 4 w 143"/>
                <a:gd name="T59" fmla="*/ 26 h 29"/>
                <a:gd name="T60" fmla="*/ 7 w 143"/>
                <a:gd name="T61" fmla="*/ 27 h 29"/>
                <a:gd name="T62" fmla="*/ 9 w 143"/>
                <a:gd name="T63" fmla="*/ 28 h 29"/>
                <a:gd name="T64" fmla="*/ 12 w 143"/>
                <a:gd name="T65" fmla="*/ 29 h 29"/>
                <a:gd name="T66" fmla="*/ 15 w 143"/>
                <a:gd name="T67" fmla="*/ 29 h 29"/>
                <a:gd name="T68" fmla="*/ 129 w 143"/>
                <a:gd name="T69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3" h="29">
                  <a:moveTo>
                    <a:pt x="129" y="29"/>
                  </a:moveTo>
                  <a:lnTo>
                    <a:pt x="132" y="29"/>
                  </a:lnTo>
                  <a:lnTo>
                    <a:pt x="134" y="28"/>
                  </a:lnTo>
                  <a:lnTo>
                    <a:pt x="137" y="27"/>
                  </a:lnTo>
                  <a:lnTo>
                    <a:pt x="139" y="26"/>
                  </a:lnTo>
                  <a:lnTo>
                    <a:pt x="140" y="23"/>
                  </a:lnTo>
                  <a:lnTo>
                    <a:pt x="142" y="21"/>
                  </a:lnTo>
                  <a:lnTo>
                    <a:pt x="143" y="18"/>
                  </a:lnTo>
                  <a:lnTo>
                    <a:pt x="143" y="14"/>
                  </a:lnTo>
                  <a:lnTo>
                    <a:pt x="143" y="12"/>
                  </a:lnTo>
                  <a:lnTo>
                    <a:pt x="142" y="9"/>
                  </a:lnTo>
                  <a:lnTo>
                    <a:pt x="140" y="7"/>
                  </a:lnTo>
                  <a:lnTo>
                    <a:pt x="139" y="5"/>
                  </a:lnTo>
                  <a:lnTo>
                    <a:pt x="137" y="3"/>
                  </a:lnTo>
                  <a:lnTo>
                    <a:pt x="134" y="2"/>
                  </a:lnTo>
                  <a:lnTo>
                    <a:pt x="132" y="1"/>
                  </a:lnTo>
                  <a:lnTo>
                    <a:pt x="129" y="0"/>
                  </a:lnTo>
                  <a:lnTo>
                    <a:pt x="15" y="0"/>
                  </a:lnTo>
                  <a:lnTo>
                    <a:pt x="12" y="1"/>
                  </a:lnTo>
                  <a:lnTo>
                    <a:pt x="9" y="2"/>
                  </a:lnTo>
                  <a:lnTo>
                    <a:pt x="7" y="3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8"/>
                  </a:lnTo>
                  <a:lnTo>
                    <a:pt x="1" y="21"/>
                  </a:lnTo>
                  <a:lnTo>
                    <a:pt x="2" y="23"/>
                  </a:lnTo>
                  <a:lnTo>
                    <a:pt x="4" y="26"/>
                  </a:lnTo>
                  <a:lnTo>
                    <a:pt x="7" y="27"/>
                  </a:lnTo>
                  <a:lnTo>
                    <a:pt x="9" y="28"/>
                  </a:lnTo>
                  <a:lnTo>
                    <a:pt x="12" y="29"/>
                  </a:lnTo>
                  <a:lnTo>
                    <a:pt x="15" y="29"/>
                  </a:lnTo>
                  <a:lnTo>
                    <a:pt x="129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142948FF-087A-E342-92DA-D377D08B5B9B}"/>
              </a:ext>
            </a:extLst>
          </p:cNvPr>
          <p:cNvGrpSpPr/>
          <p:nvPr/>
        </p:nvGrpSpPr>
        <p:grpSpPr>
          <a:xfrm>
            <a:off x="3083942" y="6024097"/>
            <a:ext cx="3080270" cy="541336"/>
            <a:chOff x="757238" y="4748214"/>
            <a:chExt cx="3080270" cy="541336"/>
          </a:xfrm>
        </p:grpSpPr>
        <p:sp>
          <p:nvSpPr>
            <p:cNvPr id="183" name="Rectangle: Rounded Corners 58">
              <a:extLst>
                <a:ext uri="{FF2B5EF4-FFF2-40B4-BE49-F238E27FC236}">
                  <a16:creationId xmlns:a16="http://schemas.microsoft.com/office/drawing/2014/main" id="{761A8DC7-A8BA-8445-9ECB-06456FE99756}"/>
                </a:ext>
              </a:extLst>
            </p:cNvPr>
            <p:cNvSpPr/>
            <p:nvPr/>
          </p:nvSpPr>
          <p:spPr>
            <a:xfrm>
              <a:off x="912811" y="4794250"/>
              <a:ext cx="2924697" cy="449264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B9C1079E-292C-6F4B-9C87-7643D28E3C55}"/>
                </a:ext>
              </a:extLst>
            </p:cNvPr>
            <p:cNvSpPr/>
            <p:nvPr/>
          </p:nvSpPr>
          <p:spPr>
            <a:xfrm>
              <a:off x="757238" y="4748214"/>
              <a:ext cx="541336" cy="541336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85" name="Freeform 3447">
              <a:extLst>
                <a:ext uri="{FF2B5EF4-FFF2-40B4-BE49-F238E27FC236}">
                  <a16:creationId xmlns:a16="http://schemas.microsoft.com/office/drawing/2014/main" id="{16B60B67-2F67-9A40-B6C3-65799B3696F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85031" y="4871740"/>
              <a:ext cx="285750" cy="285750"/>
            </a:xfrm>
            <a:custGeom>
              <a:avLst/>
              <a:gdLst>
                <a:gd name="T0" fmla="*/ 482 w 720"/>
                <a:gd name="T1" fmla="*/ 537 h 721"/>
                <a:gd name="T2" fmla="*/ 445 w 720"/>
                <a:gd name="T3" fmla="*/ 450 h 721"/>
                <a:gd name="T4" fmla="*/ 477 w 720"/>
                <a:gd name="T5" fmla="*/ 370 h 721"/>
                <a:gd name="T6" fmla="*/ 495 w 720"/>
                <a:gd name="T7" fmla="*/ 345 h 721"/>
                <a:gd name="T8" fmla="*/ 488 w 720"/>
                <a:gd name="T9" fmla="*/ 298 h 721"/>
                <a:gd name="T10" fmla="*/ 493 w 720"/>
                <a:gd name="T11" fmla="*/ 246 h 721"/>
                <a:gd name="T12" fmla="*/ 486 w 720"/>
                <a:gd name="T13" fmla="*/ 178 h 721"/>
                <a:gd name="T14" fmla="*/ 450 w 720"/>
                <a:gd name="T15" fmla="*/ 148 h 721"/>
                <a:gd name="T16" fmla="*/ 351 w 720"/>
                <a:gd name="T17" fmla="*/ 139 h 721"/>
                <a:gd name="T18" fmla="*/ 283 w 720"/>
                <a:gd name="T19" fmla="*/ 170 h 721"/>
                <a:gd name="T20" fmla="*/ 251 w 720"/>
                <a:gd name="T21" fmla="*/ 184 h 721"/>
                <a:gd name="T22" fmla="*/ 229 w 720"/>
                <a:gd name="T23" fmla="*/ 218 h 721"/>
                <a:gd name="T24" fmla="*/ 240 w 720"/>
                <a:gd name="T25" fmla="*/ 292 h 721"/>
                <a:gd name="T26" fmla="*/ 223 w 720"/>
                <a:gd name="T27" fmla="*/ 331 h 721"/>
                <a:gd name="T28" fmla="*/ 235 w 720"/>
                <a:gd name="T29" fmla="*/ 364 h 721"/>
                <a:gd name="T30" fmla="*/ 260 w 720"/>
                <a:gd name="T31" fmla="*/ 433 h 721"/>
                <a:gd name="T32" fmla="*/ 272 w 720"/>
                <a:gd name="T33" fmla="*/ 524 h 721"/>
                <a:gd name="T34" fmla="*/ 133 w 720"/>
                <a:gd name="T35" fmla="*/ 573 h 721"/>
                <a:gd name="T36" fmla="*/ 65 w 720"/>
                <a:gd name="T37" fmla="*/ 523 h 721"/>
                <a:gd name="T38" fmla="*/ 32 w 720"/>
                <a:gd name="T39" fmla="*/ 437 h 721"/>
                <a:gd name="T40" fmla="*/ 24 w 720"/>
                <a:gd name="T41" fmla="*/ 343 h 721"/>
                <a:gd name="T42" fmla="*/ 43 w 720"/>
                <a:gd name="T43" fmla="*/ 244 h 721"/>
                <a:gd name="T44" fmla="*/ 91 w 720"/>
                <a:gd name="T45" fmla="*/ 160 h 721"/>
                <a:gd name="T46" fmla="*/ 159 w 720"/>
                <a:gd name="T47" fmla="*/ 92 h 721"/>
                <a:gd name="T48" fmla="*/ 244 w 720"/>
                <a:gd name="T49" fmla="*/ 44 h 721"/>
                <a:gd name="T50" fmla="*/ 342 w 720"/>
                <a:gd name="T51" fmla="*/ 25 h 721"/>
                <a:gd name="T52" fmla="*/ 444 w 720"/>
                <a:gd name="T53" fmla="*/ 35 h 721"/>
                <a:gd name="T54" fmla="*/ 534 w 720"/>
                <a:gd name="T55" fmla="*/ 72 h 721"/>
                <a:gd name="T56" fmla="*/ 608 w 720"/>
                <a:gd name="T57" fmla="*/ 134 h 721"/>
                <a:gd name="T58" fmla="*/ 663 w 720"/>
                <a:gd name="T59" fmla="*/ 215 h 721"/>
                <a:gd name="T60" fmla="*/ 692 w 720"/>
                <a:gd name="T61" fmla="*/ 310 h 721"/>
                <a:gd name="T62" fmla="*/ 693 w 720"/>
                <a:gd name="T63" fmla="*/ 408 h 721"/>
                <a:gd name="T64" fmla="*/ 669 w 720"/>
                <a:gd name="T65" fmla="*/ 495 h 721"/>
                <a:gd name="T66" fmla="*/ 620 w 720"/>
                <a:gd name="T67" fmla="*/ 573 h 721"/>
                <a:gd name="T68" fmla="*/ 287 w 720"/>
                <a:gd name="T69" fmla="*/ 7 h 721"/>
                <a:gd name="T70" fmla="*/ 188 w 720"/>
                <a:gd name="T71" fmla="*/ 44 h 721"/>
                <a:gd name="T72" fmla="*/ 105 w 720"/>
                <a:gd name="T73" fmla="*/ 106 h 721"/>
                <a:gd name="T74" fmla="*/ 43 w 720"/>
                <a:gd name="T75" fmla="*/ 189 h 721"/>
                <a:gd name="T76" fmla="*/ 6 w 720"/>
                <a:gd name="T77" fmla="*/ 288 h 721"/>
                <a:gd name="T78" fmla="*/ 1 w 720"/>
                <a:gd name="T79" fmla="*/ 395 h 721"/>
                <a:gd name="T80" fmla="*/ 25 w 720"/>
                <a:gd name="T81" fmla="*/ 495 h 721"/>
                <a:gd name="T82" fmla="*/ 75 w 720"/>
                <a:gd name="T83" fmla="*/ 582 h 721"/>
                <a:gd name="T84" fmla="*/ 98 w 720"/>
                <a:gd name="T85" fmla="*/ 609 h 721"/>
                <a:gd name="T86" fmla="*/ 98 w 720"/>
                <a:gd name="T87" fmla="*/ 609 h 721"/>
                <a:gd name="T88" fmla="*/ 98 w 720"/>
                <a:gd name="T89" fmla="*/ 609 h 721"/>
                <a:gd name="T90" fmla="*/ 98 w 720"/>
                <a:gd name="T91" fmla="*/ 609 h 721"/>
                <a:gd name="T92" fmla="*/ 98 w 720"/>
                <a:gd name="T93" fmla="*/ 609 h 721"/>
                <a:gd name="T94" fmla="*/ 172 w 720"/>
                <a:gd name="T95" fmla="*/ 666 h 721"/>
                <a:gd name="T96" fmla="*/ 272 w 720"/>
                <a:gd name="T97" fmla="*/ 709 h 721"/>
                <a:gd name="T98" fmla="*/ 377 w 720"/>
                <a:gd name="T99" fmla="*/ 721 h 721"/>
                <a:gd name="T100" fmla="*/ 482 w 720"/>
                <a:gd name="T101" fmla="*/ 698 h 721"/>
                <a:gd name="T102" fmla="*/ 579 w 720"/>
                <a:gd name="T103" fmla="*/ 645 h 721"/>
                <a:gd name="T104" fmla="*/ 633 w 720"/>
                <a:gd name="T105" fmla="*/ 596 h 721"/>
                <a:gd name="T106" fmla="*/ 688 w 720"/>
                <a:gd name="T107" fmla="*/ 510 h 721"/>
                <a:gd name="T108" fmla="*/ 716 w 720"/>
                <a:gd name="T109" fmla="*/ 413 h 721"/>
                <a:gd name="T110" fmla="*/ 716 w 720"/>
                <a:gd name="T111" fmla="*/ 306 h 721"/>
                <a:gd name="T112" fmla="*/ 685 w 720"/>
                <a:gd name="T113" fmla="*/ 205 h 721"/>
                <a:gd name="T114" fmla="*/ 626 w 720"/>
                <a:gd name="T115" fmla="*/ 119 h 721"/>
                <a:gd name="T116" fmla="*/ 547 w 720"/>
                <a:gd name="T117" fmla="*/ 52 h 721"/>
                <a:gd name="T118" fmla="*/ 450 w 720"/>
                <a:gd name="T119" fmla="*/ 12 h 7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20" h="721">
                  <a:moveTo>
                    <a:pt x="610" y="585"/>
                  </a:moveTo>
                  <a:lnTo>
                    <a:pt x="594" y="578"/>
                  </a:lnTo>
                  <a:lnTo>
                    <a:pt x="571" y="568"/>
                  </a:lnTo>
                  <a:lnTo>
                    <a:pt x="539" y="558"/>
                  </a:lnTo>
                  <a:lnTo>
                    <a:pt x="499" y="542"/>
                  </a:lnTo>
                  <a:lnTo>
                    <a:pt x="482" y="537"/>
                  </a:lnTo>
                  <a:lnTo>
                    <a:pt x="466" y="531"/>
                  </a:lnTo>
                  <a:lnTo>
                    <a:pt x="449" y="524"/>
                  </a:lnTo>
                  <a:lnTo>
                    <a:pt x="432" y="519"/>
                  </a:lnTo>
                  <a:lnTo>
                    <a:pt x="432" y="459"/>
                  </a:lnTo>
                  <a:lnTo>
                    <a:pt x="439" y="455"/>
                  </a:lnTo>
                  <a:lnTo>
                    <a:pt x="445" y="450"/>
                  </a:lnTo>
                  <a:lnTo>
                    <a:pt x="453" y="442"/>
                  </a:lnTo>
                  <a:lnTo>
                    <a:pt x="459" y="433"/>
                  </a:lnTo>
                  <a:lnTo>
                    <a:pt x="466" y="422"/>
                  </a:lnTo>
                  <a:lnTo>
                    <a:pt x="471" y="406"/>
                  </a:lnTo>
                  <a:lnTo>
                    <a:pt x="476" y="390"/>
                  </a:lnTo>
                  <a:lnTo>
                    <a:pt x="477" y="370"/>
                  </a:lnTo>
                  <a:lnTo>
                    <a:pt x="481" y="368"/>
                  </a:lnTo>
                  <a:lnTo>
                    <a:pt x="485" y="364"/>
                  </a:lnTo>
                  <a:lnTo>
                    <a:pt x="488" y="361"/>
                  </a:lnTo>
                  <a:lnTo>
                    <a:pt x="490" y="357"/>
                  </a:lnTo>
                  <a:lnTo>
                    <a:pt x="493" y="351"/>
                  </a:lnTo>
                  <a:lnTo>
                    <a:pt x="495" y="345"/>
                  </a:lnTo>
                  <a:lnTo>
                    <a:pt x="497" y="338"/>
                  </a:lnTo>
                  <a:lnTo>
                    <a:pt x="497" y="331"/>
                  </a:lnTo>
                  <a:lnTo>
                    <a:pt x="495" y="318"/>
                  </a:lnTo>
                  <a:lnTo>
                    <a:pt x="493" y="307"/>
                  </a:lnTo>
                  <a:lnTo>
                    <a:pt x="490" y="302"/>
                  </a:lnTo>
                  <a:lnTo>
                    <a:pt x="488" y="298"/>
                  </a:lnTo>
                  <a:lnTo>
                    <a:pt x="484" y="295"/>
                  </a:lnTo>
                  <a:lnTo>
                    <a:pt x="480" y="292"/>
                  </a:lnTo>
                  <a:lnTo>
                    <a:pt x="481" y="292"/>
                  </a:lnTo>
                  <a:lnTo>
                    <a:pt x="481" y="291"/>
                  </a:lnTo>
                  <a:lnTo>
                    <a:pt x="488" y="270"/>
                  </a:lnTo>
                  <a:lnTo>
                    <a:pt x="493" y="246"/>
                  </a:lnTo>
                  <a:lnTo>
                    <a:pt x="495" y="232"/>
                  </a:lnTo>
                  <a:lnTo>
                    <a:pt x="495" y="219"/>
                  </a:lnTo>
                  <a:lnTo>
                    <a:pt x="495" y="205"/>
                  </a:lnTo>
                  <a:lnTo>
                    <a:pt x="493" y="191"/>
                  </a:lnTo>
                  <a:lnTo>
                    <a:pt x="490" y="184"/>
                  </a:lnTo>
                  <a:lnTo>
                    <a:pt x="486" y="178"/>
                  </a:lnTo>
                  <a:lnTo>
                    <a:pt x="482" y="171"/>
                  </a:lnTo>
                  <a:lnTo>
                    <a:pt x="477" y="165"/>
                  </a:lnTo>
                  <a:lnTo>
                    <a:pt x="472" y="161"/>
                  </a:lnTo>
                  <a:lnTo>
                    <a:pt x="466" y="156"/>
                  </a:lnTo>
                  <a:lnTo>
                    <a:pt x="458" y="152"/>
                  </a:lnTo>
                  <a:lnTo>
                    <a:pt x="450" y="148"/>
                  </a:lnTo>
                  <a:lnTo>
                    <a:pt x="434" y="143"/>
                  </a:lnTo>
                  <a:lnTo>
                    <a:pt x="417" y="139"/>
                  </a:lnTo>
                  <a:lnTo>
                    <a:pt x="400" y="137"/>
                  </a:lnTo>
                  <a:lnTo>
                    <a:pt x="382" y="137"/>
                  </a:lnTo>
                  <a:lnTo>
                    <a:pt x="367" y="137"/>
                  </a:lnTo>
                  <a:lnTo>
                    <a:pt x="351" y="139"/>
                  </a:lnTo>
                  <a:lnTo>
                    <a:pt x="335" y="142"/>
                  </a:lnTo>
                  <a:lnTo>
                    <a:pt x="321" y="147"/>
                  </a:lnTo>
                  <a:lnTo>
                    <a:pt x="306" y="152"/>
                  </a:lnTo>
                  <a:lnTo>
                    <a:pt x="294" y="160"/>
                  </a:lnTo>
                  <a:lnTo>
                    <a:pt x="288" y="165"/>
                  </a:lnTo>
                  <a:lnTo>
                    <a:pt x="283" y="170"/>
                  </a:lnTo>
                  <a:lnTo>
                    <a:pt x="279" y="175"/>
                  </a:lnTo>
                  <a:lnTo>
                    <a:pt x="276" y="180"/>
                  </a:lnTo>
                  <a:lnTo>
                    <a:pt x="269" y="180"/>
                  </a:lnTo>
                  <a:lnTo>
                    <a:pt x="262" y="182"/>
                  </a:lnTo>
                  <a:lnTo>
                    <a:pt x="256" y="183"/>
                  </a:lnTo>
                  <a:lnTo>
                    <a:pt x="251" y="184"/>
                  </a:lnTo>
                  <a:lnTo>
                    <a:pt x="244" y="189"/>
                  </a:lnTo>
                  <a:lnTo>
                    <a:pt x="237" y="196"/>
                  </a:lnTo>
                  <a:lnTo>
                    <a:pt x="235" y="201"/>
                  </a:lnTo>
                  <a:lnTo>
                    <a:pt x="232" y="206"/>
                  </a:lnTo>
                  <a:lnTo>
                    <a:pt x="231" y="211"/>
                  </a:lnTo>
                  <a:lnTo>
                    <a:pt x="229" y="218"/>
                  </a:lnTo>
                  <a:lnTo>
                    <a:pt x="228" y="230"/>
                  </a:lnTo>
                  <a:lnTo>
                    <a:pt x="229" y="243"/>
                  </a:lnTo>
                  <a:lnTo>
                    <a:pt x="233" y="269"/>
                  </a:lnTo>
                  <a:lnTo>
                    <a:pt x="240" y="291"/>
                  </a:lnTo>
                  <a:lnTo>
                    <a:pt x="240" y="292"/>
                  </a:lnTo>
                  <a:lnTo>
                    <a:pt x="240" y="292"/>
                  </a:lnTo>
                  <a:lnTo>
                    <a:pt x="236" y="295"/>
                  </a:lnTo>
                  <a:lnTo>
                    <a:pt x="232" y="298"/>
                  </a:lnTo>
                  <a:lnTo>
                    <a:pt x="229" y="302"/>
                  </a:lnTo>
                  <a:lnTo>
                    <a:pt x="227" y="307"/>
                  </a:lnTo>
                  <a:lnTo>
                    <a:pt x="224" y="318"/>
                  </a:lnTo>
                  <a:lnTo>
                    <a:pt x="223" y="331"/>
                  </a:lnTo>
                  <a:lnTo>
                    <a:pt x="223" y="337"/>
                  </a:lnTo>
                  <a:lnTo>
                    <a:pt x="224" y="343"/>
                  </a:lnTo>
                  <a:lnTo>
                    <a:pt x="226" y="350"/>
                  </a:lnTo>
                  <a:lnTo>
                    <a:pt x="228" y="355"/>
                  </a:lnTo>
                  <a:lnTo>
                    <a:pt x="231" y="360"/>
                  </a:lnTo>
                  <a:lnTo>
                    <a:pt x="235" y="364"/>
                  </a:lnTo>
                  <a:lnTo>
                    <a:pt x="237" y="368"/>
                  </a:lnTo>
                  <a:lnTo>
                    <a:pt x="242" y="370"/>
                  </a:lnTo>
                  <a:lnTo>
                    <a:pt x="244" y="390"/>
                  </a:lnTo>
                  <a:lnTo>
                    <a:pt x="249" y="406"/>
                  </a:lnTo>
                  <a:lnTo>
                    <a:pt x="254" y="422"/>
                  </a:lnTo>
                  <a:lnTo>
                    <a:pt x="260" y="433"/>
                  </a:lnTo>
                  <a:lnTo>
                    <a:pt x="267" y="442"/>
                  </a:lnTo>
                  <a:lnTo>
                    <a:pt x="274" y="450"/>
                  </a:lnTo>
                  <a:lnTo>
                    <a:pt x="281" y="455"/>
                  </a:lnTo>
                  <a:lnTo>
                    <a:pt x="287" y="459"/>
                  </a:lnTo>
                  <a:lnTo>
                    <a:pt x="287" y="519"/>
                  </a:lnTo>
                  <a:lnTo>
                    <a:pt x="272" y="524"/>
                  </a:lnTo>
                  <a:lnTo>
                    <a:pt x="256" y="530"/>
                  </a:lnTo>
                  <a:lnTo>
                    <a:pt x="241" y="535"/>
                  </a:lnTo>
                  <a:lnTo>
                    <a:pt x="226" y="540"/>
                  </a:lnTo>
                  <a:lnTo>
                    <a:pt x="193" y="550"/>
                  </a:lnTo>
                  <a:lnTo>
                    <a:pt x="161" y="562"/>
                  </a:lnTo>
                  <a:lnTo>
                    <a:pt x="133" y="573"/>
                  </a:lnTo>
                  <a:lnTo>
                    <a:pt x="110" y="586"/>
                  </a:lnTo>
                  <a:lnTo>
                    <a:pt x="100" y="573"/>
                  </a:lnTo>
                  <a:lnTo>
                    <a:pt x="89" y="562"/>
                  </a:lnTo>
                  <a:lnTo>
                    <a:pt x="80" y="549"/>
                  </a:lnTo>
                  <a:lnTo>
                    <a:pt x="73" y="536"/>
                  </a:lnTo>
                  <a:lnTo>
                    <a:pt x="65" y="523"/>
                  </a:lnTo>
                  <a:lnTo>
                    <a:pt x="57" y="509"/>
                  </a:lnTo>
                  <a:lnTo>
                    <a:pt x="51" y="495"/>
                  </a:lnTo>
                  <a:lnTo>
                    <a:pt x="46" y="481"/>
                  </a:lnTo>
                  <a:lnTo>
                    <a:pt x="41" y="467"/>
                  </a:lnTo>
                  <a:lnTo>
                    <a:pt x="35" y="453"/>
                  </a:lnTo>
                  <a:lnTo>
                    <a:pt x="32" y="437"/>
                  </a:lnTo>
                  <a:lnTo>
                    <a:pt x="29" y="422"/>
                  </a:lnTo>
                  <a:lnTo>
                    <a:pt x="26" y="408"/>
                  </a:lnTo>
                  <a:lnTo>
                    <a:pt x="25" y="392"/>
                  </a:lnTo>
                  <a:lnTo>
                    <a:pt x="24" y="377"/>
                  </a:lnTo>
                  <a:lnTo>
                    <a:pt x="23" y="360"/>
                  </a:lnTo>
                  <a:lnTo>
                    <a:pt x="24" y="343"/>
                  </a:lnTo>
                  <a:lnTo>
                    <a:pt x="25" y="327"/>
                  </a:lnTo>
                  <a:lnTo>
                    <a:pt x="26" y="310"/>
                  </a:lnTo>
                  <a:lnTo>
                    <a:pt x="30" y="293"/>
                  </a:lnTo>
                  <a:lnTo>
                    <a:pt x="34" y="277"/>
                  </a:lnTo>
                  <a:lnTo>
                    <a:pt x="38" y="261"/>
                  </a:lnTo>
                  <a:lnTo>
                    <a:pt x="43" y="244"/>
                  </a:lnTo>
                  <a:lnTo>
                    <a:pt x="50" y="230"/>
                  </a:lnTo>
                  <a:lnTo>
                    <a:pt x="56" y="215"/>
                  </a:lnTo>
                  <a:lnTo>
                    <a:pt x="64" y="201"/>
                  </a:lnTo>
                  <a:lnTo>
                    <a:pt x="71" y="187"/>
                  </a:lnTo>
                  <a:lnTo>
                    <a:pt x="80" y="173"/>
                  </a:lnTo>
                  <a:lnTo>
                    <a:pt x="91" y="160"/>
                  </a:lnTo>
                  <a:lnTo>
                    <a:pt x="100" y="147"/>
                  </a:lnTo>
                  <a:lnTo>
                    <a:pt x="111" y="134"/>
                  </a:lnTo>
                  <a:lnTo>
                    <a:pt x="122" y="122"/>
                  </a:lnTo>
                  <a:lnTo>
                    <a:pt x="133" y="112"/>
                  </a:lnTo>
                  <a:lnTo>
                    <a:pt x="146" y="101"/>
                  </a:lnTo>
                  <a:lnTo>
                    <a:pt x="159" y="92"/>
                  </a:lnTo>
                  <a:lnTo>
                    <a:pt x="172" y="81"/>
                  </a:lnTo>
                  <a:lnTo>
                    <a:pt x="186" y="72"/>
                  </a:lnTo>
                  <a:lnTo>
                    <a:pt x="200" y="65"/>
                  </a:lnTo>
                  <a:lnTo>
                    <a:pt x="214" y="57"/>
                  </a:lnTo>
                  <a:lnTo>
                    <a:pt x="229" y="51"/>
                  </a:lnTo>
                  <a:lnTo>
                    <a:pt x="244" y="44"/>
                  </a:lnTo>
                  <a:lnTo>
                    <a:pt x="260" y="39"/>
                  </a:lnTo>
                  <a:lnTo>
                    <a:pt x="276" y="35"/>
                  </a:lnTo>
                  <a:lnTo>
                    <a:pt x="292" y="31"/>
                  </a:lnTo>
                  <a:lnTo>
                    <a:pt x="309" y="27"/>
                  </a:lnTo>
                  <a:lnTo>
                    <a:pt x="326" y="26"/>
                  </a:lnTo>
                  <a:lnTo>
                    <a:pt x="342" y="25"/>
                  </a:lnTo>
                  <a:lnTo>
                    <a:pt x="359" y="24"/>
                  </a:lnTo>
                  <a:lnTo>
                    <a:pt x="377" y="25"/>
                  </a:lnTo>
                  <a:lnTo>
                    <a:pt x="394" y="26"/>
                  </a:lnTo>
                  <a:lnTo>
                    <a:pt x="410" y="27"/>
                  </a:lnTo>
                  <a:lnTo>
                    <a:pt x="427" y="31"/>
                  </a:lnTo>
                  <a:lnTo>
                    <a:pt x="444" y="35"/>
                  </a:lnTo>
                  <a:lnTo>
                    <a:pt x="459" y="39"/>
                  </a:lnTo>
                  <a:lnTo>
                    <a:pt x="475" y="44"/>
                  </a:lnTo>
                  <a:lnTo>
                    <a:pt x="490" y="51"/>
                  </a:lnTo>
                  <a:lnTo>
                    <a:pt x="506" y="57"/>
                  </a:lnTo>
                  <a:lnTo>
                    <a:pt x="520" y="65"/>
                  </a:lnTo>
                  <a:lnTo>
                    <a:pt x="534" y="72"/>
                  </a:lnTo>
                  <a:lnTo>
                    <a:pt x="548" y="81"/>
                  </a:lnTo>
                  <a:lnTo>
                    <a:pt x="561" y="92"/>
                  </a:lnTo>
                  <a:lnTo>
                    <a:pt x="574" y="101"/>
                  </a:lnTo>
                  <a:lnTo>
                    <a:pt x="586" y="112"/>
                  </a:lnTo>
                  <a:lnTo>
                    <a:pt x="598" y="122"/>
                  </a:lnTo>
                  <a:lnTo>
                    <a:pt x="608" y="134"/>
                  </a:lnTo>
                  <a:lnTo>
                    <a:pt x="620" y="147"/>
                  </a:lnTo>
                  <a:lnTo>
                    <a:pt x="629" y="160"/>
                  </a:lnTo>
                  <a:lnTo>
                    <a:pt x="639" y="173"/>
                  </a:lnTo>
                  <a:lnTo>
                    <a:pt x="648" y="187"/>
                  </a:lnTo>
                  <a:lnTo>
                    <a:pt x="656" y="201"/>
                  </a:lnTo>
                  <a:lnTo>
                    <a:pt x="663" y="215"/>
                  </a:lnTo>
                  <a:lnTo>
                    <a:pt x="670" y="230"/>
                  </a:lnTo>
                  <a:lnTo>
                    <a:pt x="676" y="244"/>
                  </a:lnTo>
                  <a:lnTo>
                    <a:pt x="681" y="261"/>
                  </a:lnTo>
                  <a:lnTo>
                    <a:pt x="685" y="277"/>
                  </a:lnTo>
                  <a:lnTo>
                    <a:pt x="689" y="293"/>
                  </a:lnTo>
                  <a:lnTo>
                    <a:pt x="692" y="310"/>
                  </a:lnTo>
                  <a:lnTo>
                    <a:pt x="694" y="327"/>
                  </a:lnTo>
                  <a:lnTo>
                    <a:pt x="696" y="343"/>
                  </a:lnTo>
                  <a:lnTo>
                    <a:pt x="697" y="360"/>
                  </a:lnTo>
                  <a:lnTo>
                    <a:pt x="696" y="377"/>
                  </a:lnTo>
                  <a:lnTo>
                    <a:pt x="694" y="392"/>
                  </a:lnTo>
                  <a:lnTo>
                    <a:pt x="693" y="408"/>
                  </a:lnTo>
                  <a:lnTo>
                    <a:pt x="690" y="422"/>
                  </a:lnTo>
                  <a:lnTo>
                    <a:pt x="688" y="437"/>
                  </a:lnTo>
                  <a:lnTo>
                    <a:pt x="684" y="453"/>
                  </a:lnTo>
                  <a:lnTo>
                    <a:pt x="679" y="467"/>
                  </a:lnTo>
                  <a:lnTo>
                    <a:pt x="674" y="481"/>
                  </a:lnTo>
                  <a:lnTo>
                    <a:pt x="669" y="495"/>
                  </a:lnTo>
                  <a:lnTo>
                    <a:pt x="662" y="509"/>
                  </a:lnTo>
                  <a:lnTo>
                    <a:pt x="654" y="523"/>
                  </a:lnTo>
                  <a:lnTo>
                    <a:pt x="647" y="536"/>
                  </a:lnTo>
                  <a:lnTo>
                    <a:pt x="639" y="549"/>
                  </a:lnTo>
                  <a:lnTo>
                    <a:pt x="630" y="562"/>
                  </a:lnTo>
                  <a:lnTo>
                    <a:pt x="620" y="573"/>
                  </a:lnTo>
                  <a:lnTo>
                    <a:pt x="610" y="585"/>
                  </a:lnTo>
                  <a:close/>
                  <a:moveTo>
                    <a:pt x="359" y="0"/>
                  </a:moveTo>
                  <a:lnTo>
                    <a:pt x="341" y="0"/>
                  </a:lnTo>
                  <a:lnTo>
                    <a:pt x="323" y="2"/>
                  </a:lnTo>
                  <a:lnTo>
                    <a:pt x="305" y="4"/>
                  </a:lnTo>
                  <a:lnTo>
                    <a:pt x="287" y="7"/>
                  </a:lnTo>
                  <a:lnTo>
                    <a:pt x="269" y="12"/>
                  </a:lnTo>
                  <a:lnTo>
                    <a:pt x="253" y="16"/>
                  </a:lnTo>
                  <a:lnTo>
                    <a:pt x="236" y="22"/>
                  </a:lnTo>
                  <a:lnTo>
                    <a:pt x="219" y="29"/>
                  </a:lnTo>
                  <a:lnTo>
                    <a:pt x="204" y="35"/>
                  </a:lnTo>
                  <a:lnTo>
                    <a:pt x="188" y="44"/>
                  </a:lnTo>
                  <a:lnTo>
                    <a:pt x="173" y="52"/>
                  </a:lnTo>
                  <a:lnTo>
                    <a:pt x="159" y="62"/>
                  </a:lnTo>
                  <a:lnTo>
                    <a:pt x="145" y="72"/>
                  </a:lnTo>
                  <a:lnTo>
                    <a:pt x="131" y="83"/>
                  </a:lnTo>
                  <a:lnTo>
                    <a:pt x="118" y="94"/>
                  </a:lnTo>
                  <a:lnTo>
                    <a:pt x="105" y="106"/>
                  </a:lnTo>
                  <a:lnTo>
                    <a:pt x="93" y="119"/>
                  </a:lnTo>
                  <a:lnTo>
                    <a:pt x="82" y="131"/>
                  </a:lnTo>
                  <a:lnTo>
                    <a:pt x="71" y="146"/>
                  </a:lnTo>
                  <a:lnTo>
                    <a:pt x="61" y="160"/>
                  </a:lnTo>
                  <a:lnTo>
                    <a:pt x="51" y="174"/>
                  </a:lnTo>
                  <a:lnTo>
                    <a:pt x="43" y="189"/>
                  </a:lnTo>
                  <a:lnTo>
                    <a:pt x="34" y="205"/>
                  </a:lnTo>
                  <a:lnTo>
                    <a:pt x="28" y="220"/>
                  </a:lnTo>
                  <a:lnTo>
                    <a:pt x="21" y="237"/>
                  </a:lnTo>
                  <a:lnTo>
                    <a:pt x="15" y="253"/>
                  </a:lnTo>
                  <a:lnTo>
                    <a:pt x="11" y="270"/>
                  </a:lnTo>
                  <a:lnTo>
                    <a:pt x="6" y="288"/>
                  </a:lnTo>
                  <a:lnTo>
                    <a:pt x="3" y="306"/>
                  </a:lnTo>
                  <a:lnTo>
                    <a:pt x="1" y="324"/>
                  </a:lnTo>
                  <a:lnTo>
                    <a:pt x="0" y="342"/>
                  </a:lnTo>
                  <a:lnTo>
                    <a:pt x="0" y="360"/>
                  </a:lnTo>
                  <a:lnTo>
                    <a:pt x="0" y="378"/>
                  </a:lnTo>
                  <a:lnTo>
                    <a:pt x="1" y="395"/>
                  </a:lnTo>
                  <a:lnTo>
                    <a:pt x="3" y="413"/>
                  </a:lnTo>
                  <a:lnTo>
                    <a:pt x="6" y="429"/>
                  </a:lnTo>
                  <a:lnTo>
                    <a:pt x="10" y="446"/>
                  </a:lnTo>
                  <a:lnTo>
                    <a:pt x="14" y="463"/>
                  </a:lnTo>
                  <a:lnTo>
                    <a:pt x="19" y="478"/>
                  </a:lnTo>
                  <a:lnTo>
                    <a:pt x="25" y="495"/>
                  </a:lnTo>
                  <a:lnTo>
                    <a:pt x="32" y="510"/>
                  </a:lnTo>
                  <a:lnTo>
                    <a:pt x="39" y="526"/>
                  </a:lnTo>
                  <a:lnTo>
                    <a:pt x="47" y="540"/>
                  </a:lnTo>
                  <a:lnTo>
                    <a:pt x="56" y="555"/>
                  </a:lnTo>
                  <a:lnTo>
                    <a:pt x="65" y="569"/>
                  </a:lnTo>
                  <a:lnTo>
                    <a:pt x="75" y="582"/>
                  </a:lnTo>
                  <a:lnTo>
                    <a:pt x="87" y="596"/>
                  </a:lnTo>
                  <a:lnTo>
                    <a:pt x="98" y="609"/>
                  </a:lnTo>
                  <a:lnTo>
                    <a:pt x="98" y="609"/>
                  </a:lnTo>
                  <a:lnTo>
                    <a:pt x="98" y="609"/>
                  </a:lnTo>
                  <a:lnTo>
                    <a:pt x="98" y="609"/>
                  </a:lnTo>
                  <a:lnTo>
                    <a:pt x="98" y="609"/>
                  </a:lnTo>
                  <a:lnTo>
                    <a:pt x="98" y="609"/>
                  </a:lnTo>
                  <a:lnTo>
                    <a:pt x="98" y="609"/>
                  </a:lnTo>
                  <a:lnTo>
                    <a:pt x="98" y="609"/>
                  </a:lnTo>
                  <a:lnTo>
                    <a:pt x="98" y="609"/>
                  </a:lnTo>
                  <a:lnTo>
                    <a:pt x="98" y="609"/>
                  </a:lnTo>
                  <a:lnTo>
                    <a:pt x="98" y="609"/>
                  </a:lnTo>
                  <a:lnTo>
                    <a:pt x="98" y="609"/>
                  </a:lnTo>
                  <a:lnTo>
                    <a:pt x="98" y="609"/>
                  </a:lnTo>
                  <a:lnTo>
                    <a:pt x="98" y="609"/>
                  </a:lnTo>
                  <a:lnTo>
                    <a:pt x="98" y="609"/>
                  </a:lnTo>
                  <a:lnTo>
                    <a:pt x="98" y="609"/>
                  </a:lnTo>
                  <a:lnTo>
                    <a:pt x="98" y="609"/>
                  </a:lnTo>
                  <a:lnTo>
                    <a:pt x="98" y="609"/>
                  </a:lnTo>
                  <a:lnTo>
                    <a:pt x="98" y="609"/>
                  </a:lnTo>
                  <a:lnTo>
                    <a:pt x="98" y="609"/>
                  </a:lnTo>
                  <a:lnTo>
                    <a:pt x="98" y="609"/>
                  </a:lnTo>
                  <a:lnTo>
                    <a:pt x="98" y="609"/>
                  </a:lnTo>
                  <a:lnTo>
                    <a:pt x="98" y="609"/>
                  </a:lnTo>
                  <a:lnTo>
                    <a:pt x="98" y="609"/>
                  </a:lnTo>
                  <a:lnTo>
                    <a:pt x="98" y="609"/>
                  </a:lnTo>
                  <a:lnTo>
                    <a:pt x="98" y="609"/>
                  </a:lnTo>
                  <a:lnTo>
                    <a:pt x="98" y="609"/>
                  </a:lnTo>
                  <a:lnTo>
                    <a:pt x="98" y="609"/>
                  </a:lnTo>
                  <a:lnTo>
                    <a:pt x="98" y="609"/>
                  </a:lnTo>
                  <a:lnTo>
                    <a:pt x="98" y="609"/>
                  </a:lnTo>
                  <a:lnTo>
                    <a:pt x="113" y="622"/>
                  </a:lnTo>
                  <a:lnTo>
                    <a:pt x="127" y="635"/>
                  </a:lnTo>
                  <a:lnTo>
                    <a:pt x="141" y="645"/>
                  </a:lnTo>
                  <a:lnTo>
                    <a:pt x="156" y="657"/>
                  </a:lnTo>
                  <a:lnTo>
                    <a:pt x="172" y="666"/>
                  </a:lnTo>
                  <a:lnTo>
                    <a:pt x="187" y="676"/>
                  </a:lnTo>
                  <a:lnTo>
                    <a:pt x="204" y="684"/>
                  </a:lnTo>
                  <a:lnTo>
                    <a:pt x="220" y="691"/>
                  </a:lnTo>
                  <a:lnTo>
                    <a:pt x="237" y="698"/>
                  </a:lnTo>
                  <a:lnTo>
                    <a:pt x="254" y="704"/>
                  </a:lnTo>
                  <a:lnTo>
                    <a:pt x="272" y="709"/>
                  </a:lnTo>
                  <a:lnTo>
                    <a:pt x="288" y="713"/>
                  </a:lnTo>
                  <a:lnTo>
                    <a:pt x="306" y="717"/>
                  </a:lnTo>
                  <a:lnTo>
                    <a:pt x="324" y="720"/>
                  </a:lnTo>
                  <a:lnTo>
                    <a:pt x="342" y="721"/>
                  </a:lnTo>
                  <a:lnTo>
                    <a:pt x="359" y="721"/>
                  </a:lnTo>
                  <a:lnTo>
                    <a:pt x="377" y="721"/>
                  </a:lnTo>
                  <a:lnTo>
                    <a:pt x="395" y="720"/>
                  </a:lnTo>
                  <a:lnTo>
                    <a:pt x="413" y="717"/>
                  </a:lnTo>
                  <a:lnTo>
                    <a:pt x="431" y="713"/>
                  </a:lnTo>
                  <a:lnTo>
                    <a:pt x="448" y="709"/>
                  </a:lnTo>
                  <a:lnTo>
                    <a:pt x="466" y="704"/>
                  </a:lnTo>
                  <a:lnTo>
                    <a:pt x="482" y="698"/>
                  </a:lnTo>
                  <a:lnTo>
                    <a:pt x="499" y="691"/>
                  </a:lnTo>
                  <a:lnTo>
                    <a:pt x="516" y="684"/>
                  </a:lnTo>
                  <a:lnTo>
                    <a:pt x="532" y="676"/>
                  </a:lnTo>
                  <a:lnTo>
                    <a:pt x="549" y="666"/>
                  </a:lnTo>
                  <a:lnTo>
                    <a:pt x="565" y="657"/>
                  </a:lnTo>
                  <a:lnTo>
                    <a:pt x="579" y="645"/>
                  </a:lnTo>
                  <a:lnTo>
                    <a:pt x="594" y="635"/>
                  </a:lnTo>
                  <a:lnTo>
                    <a:pt x="607" y="622"/>
                  </a:lnTo>
                  <a:lnTo>
                    <a:pt x="621" y="609"/>
                  </a:lnTo>
                  <a:lnTo>
                    <a:pt x="621" y="609"/>
                  </a:lnTo>
                  <a:lnTo>
                    <a:pt x="621" y="609"/>
                  </a:lnTo>
                  <a:lnTo>
                    <a:pt x="633" y="596"/>
                  </a:lnTo>
                  <a:lnTo>
                    <a:pt x="643" y="584"/>
                  </a:lnTo>
                  <a:lnTo>
                    <a:pt x="653" y="569"/>
                  </a:lnTo>
                  <a:lnTo>
                    <a:pt x="663" y="555"/>
                  </a:lnTo>
                  <a:lnTo>
                    <a:pt x="672" y="540"/>
                  </a:lnTo>
                  <a:lnTo>
                    <a:pt x="680" y="526"/>
                  </a:lnTo>
                  <a:lnTo>
                    <a:pt x="688" y="510"/>
                  </a:lnTo>
                  <a:lnTo>
                    <a:pt x="694" y="495"/>
                  </a:lnTo>
                  <a:lnTo>
                    <a:pt x="701" y="478"/>
                  </a:lnTo>
                  <a:lnTo>
                    <a:pt x="706" y="463"/>
                  </a:lnTo>
                  <a:lnTo>
                    <a:pt x="710" y="446"/>
                  </a:lnTo>
                  <a:lnTo>
                    <a:pt x="714" y="429"/>
                  </a:lnTo>
                  <a:lnTo>
                    <a:pt x="716" y="413"/>
                  </a:lnTo>
                  <a:lnTo>
                    <a:pt x="719" y="395"/>
                  </a:lnTo>
                  <a:lnTo>
                    <a:pt x="720" y="378"/>
                  </a:lnTo>
                  <a:lnTo>
                    <a:pt x="720" y="360"/>
                  </a:lnTo>
                  <a:lnTo>
                    <a:pt x="720" y="342"/>
                  </a:lnTo>
                  <a:lnTo>
                    <a:pt x="719" y="324"/>
                  </a:lnTo>
                  <a:lnTo>
                    <a:pt x="716" y="306"/>
                  </a:lnTo>
                  <a:lnTo>
                    <a:pt x="714" y="288"/>
                  </a:lnTo>
                  <a:lnTo>
                    <a:pt x="708" y="270"/>
                  </a:lnTo>
                  <a:lnTo>
                    <a:pt x="705" y="253"/>
                  </a:lnTo>
                  <a:lnTo>
                    <a:pt x="698" y="237"/>
                  </a:lnTo>
                  <a:lnTo>
                    <a:pt x="692" y="220"/>
                  </a:lnTo>
                  <a:lnTo>
                    <a:pt x="685" y="205"/>
                  </a:lnTo>
                  <a:lnTo>
                    <a:pt x="676" y="189"/>
                  </a:lnTo>
                  <a:lnTo>
                    <a:pt x="669" y="174"/>
                  </a:lnTo>
                  <a:lnTo>
                    <a:pt x="658" y="160"/>
                  </a:lnTo>
                  <a:lnTo>
                    <a:pt x="648" y="146"/>
                  </a:lnTo>
                  <a:lnTo>
                    <a:pt x="638" y="131"/>
                  </a:lnTo>
                  <a:lnTo>
                    <a:pt x="626" y="119"/>
                  </a:lnTo>
                  <a:lnTo>
                    <a:pt x="615" y="106"/>
                  </a:lnTo>
                  <a:lnTo>
                    <a:pt x="602" y="94"/>
                  </a:lnTo>
                  <a:lnTo>
                    <a:pt x="589" y="83"/>
                  </a:lnTo>
                  <a:lnTo>
                    <a:pt x="575" y="72"/>
                  </a:lnTo>
                  <a:lnTo>
                    <a:pt x="561" y="62"/>
                  </a:lnTo>
                  <a:lnTo>
                    <a:pt x="547" y="52"/>
                  </a:lnTo>
                  <a:lnTo>
                    <a:pt x="531" y="44"/>
                  </a:lnTo>
                  <a:lnTo>
                    <a:pt x="516" y="35"/>
                  </a:lnTo>
                  <a:lnTo>
                    <a:pt x="500" y="29"/>
                  </a:lnTo>
                  <a:lnTo>
                    <a:pt x="484" y="22"/>
                  </a:lnTo>
                  <a:lnTo>
                    <a:pt x="467" y="16"/>
                  </a:lnTo>
                  <a:lnTo>
                    <a:pt x="450" y="12"/>
                  </a:lnTo>
                  <a:lnTo>
                    <a:pt x="432" y="7"/>
                  </a:lnTo>
                  <a:lnTo>
                    <a:pt x="414" y="4"/>
                  </a:lnTo>
                  <a:lnTo>
                    <a:pt x="396" y="2"/>
                  </a:lnTo>
                  <a:lnTo>
                    <a:pt x="378" y="0"/>
                  </a:lnTo>
                  <a:lnTo>
                    <a:pt x="359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88977195-1317-874F-B40E-451FC72BD597}"/>
                </a:ext>
              </a:extLst>
            </p:cNvPr>
            <p:cNvSpPr txBox="1"/>
            <p:nvPr/>
          </p:nvSpPr>
          <p:spPr>
            <a:xfrm>
              <a:off x="1397395" y="4941938"/>
              <a:ext cx="2342220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100" dirty="0"/>
                <a:t>Duration: 3 weeks from 1</a:t>
              </a:r>
              <a:r>
                <a:rPr lang="en-US" sz="1100" baseline="30000" dirty="0"/>
                <a:t>st</a:t>
              </a:r>
              <a:r>
                <a:rPr lang="en-US" sz="1100" dirty="0"/>
                <a:t> of June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61786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6" grpId="0"/>
      <p:bldP spid="58" grpId="0"/>
      <p:bldP spid="60" grpId="0" animBg="1"/>
      <p:bldP spid="61" grpId="0" animBg="1"/>
      <p:bldP spid="87" grpId="0" animBg="1"/>
      <p:bldP spid="89" grpId="0"/>
      <p:bldP spid="1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39C12C-A06E-E742-A433-9E8FB2549B64}"/>
              </a:ext>
            </a:extLst>
          </p:cNvPr>
          <p:cNvSpPr/>
          <p:nvPr/>
        </p:nvSpPr>
        <p:spPr>
          <a:xfrm>
            <a:off x="0" y="266700"/>
            <a:ext cx="12192000" cy="55245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		Project Outcomes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6427AEE-DE6A-B947-9EBA-2783661292F4}"/>
              </a:ext>
            </a:extLst>
          </p:cNvPr>
          <p:cNvGrpSpPr/>
          <p:nvPr/>
        </p:nvGrpSpPr>
        <p:grpSpPr>
          <a:xfrm>
            <a:off x="271463" y="171450"/>
            <a:ext cx="790575" cy="742950"/>
            <a:chOff x="11182350" y="171450"/>
            <a:chExt cx="790575" cy="742950"/>
          </a:xfrm>
          <a:solidFill>
            <a:schemeClr val="tx1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E8C1D88-E7FD-B64B-A810-61FCE264E22F}"/>
                </a:ext>
              </a:extLst>
            </p:cNvPr>
            <p:cNvSpPr/>
            <p:nvPr/>
          </p:nvSpPr>
          <p:spPr>
            <a:xfrm>
              <a:off x="11182350" y="171450"/>
              <a:ext cx="742950" cy="742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ight Triangle 4">
              <a:extLst>
                <a:ext uri="{FF2B5EF4-FFF2-40B4-BE49-F238E27FC236}">
                  <a16:creationId xmlns:a16="http://schemas.microsoft.com/office/drawing/2014/main" id="{EFFBD7D5-0C07-7D46-87DF-CFD6D959D2EA}"/>
                </a:ext>
              </a:extLst>
            </p:cNvPr>
            <p:cNvSpPr/>
            <p:nvPr/>
          </p:nvSpPr>
          <p:spPr>
            <a:xfrm>
              <a:off x="11925300" y="171450"/>
              <a:ext cx="47625" cy="9525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ight Triangle 5">
              <a:extLst>
                <a:ext uri="{FF2B5EF4-FFF2-40B4-BE49-F238E27FC236}">
                  <a16:creationId xmlns:a16="http://schemas.microsoft.com/office/drawing/2014/main" id="{1C5970E2-C77F-804B-8E7A-FEE858B2FD57}"/>
                </a:ext>
              </a:extLst>
            </p:cNvPr>
            <p:cNvSpPr/>
            <p:nvPr/>
          </p:nvSpPr>
          <p:spPr>
            <a:xfrm flipV="1">
              <a:off x="11925300" y="819150"/>
              <a:ext cx="47625" cy="9525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4B7B9836-CA03-4C49-AE9D-CAAA0B8ABCC5}"/>
              </a:ext>
            </a:extLst>
          </p:cNvPr>
          <p:cNvGrpSpPr/>
          <p:nvPr/>
        </p:nvGrpSpPr>
        <p:grpSpPr>
          <a:xfrm>
            <a:off x="451715" y="377056"/>
            <a:ext cx="382447" cy="331736"/>
            <a:chOff x="304800" y="822325"/>
            <a:chExt cx="287338" cy="249238"/>
          </a:xfrm>
          <a:solidFill>
            <a:schemeClr val="bg1"/>
          </a:solidFill>
        </p:grpSpPr>
        <p:sp>
          <p:nvSpPr>
            <p:cNvPr id="8" name="Freeform 23">
              <a:extLst>
                <a:ext uri="{FF2B5EF4-FFF2-40B4-BE49-F238E27FC236}">
                  <a16:creationId xmlns:a16="http://schemas.microsoft.com/office/drawing/2014/main" id="{D79B5B76-614F-FD40-BC5F-DAEB9E76441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3375" y="957263"/>
              <a:ext cx="76200" cy="57150"/>
            </a:xfrm>
            <a:custGeom>
              <a:avLst/>
              <a:gdLst>
                <a:gd name="T0" fmla="*/ 211 w 241"/>
                <a:gd name="T1" fmla="*/ 151 h 181"/>
                <a:gd name="T2" fmla="*/ 30 w 241"/>
                <a:gd name="T3" fmla="*/ 151 h 181"/>
                <a:gd name="T4" fmla="*/ 30 w 241"/>
                <a:gd name="T5" fmla="*/ 30 h 181"/>
                <a:gd name="T6" fmla="*/ 211 w 241"/>
                <a:gd name="T7" fmla="*/ 30 h 181"/>
                <a:gd name="T8" fmla="*/ 211 w 241"/>
                <a:gd name="T9" fmla="*/ 151 h 181"/>
                <a:gd name="T10" fmla="*/ 226 w 241"/>
                <a:gd name="T11" fmla="*/ 0 h 181"/>
                <a:gd name="T12" fmla="*/ 15 w 241"/>
                <a:gd name="T13" fmla="*/ 0 h 181"/>
                <a:gd name="T14" fmla="*/ 12 w 241"/>
                <a:gd name="T15" fmla="*/ 0 h 181"/>
                <a:gd name="T16" fmla="*/ 9 w 241"/>
                <a:gd name="T17" fmla="*/ 1 h 181"/>
                <a:gd name="T18" fmla="*/ 7 w 241"/>
                <a:gd name="T19" fmla="*/ 2 h 181"/>
                <a:gd name="T20" fmla="*/ 4 w 241"/>
                <a:gd name="T21" fmla="*/ 4 h 181"/>
                <a:gd name="T22" fmla="*/ 2 w 241"/>
                <a:gd name="T23" fmla="*/ 6 h 181"/>
                <a:gd name="T24" fmla="*/ 1 w 241"/>
                <a:gd name="T25" fmla="*/ 8 h 181"/>
                <a:gd name="T26" fmla="*/ 0 w 241"/>
                <a:gd name="T27" fmla="*/ 12 h 181"/>
                <a:gd name="T28" fmla="*/ 0 w 241"/>
                <a:gd name="T29" fmla="*/ 15 h 181"/>
                <a:gd name="T30" fmla="*/ 0 w 241"/>
                <a:gd name="T31" fmla="*/ 166 h 181"/>
                <a:gd name="T32" fmla="*/ 0 w 241"/>
                <a:gd name="T33" fmla="*/ 169 h 181"/>
                <a:gd name="T34" fmla="*/ 1 w 241"/>
                <a:gd name="T35" fmla="*/ 171 h 181"/>
                <a:gd name="T36" fmla="*/ 2 w 241"/>
                <a:gd name="T37" fmla="*/ 175 h 181"/>
                <a:gd name="T38" fmla="*/ 4 w 241"/>
                <a:gd name="T39" fmla="*/ 177 h 181"/>
                <a:gd name="T40" fmla="*/ 7 w 241"/>
                <a:gd name="T41" fmla="*/ 179 h 181"/>
                <a:gd name="T42" fmla="*/ 9 w 241"/>
                <a:gd name="T43" fmla="*/ 180 h 181"/>
                <a:gd name="T44" fmla="*/ 12 w 241"/>
                <a:gd name="T45" fmla="*/ 181 h 181"/>
                <a:gd name="T46" fmla="*/ 15 w 241"/>
                <a:gd name="T47" fmla="*/ 181 h 181"/>
                <a:gd name="T48" fmla="*/ 226 w 241"/>
                <a:gd name="T49" fmla="*/ 181 h 181"/>
                <a:gd name="T50" fmla="*/ 230 w 241"/>
                <a:gd name="T51" fmla="*/ 181 h 181"/>
                <a:gd name="T52" fmla="*/ 233 w 241"/>
                <a:gd name="T53" fmla="*/ 180 h 181"/>
                <a:gd name="T54" fmla="*/ 235 w 241"/>
                <a:gd name="T55" fmla="*/ 178 h 181"/>
                <a:gd name="T56" fmla="*/ 237 w 241"/>
                <a:gd name="T57" fmla="*/ 177 h 181"/>
                <a:gd name="T58" fmla="*/ 239 w 241"/>
                <a:gd name="T59" fmla="*/ 175 h 181"/>
                <a:gd name="T60" fmla="*/ 240 w 241"/>
                <a:gd name="T61" fmla="*/ 171 h 181"/>
                <a:gd name="T62" fmla="*/ 241 w 241"/>
                <a:gd name="T63" fmla="*/ 169 h 181"/>
                <a:gd name="T64" fmla="*/ 241 w 241"/>
                <a:gd name="T65" fmla="*/ 166 h 181"/>
                <a:gd name="T66" fmla="*/ 241 w 241"/>
                <a:gd name="T67" fmla="*/ 15 h 181"/>
                <a:gd name="T68" fmla="*/ 241 w 241"/>
                <a:gd name="T69" fmla="*/ 12 h 181"/>
                <a:gd name="T70" fmla="*/ 240 w 241"/>
                <a:gd name="T71" fmla="*/ 8 h 181"/>
                <a:gd name="T72" fmla="*/ 239 w 241"/>
                <a:gd name="T73" fmla="*/ 6 h 181"/>
                <a:gd name="T74" fmla="*/ 237 w 241"/>
                <a:gd name="T75" fmla="*/ 4 h 181"/>
                <a:gd name="T76" fmla="*/ 235 w 241"/>
                <a:gd name="T77" fmla="*/ 2 h 181"/>
                <a:gd name="T78" fmla="*/ 233 w 241"/>
                <a:gd name="T79" fmla="*/ 1 h 181"/>
                <a:gd name="T80" fmla="*/ 230 w 241"/>
                <a:gd name="T81" fmla="*/ 0 h 181"/>
                <a:gd name="T82" fmla="*/ 226 w 241"/>
                <a:gd name="T83" fmla="*/ 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1" h="181">
                  <a:moveTo>
                    <a:pt x="211" y="151"/>
                  </a:moveTo>
                  <a:lnTo>
                    <a:pt x="30" y="151"/>
                  </a:lnTo>
                  <a:lnTo>
                    <a:pt x="30" y="30"/>
                  </a:lnTo>
                  <a:lnTo>
                    <a:pt x="211" y="30"/>
                  </a:lnTo>
                  <a:lnTo>
                    <a:pt x="211" y="151"/>
                  </a:lnTo>
                  <a:close/>
                  <a:moveTo>
                    <a:pt x="226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166"/>
                  </a:lnTo>
                  <a:lnTo>
                    <a:pt x="0" y="169"/>
                  </a:lnTo>
                  <a:lnTo>
                    <a:pt x="1" y="171"/>
                  </a:lnTo>
                  <a:lnTo>
                    <a:pt x="2" y="175"/>
                  </a:lnTo>
                  <a:lnTo>
                    <a:pt x="4" y="177"/>
                  </a:lnTo>
                  <a:lnTo>
                    <a:pt x="7" y="179"/>
                  </a:lnTo>
                  <a:lnTo>
                    <a:pt x="9" y="180"/>
                  </a:lnTo>
                  <a:lnTo>
                    <a:pt x="12" y="181"/>
                  </a:lnTo>
                  <a:lnTo>
                    <a:pt x="15" y="181"/>
                  </a:lnTo>
                  <a:lnTo>
                    <a:pt x="226" y="181"/>
                  </a:lnTo>
                  <a:lnTo>
                    <a:pt x="230" y="181"/>
                  </a:lnTo>
                  <a:lnTo>
                    <a:pt x="233" y="180"/>
                  </a:lnTo>
                  <a:lnTo>
                    <a:pt x="235" y="178"/>
                  </a:lnTo>
                  <a:lnTo>
                    <a:pt x="237" y="177"/>
                  </a:lnTo>
                  <a:lnTo>
                    <a:pt x="239" y="175"/>
                  </a:lnTo>
                  <a:lnTo>
                    <a:pt x="240" y="171"/>
                  </a:lnTo>
                  <a:lnTo>
                    <a:pt x="241" y="169"/>
                  </a:lnTo>
                  <a:lnTo>
                    <a:pt x="241" y="166"/>
                  </a:lnTo>
                  <a:lnTo>
                    <a:pt x="241" y="15"/>
                  </a:lnTo>
                  <a:lnTo>
                    <a:pt x="241" y="12"/>
                  </a:lnTo>
                  <a:lnTo>
                    <a:pt x="240" y="8"/>
                  </a:lnTo>
                  <a:lnTo>
                    <a:pt x="239" y="6"/>
                  </a:lnTo>
                  <a:lnTo>
                    <a:pt x="237" y="4"/>
                  </a:lnTo>
                  <a:lnTo>
                    <a:pt x="235" y="2"/>
                  </a:lnTo>
                  <a:lnTo>
                    <a:pt x="233" y="1"/>
                  </a:lnTo>
                  <a:lnTo>
                    <a:pt x="230" y="0"/>
                  </a:lnTo>
                  <a:lnTo>
                    <a:pt x="22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4">
              <a:extLst>
                <a:ext uri="{FF2B5EF4-FFF2-40B4-BE49-F238E27FC236}">
                  <a16:creationId xmlns:a16="http://schemas.microsoft.com/office/drawing/2014/main" id="{651B5D83-0709-7347-B6BD-44C1C1D2B1F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9575" y="841375"/>
              <a:ext cx="77788" cy="57150"/>
            </a:xfrm>
            <a:custGeom>
              <a:avLst/>
              <a:gdLst>
                <a:gd name="T0" fmla="*/ 213 w 243"/>
                <a:gd name="T1" fmla="*/ 152 h 182"/>
                <a:gd name="T2" fmla="*/ 32 w 243"/>
                <a:gd name="T3" fmla="*/ 152 h 182"/>
                <a:gd name="T4" fmla="*/ 32 w 243"/>
                <a:gd name="T5" fmla="*/ 30 h 182"/>
                <a:gd name="T6" fmla="*/ 213 w 243"/>
                <a:gd name="T7" fmla="*/ 30 h 182"/>
                <a:gd name="T8" fmla="*/ 213 w 243"/>
                <a:gd name="T9" fmla="*/ 152 h 182"/>
                <a:gd name="T10" fmla="*/ 228 w 243"/>
                <a:gd name="T11" fmla="*/ 0 h 182"/>
                <a:gd name="T12" fmla="*/ 15 w 243"/>
                <a:gd name="T13" fmla="*/ 0 h 182"/>
                <a:gd name="T14" fmla="*/ 13 w 243"/>
                <a:gd name="T15" fmla="*/ 0 h 182"/>
                <a:gd name="T16" fmla="*/ 10 w 243"/>
                <a:gd name="T17" fmla="*/ 1 h 182"/>
                <a:gd name="T18" fmla="*/ 8 w 243"/>
                <a:gd name="T19" fmla="*/ 3 h 182"/>
                <a:gd name="T20" fmla="*/ 6 w 243"/>
                <a:gd name="T21" fmla="*/ 5 h 182"/>
                <a:gd name="T22" fmla="*/ 4 w 243"/>
                <a:gd name="T23" fmla="*/ 7 h 182"/>
                <a:gd name="T24" fmla="*/ 2 w 243"/>
                <a:gd name="T25" fmla="*/ 10 h 182"/>
                <a:gd name="T26" fmla="*/ 2 w 243"/>
                <a:gd name="T27" fmla="*/ 12 h 182"/>
                <a:gd name="T28" fmla="*/ 0 w 243"/>
                <a:gd name="T29" fmla="*/ 15 h 182"/>
                <a:gd name="T30" fmla="*/ 0 w 243"/>
                <a:gd name="T31" fmla="*/ 167 h 182"/>
                <a:gd name="T32" fmla="*/ 2 w 243"/>
                <a:gd name="T33" fmla="*/ 170 h 182"/>
                <a:gd name="T34" fmla="*/ 2 w 243"/>
                <a:gd name="T35" fmla="*/ 173 h 182"/>
                <a:gd name="T36" fmla="*/ 4 w 243"/>
                <a:gd name="T37" fmla="*/ 175 h 182"/>
                <a:gd name="T38" fmla="*/ 6 w 243"/>
                <a:gd name="T39" fmla="*/ 177 h 182"/>
                <a:gd name="T40" fmla="*/ 8 w 243"/>
                <a:gd name="T41" fmla="*/ 179 h 182"/>
                <a:gd name="T42" fmla="*/ 10 w 243"/>
                <a:gd name="T43" fmla="*/ 180 h 182"/>
                <a:gd name="T44" fmla="*/ 13 w 243"/>
                <a:gd name="T45" fmla="*/ 182 h 182"/>
                <a:gd name="T46" fmla="*/ 15 w 243"/>
                <a:gd name="T47" fmla="*/ 182 h 182"/>
                <a:gd name="T48" fmla="*/ 228 w 243"/>
                <a:gd name="T49" fmla="*/ 182 h 182"/>
                <a:gd name="T50" fmla="*/ 231 w 243"/>
                <a:gd name="T51" fmla="*/ 182 h 182"/>
                <a:gd name="T52" fmla="*/ 233 w 243"/>
                <a:gd name="T53" fmla="*/ 180 h 182"/>
                <a:gd name="T54" fmla="*/ 236 w 243"/>
                <a:gd name="T55" fmla="*/ 179 h 182"/>
                <a:gd name="T56" fmla="*/ 239 w 243"/>
                <a:gd name="T57" fmla="*/ 177 h 182"/>
                <a:gd name="T58" fmla="*/ 241 w 243"/>
                <a:gd name="T59" fmla="*/ 175 h 182"/>
                <a:gd name="T60" fmla="*/ 242 w 243"/>
                <a:gd name="T61" fmla="*/ 173 h 182"/>
                <a:gd name="T62" fmla="*/ 243 w 243"/>
                <a:gd name="T63" fmla="*/ 170 h 182"/>
                <a:gd name="T64" fmla="*/ 243 w 243"/>
                <a:gd name="T65" fmla="*/ 167 h 182"/>
                <a:gd name="T66" fmla="*/ 243 w 243"/>
                <a:gd name="T67" fmla="*/ 15 h 182"/>
                <a:gd name="T68" fmla="*/ 243 w 243"/>
                <a:gd name="T69" fmla="*/ 12 h 182"/>
                <a:gd name="T70" fmla="*/ 242 w 243"/>
                <a:gd name="T71" fmla="*/ 10 h 182"/>
                <a:gd name="T72" fmla="*/ 241 w 243"/>
                <a:gd name="T73" fmla="*/ 7 h 182"/>
                <a:gd name="T74" fmla="*/ 239 w 243"/>
                <a:gd name="T75" fmla="*/ 5 h 182"/>
                <a:gd name="T76" fmla="*/ 236 w 243"/>
                <a:gd name="T77" fmla="*/ 4 h 182"/>
                <a:gd name="T78" fmla="*/ 233 w 243"/>
                <a:gd name="T79" fmla="*/ 1 h 182"/>
                <a:gd name="T80" fmla="*/ 231 w 243"/>
                <a:gd name="T81" fmla="*/ 0 h 182"/>
                <a:gd name="T82" fmla="*/ 228 w 243"/>
                <a:gd name="T83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3" h="182">
                  <a:moveTo>
                    <a:pt x="213" y="152"/>
                  </a:moveTo>
                  <a:lnTo>
                    <a:pt x="32" y="152"/>
                  </a:lnTo>
                  <a:lnTo>
                    <a:pt x="32" y="30"/>
                  </a:lnTo>
                  <a:lnTo>
                    <a:pt x="213" y="30"/>
                  </a:lnTo>
                  <a:lnTo>
                    <a:pt x="213" y="152"/>
                  </a:lnTo>
                  <a:close/>
                  <a:moveTo>
                    <a:pt x="228" y="0"/>
                  </a:moveTo>
                  <a:lnTo>
                    <a:pt x="15" y="0"/>
                  </a:lnTo>
                  <a:lnTo>
                    <a:pt x="13" y="0"/>
                  </a:lnTo>
                  <a:lnTo>
                    <a:pt x="10" y="1"/>
                  </a:lnTo>
                  <a:lnTo>
                    <a:pt x="8" y="3"/>
                  </a:lnTo>
                  <a:lnTo>
                    <a:pt x="6" y="5"/>
                  </a:lnTo>
                  <a:lnTo>
                    <a:pt x="4" y="7"/>
                  </a:lnTo>
                  <a:lnTo>
                    <a:pt x="2" y="10"/>
                  </a:lnTo>
                  <a:lnTo>
                    <a:pt x="2" y="12"/>
                  </a:lnTo>
                  <a:lnTo>
                    <a:pt x="0" y="15"/>
                  </a:lnTo>
                  <a:lnTo>
                    <a:pt x="0" y="167"/>
                  </a:lnTo>
                  <a:lnTo>
                    <a:pt x="2" y="170"/>
                  </a:lnTo>
                  <a:lnTo>
                    <a:pt x="2" y="173"/>
                  </a:lnTo>
                  <a:lnTo>
                    <a:pt x="4" y="175"/>
                  </a:lnTo>
                  <a:lnTo>
                    <a:pt x="6" y="177"/>
                  </a:lnTo>
                  <a:lnTo>
                    <a:pt x="8" y="179"/>
                  </a:lnTo>
                  <a:lnTo>
                    <a:pt x="10" y="180"/>
                  </a:lnTo>
                  <a:lnTo>
                    <a:pt x="13" y="182"/>
                  </a:lnTo>
                  <a:lnTo>
                    <a:pt x="15" y="182"/>
                  </a:lnTo>
                  <a:lnTo>
                    <a:pt x="228" y="182"/>
                  </a:lnTo>
                  <a:lnTo>
                    <a:pt x="231" y="182"/>
                  </a:lnTo>
                  <a:lnTo>
                    <a:pt x="233" y="180"/>
                  </a:lnTo>
                  <a:lnTo>
                    <a:pt x="236" y="179"/>
                  </a:lnTo>
                  <a:lnTo>
                    <a:pt x="239" y="177"/>
                  </a:lnTo>
                  <a:lnTo>
                    <a:pt x="241" y="175"/>
                  </a:lnTo>
                  <a:lnTo>
                    <a:pt x="242" y="173"/>
                  </a:lnTo>
                  <a:lnTo>
                    <a:pt x="243" y="170"/>
                  </a:lnTo>
                  <a:lnTo>
                    <a:pt x="243" y="167"/>
                  </a:lnTo>
                  <a:lnTo>
                    <a:pt x="243" y="15"/>
                  </a:lnTo>
                  <a:lnTo>
                    <a:pt x="243" y="12"/>
                  </a:lnTo>
                  <a:lnTo>
                    <a:pt x="242" y="10"/>
                  </a:lnTo>
                  <a:lnTo>
                    <a:pt x="241" y="7"/>
                  </a:lnTo>
                  <a:lnTo>
                    <a:pt x="239" y="5"/>
                  </a:lnTo>
                  <a:lnTo>
                    <a:pt x="236" y="4"/>
                  </a:lnTo>
                  <a:lnTo>
                    <a:pt x="233" y="1"/>
                  </a:lnTo>
                  <a:lnTo>
                    <a:pt x="231" y="0"/>
                  </a:lnTo>
                  <a:lnTo>
                    <a:pt x="22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5">
              <a:extLst>
                <a:ext uri="{FF2B5EF4-FFF2-40B4-BE49-F238E27FC236}">
                  <a16:creationId xmlns:a16="http://schemas.microsoft.com/office/drawing/2014/main" id="{4927F1DC-559E-DA47-98C1-E84F2F71707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4800" y="822325"/>
              <a:ext cx="287338" cy="249238"/>
            </a:xfrm>
            <a:custGeom>
              <a:avLst/>
              <a:gdLst>
                <a:gd name="T0" fmla="*/ 517 w 907"/>
                <a:gd name="T1" fmla="*/ 684 h 786"/>
                <a:gd name="T2" fmla="*/ 538 w 907"/>
                <a:gd name="T3" fmla="*/ 666 h 786"/>
                <a:gd name="T4" fmla="*/ 864 w 907"/>
                <a:gd name="T5" fmla="*/ 670 h 786"/>
                <a:gd name="T6" fmla="*/ 877 w 907"/>
                <a:gd name="T7" fmla="*/ 696 h 786"/>
                <a:gd name="T8" fmla="*/ 550 w 907"/>
                <a:gd name="T9" fmla="*/ 407 h 786"/>
                <a:gd name="T10" fmla="*/ 575 w 907"/>
                <a:gd name="T11" fmla="*/ 393 h 786"/>
                <a:gd name="T12" fmla="*/ 839 w 907"/>
                <a:gd name="T13" fmla="*/ 402 h 786"/>
                <a:gd name="T14" fmla="*/ 847 w 907"/>
                <a:gd name="T15" fmla="*/ 635 h 786"/>
                <a:gd name="T16" fmla="*/ 375 w 907"/>
                <a:gd name="T17" fmla="*/ 381 h 786"/>
                <a:gd name="T18" fmla="*/ 341 w 907"/>
                <a:gd name="T19" fmla="*/ 364 h 786"/>
                <a:gd name="T20" fmla="*/ 275 w 907"/>
                <a:gd name="T21" fmla="*/ 321 h 786"/>
                <a:gd name="T22" fmla="*/ 296 w 907"/>
                <a:gd name="T23" fmla="*/ 303 h 786"/>
                <a:gd name="T24" fmla="*/ 622 w 907"/>
                <a:gd name="T25" fmla="*/ 308 h 786"/>
                <a:gd name="T26" fmla="*/ 636 w 907"/>
                <a:gd name="T27" fmla="*/ 333 h 786"/>
                <a:gd name="T28" fmla="*/ 551 w 907"/>
                <a:gd name="T29" fmla="*/ 368 h 786"/>
                <a:gd name="T30" fmla="*/ 523 w 907"/>
                <a:gd name="T31" fmla="*/ 393 h 786"/>
                <a:gd name="T32" fmla="*/ 63 w 907"/>
                <a:gd name="T33" fmla="*/ 412 h 786"/>
                <a:gd name="T34" fmla="*/ 85 w 907"/>
                <a:gd name="T35" fmla="*/ 394 h 786"/>
                <a:gd name="T36" fmla="*/ 350 w 907"/>
                <a:gd name="T37" fmla="*/ 398 h 786"/>
                <a:gd name="T38" fmla="*/ 364 w 907"/>
                <a:gd name="T39" fmla="*/ 424 h 786"/>
                <a:gd name="T40" fmla="*/ 30 w 907"/>
                <a:gd name="T41" fmla="*/ 696 h 786"/>
                <a:gd name="T42" fmla="*/ 44 w 907"/>
                <a:gd name="T43" fmla="*/ 670 h 786"/>
                <a:gd name="T44" fmla="*/ 369 w 907"/>
                <a:gd name="T45" fmla="*/ 666 h 786"/>
                <a:gd name="T46" fmla="*/ 391 w 907"/>
                <a:gd name="T47" fmla="*/ 684 h 786"/>
                <a:gd name="T48" fmla="*/ 304 w 907"/>
                <a:gd name="T49" fmla="*/ 54 h 786"/>
                <a:gd name="T50" fmla="*/ 321 w 907"/>
                <a:gd name="T51" fmla="*/ 33 h 786"/>
                <a:gd name="T52" fmla="*/ 587 w 907"/>
                <a:gd name="T53" fmla="*/ 33 h 786"/>
                <a:gd name="T54" fmla="*/ 605 w 907"/>
                <a:gd name="T55" fmla="*/ 54 h 786"/>
                <a:gd name="T56" fmla="*/ 877 w 907"/>
                <a:gd name="T57" fmla="*/ 644 h 786"/>
                <a:gd name="T58" fmla="*/ 873 w 907"/>
                <a:gd name="T59" fmla="*/ 400 h 786"/>
                <a:gd name="T60" fmla="*/ 856 w 907"/>
                <a:gd name="T61" fmla="*/ 377 h 786"/>
                <a:gd name="T62" fmla="*/ 829 w 907"/>
                <a:gd name="T63" fmla="*/ 364 h 786"/>
                <a:gd name="T64" fmla="*/ 665 w 907"/>
                <a:gd name="T65" fmla="*/ 324 h 786"/>
                <a:gd name="T66" fmla="*/ 648 w 907"/>
                <a:gd name="T67" fmla="*/ 290 h 786"/>
                <a:gd name="T68" fmla="*/ 634 w 907"/>
                <a:gd name="T69" fmla="*/ 49 h 786"/>
                <a:gd name="T70" fmla="*/ 622 w 907"/>
                <a:gd name="T71" fmla="*/ 22 h 786"/>
                <a:gd name="T72" fmla="*/ 598 w 907"/>
                <a:gd name="T73" fmla="*/ 5 h 786"/>
                <a:gd name="T74" fmla="*/ 332 w 907"/>
                <a:gd name="T75" fmla="*/ 0 h 786"/>
                <a:gd name="T76" fmla="*/ 304 w 907"/>
                <a:gd name="T77" fmla="*/ 7 h 786"/>
                <a:gd name="T78" fmla="*/ 283 w 907"/>
                <a:gd name="T79" fmla="*/ 27 h 786"/>
                <a:gd name="T80" fmla="*/ 272 w 907"/>
                <a:gd name="T81" fmla="*/ 54 h 786"/>
                <a:gd name="T82" fmla="*/ 255 w 907"/>
                <a:gd name="T83" fmla="*/ 296 h 786"/>
                <a:gd name="T84" fmla="*/ 242 w 907"/>
                <a:gd name="T85" fmla="*/ 333 h 786"/>
                <a:gd name="T86" fmla="*/ 73 w 907"/>
                <a:gd name="T87" fmla="*/ 366 h 786"/>
                <a:gd name="T88" fmla="*/ 48 w 907"/>
                <a:gd name="T89" fmla="*/ 381 h 786"/>
                <a:gd name="T90" fmla="*/ 33 w 907"/>
                <a:gd name="T91" fmla="*/ 406 h 786"/>
                <a:gd name="T92" fmla="*/ 24 w 907"/>
                <a:gd name="T93" fmla="*/ 648 h 786"/>
                <a:gd name="T94" fmla="*/ 2 w 907"/>
                <a:gd name="T95" fmla="*/ 680 h 786"/>
                <a:gd name="T96" fmla="*/ 1 w 907"/>
                <a:gd name="T97" fmla="*/ 778 h 786"/>
                <a:gd name="T98" fmla="*/ 12 w 907"/>
                <a:gd name="T99" fmla="*/ 786 h 786"/>
                <a:gd name="T100" fmla="*/ 417 w 907"/>
                <a:gd name="T101" fmla="*/ 784 h 786"/>
                <a:gd name="T102" fmla="*/ 424 w 907"/>
                <a:gd name="T103" fmla="*/ 771 h 786"/>
                <a:gd name="T104" fmla="*/ 415 w 907"/>
                <a:gd name="T105" fmla="*/ 665 h 786"/>
                <a:gd name="T106" fmla="*/ 394 w 907"/>
                <a:gd name="T107" fmla="*/ 424 h 786"/>
                <a:gd name="T108" fmla="*/ 497 w 907"/>
                <a:gd name="T109" fmla="*/ 659 h 786"/>
                <a:gd name="T110" fmla="*/ 484 w 907"/>
                <a:gd name="T111" fmla="*/ 696 h 786"/>
                <a:gd name="T112" fmla="*/ 489 w 907"/>
                <a:gd name="T113" fmla="*/ 782 h 786"/>
                <a:gd name="T114" fmla="*/ 892 w 907"/>
                <a:gd name="T115" fmla="*/ 786 h 786"/>
                <a:gd name="T116" fmla="*/ 905 w 907"/>
                <a:gd name="T117" fmla="*/ 780 h 786"/>
                <a:gd name="T118" fmla="*/ 907 w 907"/>
                <a:gd name="T119" fmla="*/ 688 h 786"/>
                <a:gd name="T120" fmla="*/ 890 w 907"/>
                <a:gd name="T121" fmla="*/ 653 h 7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7" h="786">
                  <a:moveTo>
                    <a:pt x="877" y="756"/>
                  </a:moveTo>
                  <a:lnTo>
                    <a:pt x="515" y="756"/>
                  </a:lnTo>
                  <a:lnTo>
                    <a:pt x="515" y="696"/>
                  </a:lnTo>
                  <a:lnTo>
                    <a:pt x="515" y="690"/>
                  </a:lnTo>
                  <a:lnTo>
                    <a:pt x="517" y="684"/>
                  </a:lnTo>
                  <a:lnTo>
                    <a:pt x="520" y="679"/>
                  </a:lnTo>
                  <a:lnTo>
                    <a:pt x="523" y="675"/>
                  </a:lnTo>
                  <a:lnTo>
                    <a:pt x="528" y="670"/>
                  </a:lnTo>
                  <a:lnTo>
                    <a:pt x="533" y="668"/>
                  </a:lnTo>
                  <a:lnTo>
                    <a:pt x="538" y="666"/>
                  </a:lnTo>
                  <a:lnTo>
                    <a:pt x="545" y="665"/>
                  </a:lnTo>
                  <a:lnTo>
                    <a:pt x="847" y="665"/>
                  </a:lnTo>
                  <a:lnTo>
                    <a:pt x="854" y="666"/>
                  </a:lnTo>
                  <a:lnTo>
                    <a:pt x="859" y="668"/>
                  </a:lnTo>
                  <a:lnTo>
                    <a:pt x="864" y="670"/>
                  </a:lnTo>
                  <a:lnTo>
                    <a:pt x="869" y="675"/>
                  </a:lnTo>
                  <a:lnTo>
                    <a:pt x="872" y="679"/>
                  </a:lnTo>
                  <a:lnTo>
                    <a:pt x="875" y="684"/>
                  </a:lnTo>
                  <a:lnTo>
                    <a:pt x="877" y="690"/>
                  </a:lnTo>
                  <a:lnTo>
                    <a:pt x="877" y="696"/>
                  </a:lnTo>
                  <a:lnTo>
                    <a:pt x="877" y="756"/>
                  </a:lnTo>
                  <a:close/>
                  <a:moveTo>
                    <a:pt x="545" y="424"/>
                  </a:moveTo>
                  <a:lnTo>
                    <a:pt x="545" y="417"/>
                  </a:lnTo>
                  <a:lnTo>
                    <a:pt x="547" y="412"/>
                  </a:lnTo>
                  <a:lnTo>
                    <a:pt x="550" y="407"/>
                  </a:lnTo>
                  <a:lnTo>
                    <a:pt x="553" y="402"/>
                  </a:lnTo>
                  <a:lnTo>
                    <a:pt x="558" y="398"/>
                  </a:lnTo>
                  <a:lnTo>
                    <a:pt x="563" y="396"/>
                  </a:lnTo>
                  <a:lnTo>
                    <a:pt x="568" y="394"/>
                  </a:lnTo>
                  <a:lnTo>
                    <a:pt x="575" y="393"/>
                  </a:lnTo>
                  <a:lnTo>
                    <a:pt x="817" y="393"/>
                  </a:lnTo>
                  <a:lnTo>
                    <a:pt x="823" y="394"/>
                  </a:lnTo>
                  <a:lnTo>
                    <a:pt x="829" y="396"/>
                  </a:lnTo>
                  <a:lnTo>
                    <a:pt x="834" y="398"/>
                  </a:lnTo>
                  <a:lnTo>
                    <a:pt x="839" y="402"/>
                  </a:lnTo>
                  <a:lnTo>
                    <a:pt x="842" y="407"/>
                  </a:lnTo>
                  <a:lnTo>
                    <a:pt x="845" y="412"/>
                  </a:lnTo>
                  <a:lnTo>
                    <a:pt x="846" y="417"/>
                  </a:lnTo>
                  <a:lnTo>
                    <a:pt x="847" y="424"/>
                  </a:lnTo>
                  <a:lnTo>
                    <a:pt x="847" y="635"/>
                  </a:lnTo>
                  <a:lnTo>
                    <a:pt x="545" y="635"/>
                  </a:lnTo>
                  <a:lnTo>
                    <a:pt x="545" y="424"/>
                  </a:lnTo>
                  <a:close/>
                  <a:moveTo>
                    <a:pt x="385" y="393"/>
                  </a:moveTo>
                  <a:lnTo>
                    <a:pt x="381" y="386"/>
                  </a:lnTo>
                  <a:lnTo>
                    <a:pt x="375" y="381"/>
                  </a:lnTo>
                  <a:lnTo>
                    <a:pt x="370" y="376"/>
                  </a:lnTo>
                  <a:lnTo>
                    <a:pt x="364" y="371"/>
                  </a:lnTo>
                  <a:lnTo>
                    <a:pt x="356" y="368"/>
                  </a:lnTo>
                  <a:lnTo>
                    <a:pt x="349" y="365"/>
                  </a:lnTo>
                  <a:lnTo>
                    <a:pt x="341" y="364"/>
                  </a:lnTo>
                  <a:lnTo>
                    <a:pt x="332" y="363"/>
                  </a:lnTo>
                  <a:lnTo>
                    <a:pt x="272" y="363"/>
                  </a:lnTo>
                  <a:lnTo>
                    <a:pt x="272" y="333"/>
                  </a:lnTo>
                  <a:lnTo>
                    <a:pt x="273" y="326"/>
                  </a:lnTo>
                  <a:lnTo>
                    <a:pt x="275" y="321"/>
                  </a:lnTo>
                  <a:lnTo>
                    <a:pt x="278" y="316"/>
                  </a:lnTo>
                  <a:lnTo>
                    <a:pt x="281" y="311"/>
                  </a:lnTo>
                  <a:lnTo>
                    <a:pt x="285" y="308"/>
                  </a:lnTo>
                  <a:lnTo>
                    <a:pt x="291" y="305"/>
                  </a:lnTo>
                  <a:lnTo>
                    <a:pt x="296" y="303"/>
                  </a:lnTo>
                  <a:lnTo>
                    <a:pt x="302" y="303"/>
                  </a:lnTo>
                  <a:lnTo>
                    <a:pt x="605" y="303"/>
                  </a:lnTo>
                  <a:lnTo>
                    <a:pt x="611" y="303"/>
                  </a:lnTo>
                  <a:lnTo>
                    <a:pt x="617" y="305"/>
                  </a:lnTo>
                  <a:lnTo>
                    <a:pt x="622" y="308"/>
                  </a:lnTo>
                  <a:lnTo>
                    <a:pt x="626" y="311"/>
                  </a:lnTo>
                  <a:lnTo>
                    <a:pt x="631" y="316"/>
                  </a:lnTo>
                  <a:lnTo>
                    <a:pt x="633" y="321"/>
                  </a:lnTo>
                  <a:lnTo>
                    <a:pt x="635" y="326"/>
                  </a:lnTo>
                  <a:lnTo>
                    <a:pt x="636" y="333"/>
                  </a:lnTo>
                  <a:lnTo>
                    <a:pt x="636" y="363"/>
                  </a:lnTo>
                  <a:lnTo>
                    <a:pt x="575" y="363"/>
                  </a:lnTo>
                  <a:lnTo>
                    <a:pt x="566" y="364"/>
                  </a:lnTo>
                  <a:lnTo>
                    <a:pt x="559" y="365"/>
                  </a:lnTo>
                  <a:lnTo>
                    <a:pt x="551" y="368"/>
                  </a:lnTo>
                  <a:lnTo>
                    <a:pt x="545" y="371"/>
                  </a:lnTo>
                  <a:lnTo>
                    <a:pt x="538" y="376"/>
                  </a:lnTo>
                  <a:lnTo>
                    <a:pt x="532" y="381"/>
                  </a:lnTo>
                  <a:lnTo>
                    <a:pt x="528" y="386"/>
                  </a:lnTo>
                  <a:lnTo>
                    <a:pt x="523" y="393"/>
                  </a:lnTo>
                  <a:lnTo>
                    <a:pt x="385" y="393"/>
                  </a:lnTo>
                  <a:close/>
                  <a:moveTo>
                    <a:pt x="60" y="635"/>
                  </a:moveTo>
                  <a:lnTo>
                    <a:pt x="60" y="424"/>
                  </a:lnTo>
                  <a:lnTo>
                    <a:pt x="61" y="417"/>
                  </a:lnTo>
                  <a:lnTo>
                    <a:pt x="63" y="412"/>
                  </a:lnTo>
                  <a:lnTo>
                    <a:pt x="65" y="407"/>
                  </a:lnTo>
                  <a:lnTo>
                    <a:pt x="70" y="402"/>
                  </a:lnTo>
                  <a:lnTo>
                    <a:pt x="74" y="398"/>
                  </a:lnTo>
                  <a:lnTo>
                    <a:pt x="79" y="396"/>
                  </a:lnTo>
                  <a:lnTo>
                    <a:pt x="85" y="394"/>
                  </a:lnTo>
                  <a:lnTo>
                    <a:pt x="91" y="393"/>
                  </a:lnTo>
                  <a:lnTo>
                    <a:pt x="332" y="393"/>
                  </a:lnTo>
                  <a:lnTo>
                    <a:pt x="339" y="394"/>
                  </a:lnTo>
                  <a:lnTo>
                    <a:pt x="344" y="396"/>
                  </a:lnTo>
                  <a:lnTo>
                    <a:pt x="350" y="398"/>
                  </a:lnTo>
                  <a:lnTo>
                    <a:pt x="354" y="402"/>
                  </a:lnTo>
                  <a:lnTo>
                    <a:pt x="358" y="407"/>
                  </a:lnTo>
                  <a:lnTo>
                    <a:pt x="360" y="412"/>
                  </a:lnTo>
                  <a:lnTo>
                    <a:pt x="363" y="417"/>
                  </a:lnTo>
                  <a:lnTo>
                    <a:pt x="364" y="424"/>
                  </a:lnTo>
                  <a:lnTo>
                    <a:pt x="364" y="635"/>
                  </a:lnTo>
                  <a:lnTo>
                    <a:pt x="60" y="635"/>
                  </a:lnTo>
                  <a:close/>
                  <a:moveTo>
                    <a:pt x="394" y="756"/>
                  </a:moveTo>
                  <a:lnTo>
                    <a:pt x="30" y="756"/>
                  </a:lnTo>
                  <a:lnTo>
                    <a:pt x="30" y="696"/>
                  </a:lnTo>
                  <a:lnTo>
                    <a:pt x="31" y="690"/>
                  </a:lnTo>
                  <a:lnTo>
                    <a:pt x="32" y="684"/>
                  </a:lnTo>
                  <a:lnTo>
                    <a:pt x="35" y="679"/>
                  </a:lnTo>
                  <a:lnTo>
                    <a:pt x="40" y="675"/>
                  </a:lnTo>
                  <a:lnTo>
                    <a:pt x="44" y="670"/>
                  </a:lnTo>
                  <a:lnTo>
                    <a:pt x="48" y="668"/>
                  </a:lnTo>
                  <a:lnTo>
                    <a:pt x="55" y="666"/>
                  </a:lnTo>
                  <a:lnTo>
                    <a:pt x="60" y="665"/>
                  </a:lnTo>
                  <a:lnTo>
                    <a:pt x="364" y="665"/>
                  </a:lnTo>
                  <a:lnTo>
                    <a:pt x="369" y="666"/>
                  </a:lnTo>
                  <a:lnTo>
                    <a:pt x="375" y="668"/>
                  </a:lnTo>
                  <a:lnTo>
                    <a:pt x="380" y="670"/>
                  </a:lnTo>
                  <a:lnTo>
                    <a:pt x="385" y="675"/>
                  </a:lnTo>
                  <a:lnTo>
                    <a:pt x="388" y="679"/>
                  </a:lnTo>
                  <a:lnTo>
                    <a:pt x="391" y="684"/>
                  </a:lnTo>
                  <a:lnTo>
                    <a:pt x="393" y="690"/>
                  </a:lnTo>
                  <a:lnTo>
                    <a:pt x="394" y="696"/>
                  </a:lnTo>
                  <a:lnTo>
                    <a:pt x="394" y="756"/>
                  </a:lnTo>
                  <a:close/>
                  <a:moveTo>
                    <a:pt x="302" y="60"/>
                  </a:moveTo>
                  <a:lnTo>
                    <a:pt x="304" y="54"/>
                  </a:lnTo>
                  <a:lnTo>
                    <a:pt x="305" y="49"/>
                  </a:lnTo>
                  <a:lnTo>
                    <a:pt x="308" y="43"/>
                  </a:lnTo>
                  <a:lnTo>
                    <a:pt x="311" y="39"/>
                  </a:lnTo>
                  <a:lnTo>
                    <a:pt x="316" y="36"/>
                  </a:lnTo>
                  <a:lnTo>
                    <a:pt x="321" y="33"/>
                  </a:lnTo>
                  <a:lnTo>
                    <a:pt x="327" y="30"/>
                  </a:lnTo>
                  <a:lnTo>
                    <a:pt x="332" y="30"/>
                  </a:lnTo>
                  <a:lnTo>
                    <a:pt x="575" y="30"/>
                  </a:lnTo>
                  <a:lnTo>
                    <a:pt x="581" y="30"/>
                  </a:lnTo>
                  <a:lnTo>
                    <a:pt x="587" y="33"/>
                  </a:lnTo>
                  <a:lnTo>
                    <a:pt x="592" y="36"/>
                  </a:lnTo>
                  <a:lnTo>
                    <a:pt x="596" y="39"/>
                  </a:lnTo>
                  <a:lnTo>
                    <a:pt x="600" y="43"/>
                  </a:lnTo>
                  <a:lnTo>
                    <a:pt x="603" y="49"/>
                  </a:lnTo>
                  <a:lnTo>
                    <a:pt x="605" y="54"/>
                  </a:lnTo>
                  <a:lnTo>
                    <a:pt x="605" y="60"/>
                  </a:lnTo>
                  <a:lnTo>
                    <a:pt x="605" y="273"/>
                  </a:lnTo>
                  <a:lnTo>
                    <a:pt x="302" y="273"/>
                  </a:lnTo>
                  <a:lnTo>
                    <a:pt x="302" y="60"/>
                  </a:lnTo>
                  <a:close/>
                  <a:moveTo>
                    <a:pt x="877" y="644"/>
                  </a:moveTo>
                  <a:lnTo>
                    <a:pt x="877" y="424"/>
                  </a:lnTo>
                  <a:lnTo>
                    <a:pt x="877" y="417"/>
                  </a:lnTo>
                  <a:lnTo>
                    <a:pt x="876" y="411"/>
                  </a:lnTo>
                  <a:lnTo>
                    <a:pt x="875" y="406"/>
                  </a:lnTo>
                  <a:lnTo>
                    <a:pt x="873" y="400"/>
                  </a:lnTo>
                  <a:lnTo>
                    <a:pt x="870" y="395"/>
                  </a:lnTo>
                  <a:lnTo>
                    <a:pt x="868" y="389"/>
                  </a:lnTo>
                  <a:lnTo>
                    <a:pt x="863" y="385"/>
                  </a:lnTo>
                  <a:lnTo>
                    <a:pt x="860" y="381"/>
                  </a:lnTo>
                  <a:lnTo>
                    <a:pt x="856" y="377"/>
                  </a:lnTo>
                  <a:lnTo>
                    <a:pt x="850" y="373"/>
                  </a:lnTo>
                  <a:lnTo>
                    <a:pt x="846" y="370"/>
                  </a:lnTo>
                  <a:lnTo>
                    <a:pt x="841" y="368"/>
                  </a:lnTo>
                  <a:lnTo>
                    <a:pt x="835" y="366"/>
                  </a:lnTo>
                  <a:lnTo>
                    <a:pt x="829" y="364"/>
                  </a:lnTo>
                  <a:lnTo>
                    <a:pt x="824" y="364"/>
                  </a:lnTo>
                  <a:lnTo>
                    <a:pt x="817" y="363"/>
                  </a:lnTo>
                  <a:lnTo>
                    <a:pt x="666" y="363"/>
                  </a:lnTo>
                  <a:lnTo>
                    <a:pt x="666" y="333"/>
                  </a:lnTo>
                  <a:lnTo>
                    <a:pt x="665" y="324"/>
                  </a:lnTo>
                  <a:lnTo>
                    <a:pt x="664" y="317"/>
                  </a:lnTo>
                  <a:lnTo>
                    <a:pt x="661" y="309"/>
                  </a:lnTo>
                  <a:lnTo>
                    <a:pt x="657" y="303"/>
                  </a:lnTo>
                  <a:lnTo>
                    <a:pt x="653" y="296"/>
                  </a:lnTo>
                  <a:lnTo>
                    <a:pt x="648" y="290"/>
                  </a:lnTo>
                  <a:lnTo>
                    <a:pt x="642" y="284"/>
                  </a:lnTo>
                  <a:lnTo>
                    <a:pt x="636" y="280"/>
                  </a:lnTo>
                  <a:lnTo>
                    <a:pt x="636" y="60"/>
                  </a:lnTo>
                  <a:lnTo>
                    <a:pt x="635" y="54"/>
                  </a:lnTo>
                  <a:lnTo>
                    <a:pt x="634" y="49"/>
                  </a:lnTo>
                  <a:lnTo>
                    <a:pt x="633" y="42"/>
                  </a:lnTo>
                  <a:lnTo>
                    <a:pt x="631" y="37"/>
                  </a:lnTo>
                  <a:lnTo>
                    <a:pt x="628" y="31"/>
                  </a:lnTo>
                  <a:lnTo>
                    <a:pt x="625" y="27"/>
                  </a:lnTo>
                  <a:lnTo>
                    <a:pt x="622" y="22"/>
                  </a:lnTo>
                  <a:lnTo>
                    <a:pt x="618" y="18"/>
                  </a:lnTo>
                  <a:lnTo>
                    <a:pt x="613" y="14"/>
                  </a:lnTo>
                  <a:lnTo>
                    <a:pt x="609" y="10"/>
                  </a:lnTo>
                  <a:lnTo>
                    <a:pt x="604" y="7"/>
                  </a:lnTo>
                  <a:lnTo>
                    <a:pt x="598" y="5"/>
                  </a:lnTo>
                  <a:lnTo>
                    <a:pt x="593" y="3"/>
                  </a:lnTo>
                  <a:lnTo>
                    <a:pt x="587" y="1"/>
                  </a:lnTo>
                  <a:lnTo>
                    <a:pt x="581" y="0"/>
                  </a:lnTo>
                  <a:lnTo>
                    <a:pt x="575" y="0"/>
                  </a:lnTo>
                  <a:lnTo>
                    <a:pt x="332" y="0"/>
                  </a:lnTo>
                  <a:lnTo>
                    <a:pt x="327" y="0"/>
                  </a:lnTo>
                  <a:lnTo>
                    <a:pt x="321" y="1"/>
                  </a:lnTo>
                  <a:lnTo>
                    <a:pt x="315" y="3"/>
                  </a:lnTo>
                  <a:lnTo>
                    <a:pt x="309" y="5"/>
                  </a:lnTo>
                  <a:lnTo>
                    <a:pt x="304" y="7"/>
                  </a:lnTo>
                  <a:lnTo>
                    <a:pt x="299" y="10"/>
                  </a:lnTo>
                  <a:lnTo>
                    <a:pt x="294" y="14"/>
                  </a:lnTo>
                  <a:lnTo>
                    <a:pt x="290" y="18"/>
                  </a:lnTo>
                  <a:lnTo>
                    <a:pt x="286" y="22"/>
                  </a:lnTo>
                  <a:lnTo>
                    <a:pt x="283" y="27"/>
                  </a:lnTo>
                  <a:lnTo>
                    <a:pt x="280" y="31"/>
                  </a:lnTo>
                  <a:lnTo>
                    <a:pt x="277" y="37"/>
                  </a:lnTo>
                  <a:lnTo>
                    <a:pt x="275" y="42"/>
                  </a:lnTo>
                  <a:lnTo>
                    <a:pt x="273" y="49"/>
                  </a:lnTo>
                  <a:lnTo>
                    <a:pt x="272" y="54"/>
                  </a:lnTo>
                  <a:lnTo>
                    <a:pt x="272" y="60"/>
                  </a:lnTo>
                  <a:lnTo>
                    <a:pt x="272" y="280"/>
                  </a:lnTo>
                  <a:lnTo>
                    <a:pt x="266" y="284"/>
                  </a:lnTo>
                  <a:lnTo>
                    <a:pt x="260" y="290"/>
                  </a:lnTo>
                  <a:lnTo>
                    <a:pt x="255" y="296"/>
                  </a:lnTo>
                  <a:lnTo>
                    <a:pt x="251" y="303"/>
                  </a:lnTo>
                  <a:lnTo>
                    <a:pt x="247" y="309"/>
                  </a:lnTo>
                  <a:lnTo>
                    <a:pt x="245" y="317"/>
                  </a:lnTo>
                  <a:lnTo>
                    <a:pt x="242" y="324"/>
                  </a:lnTo>
                  <a:lnTo>
                    <a:pt x="242" y="333"/>
                  </a:lnTo>
                  <a:lnTo>
                    <a:pt x="242" y="363"/>
                  </a:lnTo>
                  <a:lnTo>
                    <a:pt x="91" y="363"/>
                  </a:lnTo>
                  <a:lnTo>
                    <a:pt x="85" y="364"/>
                  </a:lnTo>
                  <a:lnTo>
                    <a:pt x="78" y="364"/>
                  </a:lnTo>
                  <a:lnTo>
                    <a:pt x="73" y="366"/>
                  </a:lnTo>
                  <a:lnTo>
                    <a:pt x="68" y="368"/>
                  </a:lnTo>
                  <a:lnTo>
                    <a:pt x="62" y="370"/>
                  </a:lnTo>
                  <a:lnTo>
                    <a:pt x="57" y="373"/>
                  </a:lnTo>
                  <a:lnTo>
                    <a:pt x="53" y="377"/>
                  </a:lnTo>
                  <a:lnTo>
                    <a:pt x="48" y="381"/>
                  </a:lnTo>
                  <a:lnTo>
                    <a:pt x="44" y="385"/>
                  </a:lnTo>
                  <a:lnTo>
                    <a:pt x="41" y="389"/>
                  </a:lnTo>
                  <a:lnTo>
                    <a:pt x="38" y="395"/>
                  </a:lnTo>
                  <a:lnTo>
                    <a:pt x="35" y="400"/>
                  </a:lnTo>
                  <a:lnTo>
                    <a:pt x="33" y="406"/>
                  </a:lnTo>
                  <a:lnTo>
                    <a:pt x="31" y="411"/>
                  </a:lnTo>
                  <a:lnTo>
                    <a:pt x="31" y="417"/>
                  </a:lnTo>
                  <a:lnTo>
                    <a:pt x="30" y="424"/>
                  </a:lnTo>
                  <a:lnTo>
                    <a:pt x="30" y="644"/>
                  </a:lnTo>
                  <a:lnTo>
                    <a:pt x="24" y="648"/>
                  </a:lnTo>
                  <a:lnTo>
                    <a:pt x="18" y="653"/>
                  </a:lnTo>
                  <a:lnTo>
                    <a:pt x="13" y="659"/>
                  </a:lnTo>
                  <a:lnTo>
                    <a:pt x="9" y="665"/>
                  </a:lnTo>
                  <a:lnTo>
                    <a:pt x="4" y="672"/>
                  </a:lnTo>
                  <a:lnTo>
                    <a:pt x="2" y="680"/>
                  </a:lnTo>
                  <a:lnTo>
                    <a:pt x="1" y="688"/>
                  </a:lnTo>
                  <a:lnTo>
                    <a:pt x="0" y="696"/>
                  </a:lnTo>
                  <a:lnTo>
                    <a:pt x="0" y="771"/>
                  </a:lnTo>
                  <a:lnTo>
                    <a:pt x="0" y="774"/>
                  </a:lnTo>
                  <a:lnTo>
                    <a:pt x="1" y="778"/>
                  </a:lnTo>
                  <a:lnTo>
                    <a:pt x="2" y="780"/>
                  </a:lnTo>
                  <a:lnTo>
                    <a:pt x="4" y="782"/>
                  </a:lnTo>
                  <a:lnTo>
                    <a:pt x="6" y="784"/>
                  </a:lnTo>
                  <a:lnTo>
                    <a:pt x="10" y="785"/>
                  </a:lnTo>
                  <a:lnTo>
                    <a:pt x="12" y="786"/>
                  </a:lnTo>
                  <a:lnTo>
                    <a:pt x="15" y="786"/>
                  </a:lnTo>
                  <a:lnTo>
                    <a:pt x="409" y="786"/>
                  </a:lnTo>
                  <a:lnTo>
                    <a:pt x="412" y="786"/>
                  </a:lnTo>
                  <a:lnTo>
                    <a:pt x="414" y="785"/>
                  </a:lnTo>
                  <a:lnTo>
                    <a:pt x="417" y="784"/>
                  </a:lnTo>
                  <a:lnTo>
                    <a:pt x="419" y="782"/>
                  </a:lnTo>
                  <a:lnTo>
                    <a:pt x="421" y="780"/>
                  </a:lnTo>
                  <a:lnTo>
                    <a:pt x="423" y="778"/>
                  </a:lnTo>
                  <a:lnTo>
                    <a:pt x="424" y="774"/>
                  </a:lnTo>
                  <a:lnTo>
                    <a:pt x="424" y="771"/>
                  </a:lnTo>
                  <a:lnTo>
                    <a:pt x="424" y="696"/>
                  </a:lnTo>
                  <a:lnTo>
                    <a:pt x="423" y="688"/>
                  </a:lnTo>
                  <a:lnTo>
                    <a:pt x="421" y="680"/>
                  </a:lnTo>
                  <a:lnTo>
                    <a:pt x="419" y="672"/>
                  </a:lnTo>
                  <a:lnTo>
                    <a:pt x="415" y="665"/>
                  </a:lnTo>
                  <a:lnTo>
                    <a:pt x="411" y="659"/>
                  </a:lnTo>
                  <a:lnTo>
                    <a:pt x="405" y="653"/>
                  </a:lnTo>
                  <a:lnTo>
                    <a:pt x="400" y="648"/>
                  </a:lnTo>
                  <a:lnTo>
                    <a:pt x="394" y="644"/>
                  </a:lnTo>
                  <a:lnTo>
                    <a:pt x="394" y="424"/>
                  </a:lnTo>
                  <a:lnTo>
                    <a:pt x="515" y="424"/>
                  </a:lnTo>
                  <a:lnTo>
                    <a:pt x="515" y="644"/>
                  </a:lnTo>
                  <a:lnTo>
                    <a:pt x="508" y="648"/>
                  </a:lnTo>
                  <a:lnTo>
                    <a:pt x="502" y="653"/>
                  </a:lnTo>
                  <a:lnTo>
                    <a:pt x="497" y="659"/>
                  </a:lnTo>
                  <a:lnTo>
                    <a:pt x="492" y="665"/>
                  </a:lnTo>
                  <a:lnTo>
                    <a:pt x="489" y="672"/>
                  </a:lnTo>
                  <a:lnTo>
                    <a:pt x="486" y="680"/>
                  </a:lnTo>
                  <a:lnTo>
                    <a:pt x="485" y="688"/>
                  </a:lnTo>
                  <a:lnTo>
                    <a:pt x="484" y="696"/>
                  </a:lnTo>
                  <a:lnTo>
                    <a:pt x="484" y="771"/>
                  </a:lnTo>
                  <a:lnTo>
                    <a:pt x="485" y="774"/>
                  </a:lnTo>
                  <a:lnTo>
                    <a:pt x="486" y="778"/>
                  </a:lnTo>
                  <a:lnTo>
                    <a:pt x="487" y="780"/>
                  </a:lnTo>
                  <a:lnTo>
                    <a:pt x="489" y="782"/>
                  </a:lnTo>
                  <a:lnTo>
                    <a:pt x="491" y="784"/>
                  </a:lnTo>
                  <a:lnTo>
                    <a:pt x="493" y="785"/>
                  </a:lnTo>
                  <a:lnTo>
                    <a:pt x="497" y="786"/>
                  </a:lnTo>
                  <a:lnTo>
                    <a:pt x="500" y="786"/>
                  </a:lnTo>
                  <a:lnTo>
                    <a:pt x="892" y="786"/>
                  </a:lnTo>
                  <a:lnTo>
                    <a:pt x="896" y="786"/>
                  </a:lnTo>
                  <a:lnTo>
                    <a:pt x="899" y="785"/>
                  </a:lnTo>
                  <a:lnTo>
                    <a:pt x="901" y="784"/>
                  </a:lnTo>
                  <a:lnTo>
                    <a:pt x="903" y="782"/>
                  </a:lnTo>
                  <a:lnTo>
                    <a:pt x="905" y="780"/>
                  </a:lnTo>
                  <a:lnTo>
                    <a:pt x="906" y="778"/>
                  </a:lnTo>
                  <a:lnTo>
                    <a:pt x="907" y="774"/>
                  </a:lnTo>
                  <a:lnTo>
                    <a:pt x="907" y="771"/>
                  </a:lnTo>
                  <a:lnTo>
                    <a:pt x="907" y="696"/>
                  </a:lnTo>
                  <a:lnTo>
                    <a:pt x="907" y="688"/>
                  </a:lnTo>
                  <a:lnTo>
                    <a:pt x="905" y="680"/>
                  </a:lnTo>
                  <a:lnTo>
                    <a:pt x="903" y="672"/>
                  </a:lnTo>
                  <a:lnTo>
                    <a:pt x="900" y="665"/>
                  </a:lnTo>
                  <a:lnTo>
                    <a:pt x="896" y="659"/>
                  </a:lnTo>
                  <a:lnTo>
                    <a:pt x="890" y="653"/>
                  </a:lnTo>
                  <a:lnTo>
                    <a:pt x="884" y="648"/>
                  </a:lnTo>
                  <a:lnTo>
                    <a:pt x="877" y="6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26">
              <a:extLst>
                <a:ext uri="{FF2B5EF4-FFF2-40B4-BE49-F238E27FC236}">
                  <a16:creationId xmlns:a16="http://schemas.microsoft.com/office/drawing/2014/main" id="{C0B6202D-C670-A94C-B803-1FB7D6A64E4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7363" y="957263"/>
              <a:ext cx="76200" cy="57150"/>
            </a:xfrm>
            <a:custGeom>
              <a:avLst/>
              <a:gdLst>
                <a:gd name="T0" fmla="*/ 212 w 242"/>
                <a:gd name="T1" fmla="*/ 151 h 181"/>
                <a:gd name="T2" fmla="*/ 30 w 242"/>
                <a:gd name="T3" fmla="*/ 151 h 181"/>
                <a:gd name="T4" fmla="*/ 30 w 242"/>
                <a:gd name="T5" fmla="*/ 30 h 181"/>
                <a:gd name="T6" fmla="*/ 212 w 242"/>
                <a:gd name="T7" fmla="*/ 30 h 181"/>
                <a:gd name="T8" fmla="*/ 212 w 242"/>
                <a:gd name="T9" fmla="*/ 151 h 181"/>
                <a:gd name="T10" fmla="*/ 227 w 242"/>
                <a:gd name="T11" fmla="*/ 0 h 181"/>
                <a:gd name="T12" fmla="*/ 15 w 242"/>
                <a:gd name="T13" fmla="*/ 0 h 181"/>
                <a:gd name="T14" fmla="*/ 12 w 242"/>
                <a:gd name="T15" fmla="*/ 0 h 181"/>
                <a:gd name="T16" fmla="*/ 10 w 242"/>
                <a:gd name="T17" fmla="*/ 1 h 181"/>
                <a:gd name="T18" fmla="*/ 6 w 242"/>
                <a:gd name="T19" fmla="*/ 2 h 181"/>
                <a:gd name="T20" fmla="*/ 4 w 242"/>
                <a:gd name="T21" fmla="*/ 4 h 181"/>
                <a:gd name="T22" fmla="*/ 3 w 242"/>
                <a:gd name="T23" fmla="*/ 6 h 181"/>
                <a:gd name="T24" fmla="*/ 1 w 242"/>
                <a:gd name="T25" fmla="*/ 8 h 181"/>
                <a:gd name="T26" fmla="*/ 0 w 242"/>
                <a:gd name="T27" fmla="*/ 12 h 181"/>
                <a:gd name="T28" fmla="*/ 0 w 242"/>
                <a:gd name="T29" fmla="*/ 15 h 181"/>
                <a:gd name="T30" fmla="*/ 0 w 242"/>
                <a:gd name="T31" fmla="*/ 166 h 181"/>
                <a:gd name="T32" fmla="*/ 0 w 242"/>
                <a:gd name="T33" fmla="*/ 169 h 181"/>
                <a:gd name="T34" fmla="*/ 1 w 242"/>
                <a:gd name="T35" fmla="*/ 171 h 181"/>
                <a:gd name="T36" fmla="*/ 3 w 242"/>
                <a:gd name="T37" fmla="*/ 175 h 181"/>
                <a:gd name="T38" fmla="*/ 4 w 242"/>
                <a:gd name="T39" fmla="*/ 177 h 181"/>
                <a:gd name="T40" fmla="*/ 6 w 242"/>
                <a:gd name="T41" fmla="*/ 179 h 181"/>
                <a:gd name="T42" fmla="*/ 10 w 242"/>
                <a:gd name="T43" fmla="*/ 180 h 181"/>
                <a:gd name="T44" fmla="*/ 12 w 242"/>
                <a:gd name="T45" fmla="*/ 181 h 181"/>
                <a:gd name="T46" fmla="*/ 15 w 242"/>
                <a:gd name="T47" fmla="*/ 181 h 181"/>
                <a:gd name="T48" fmla="*/ 227 w 242"/>
                <a:gd name="T49" fmla="*/ 181 h 181"/>
                <a:gd name="T50" fmla="*/ 230 w 242"/>
                <a:gd name="T51" fmla="*/ 181 h 181"/>
                <a:gd name="T52" fmla="*/ 233 w 242"/>
                <a:gd name="T53" fmla="*/ 180 h 181"/>
                <a:gd name="T54" fmla="*/ 236 w 242"/>
                <a:gd name="T55" fmla="*/ 178 h 181"/>
                <a:gd name="T56" fmla="*/ 238 w 242"/>
                <a:gd name="T57" fmla="*/ 177 h 181"/>
                <a:gd name="T58" fmla="*/ 239 w 242"/>
                <a:gd name="T59" fmla="*/ 175 h 181"/>
                <a:gd name="T60" fmla="*/ 241 w 242"/>
                <a:gd name="T61" fmla="*/ 171 h 181"/>
                <a:gd name="T62" fmla="*/ 242 w 242"/>
                <a:gd name="T63" fmla="*/ 169 h 181"/>
                <a:gd name="T64" fmla="*/ 242 w 242"/>
                <a:gd name="T65" fmla="*/ 166 h 181"/>
                <a:gd name="T66" fmla="*/ 242 w 242"/>
                <a:gd name="T67" fmla="*/ 15 h 181"/>
                <a:gd name="T68" fmla="*/ 242 w 242"/>
                <a:gd name="T69" fmla="*/ 12 h 181"/>
                <a:gd name="T70" fmla="*/ 241 w 242"/>
                <a:gd name="T71" fmla="*/ 8 h 181"/>
                <a:gd name="T72" fmla="*/ 239 w 242"/>
                <a:gd name="T73" fmla="*/ 6 h 181"/>
                <a:gd name="T74" fmla="*/ 238 w 242"/>
                <a:gd name="T75" fmla="*/ 4 h 181"/>
                <a:gd name="T76" fmla="*/ 236 w 242"/>
                <a:gd name="T77" fmla="*/ 2 h 181"/>
                <a:gd name="T78" fmla="*/ 233 w 242"/>
                <a:gd name="T79" fmla="*/ 1 h 181"/>
                <a:gd name="T80" fmla="*/ 230 w 242"/>
                <a:gd name="T81" fmla="*/ 0 h 181"/>
                <a:gd name="T82" fmla="*/ 227 w 242"/>
                <a:gd name="T83" fmla="*/ 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2" h="181">
                  <a:moveTo>
                    <a:pt x="212" y="151"/>
                  </a:moveTo>
                  <a:lnTo>
                    <a:pt x="30" y="151"/>
                  </a:lnTo>
                  <a:lnTo>
                    <a:pt x="30" y="30"/>
                  </a:lnTo>
                  <a:lnTo>
                    <a:pt x="212" y="30"/>
                  </a:lnTo>
                  <a:lnTo>
                    <a:pt x="212" y="151"/>
                  </a:lnTo>
                  <a:close/>
                  <a:moveTo>
                    <a:pt x="227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6" y="2"/>
                  </a:lnTo>
                  <a:lnTo>
                    <a:pt x="4" y="4"/>
                  </a:lnTo>
                  <a:lnTo>
                    <a:pt x="3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166"/>
                  </a:lnTo>
                  <a:lnTo>
                    <a:pt x="0" y="169"/>
                  </a:lnTo>
                  <a:lnTo>
                    <a:pt x="1" y="171"/>
                  </a:lnTo>
                  <a:lnTo>
                    <a:pt x="3" y="175"/>
                  </a:lnTo>
                  <a:lnTo>
                    <a:pt x="4" y="177"/>
                  </a:lnTo>
                  <a:lnTo>
                    <a:pt x="6" y="179"/>
                  </a:lnTo>
                  <a:lnTo>
                    <a:pt x="10" y="180"/>
                  </a:lnTo>
                  <a:lnTo>
                    <a:pt x="12" y="181"/>
                  </a:lnTo>
                  <a:lnTo>
                    <a:pt x="15" y="181"/>
                  </a:lnTo>
                  <a:lnTo>
                    <a:pt x="227" y="181"/>
                  </a:lnTo>
                  <a:lnTo>
                    <a:pt x="230" y="181"/>
                  </a:lnTo>
                  <a:lnTo>
                    <a:pt x="233" y="180"/>
                  </a:lnTo>
                  <a:lnTo>
                    <a:pt x="236" y="178"/>
                  </a:lnTo>
                  <a:lnTo>
                    <a:pt x="238" y="177"/>
                  </a:lnTo>
                  <a:lnTo>
                    <a:pt x="239" y="175"/>
                  </a:lnTo>
                  <a:lnTo>
                    <a:pt x="241" y="171"/>
                  </a:lnTo>
                  <a:lnTo>
                    <a:pt x="242" y="169"/>
                  </a:lnTo>
                  <a:lnTo>
                    <a:pt x="242" y="166"/>
                  </a:lnTo>
                  <a:lnTo>
                    <a:pt x="242" y="15"/>
                  </a:lnTo>
                  <a:lnTo>
                    <a:pt x="242" y="12"/>
                  </a:lnTo>
                  <a:lnTo>
                    <a:pt x="241" y="8"/>
                  </a:lnTo>
                  <a:lnTo>
                    <a:pt x="239" y="6"/>
                  </a:lnTo>
                  <a:lnTo>
                    <a:pt x="238" y="4"/>
                  </a:lnTo>
                  <a:lnTo>
                    <a:pt x="236" y="2"/>
                  </a:lnTo>
                  <a:lnTo>
                    <a:pt x="233" y="1"/>
                  </a:lnTo>
                  <a:lnTo>
                    <a:pt x="230" y="0"/>
                  </a:lnTo>
                  <a:lnTo>
                    <a:pt x="22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C6E499C1-CD70-754F-97D8-56C07EDED457}"/>
              </a:ext>
            </a:extLst>
          </p:cNvPr>
          <p:cNvSpPr txBox="1"/>
          <p:nvPr/>
        </p:nvSpPr>
        <p:spPr>
          <a:xfrm>
            <a:off x="1062038" y="2900075"/>
            <a:ext cx="3684814" cy="8974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3600" dirty="0">
                <a:ea typeface="Titillium Light" charset="0"/>
                <a:cs typeface="Titillium Light" charset="0"/>
              </a:rPr>
              <a:t>Outcome of the project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35A0CB1-FD56-FE4C-B5DF-503CA88697B1}"/>
              </a:ext>
            </a:extLst>
          </p:cNvPr>
          <p:cNvCxnSpPr/>
          <p:nvPr/>
        </p:nvCxnSpPr>
        <p:spPr>
          <a:xfrm>
            <a:off x="1062038" y="4097133"/>
            <a:ext cx="691243" cy="0"/>
          </a:xfrm>
          <a:prstGeom prst="line">
            <a:avLst/>
          </a:prstGeom>
          <a:ln w="25400">
            <a:gradFill>
              <a:gsLst>
                <a:gs pos="1000">
                  <a:srgbClr val="002060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77E86D3-210F-764B-BDC0-053CBAA1BF45}"/>
              </a:ext>
            </a:extLst>
          </p:cNvPr>
          <p:cNvSpPr txBox="1"/>
          <p:nvPr/>
        </p:nvSpPr>
        <p:spPr>
          <a:xfrm>
            <a:off x="1062038" y="2441681"/>
            <a:ext cx="1754372" cy="1261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000" b="1" spc="200" dirty="0">
                <a:ea typeface="Titillium" charset="0"/>
                <a:cs typeface="Titillium" charset="0"/>
              </a:rPr>
              <a:t>After completing 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C524099-9350-B145-BA99-5A3FB45BE27C}"/>
              </a:ext>
            </a:extLst>
          </p:cNvPr>
          <p:cNvGrpSpPr/>
          <p:nvPr/>
        </p:nvGrpSpPr>
        <p:grpSpPr>
          <a:xfrm>
            <a:off x="5367338" y="1371600"/>
            <a:ext cx="6330448" cy="1134436"/>
            <a:chOff x="6096000" y="1553630"/>
            <a:chExt cx="6330448" cy="1134436"/>
          </a:xfrm>
        </p:grpSpPr>
        <p:sp>
          <p:nvSpPr>
            <p:cNvPr id="16" name="AutoShape 2">
              <a:extLst>
                <a:ext uri="{FF2B5EF4-FFF2-40B4-BE49-F238E27FC236}">
                  <a16:creationId xmlns:a16="http://schemas.microsoft.com/office/drawing/2014/main" id="{310CB9A3-33BA-544A-9449-48EF2CD16E0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96000" y="1553630"/>
              <a:ext cx="899765" cy="973777"/>
            </a:xfrm>
            <a:custGeom>
              <a:avLst/>
              <a:gdLst/>
              <a:ahLst/>
              <a:cxnLst/>
              <a:rect l="0" t="0" r="r" b="b"/>
              <a:pathLst>
                <a:path w="21600" h="21251">
                  <a:moveTo>
                    <a:pt x="0" y="7472"/>
                  </a:moveTo>
                  <a:cubicBezTo>
                    <a:pt x="0" y="6079"/>
                    <a:pt x="1085" y="4368"/>
                    <a:pt x="2412" y="3670"/>
                  </a:cubicBezTo>
                  <a:lnTo>
                    <a:pt x="8389" y="523"/>
                  </a:lnTo>
                  <a:cubicBezTo>
                    <a:pt x="9715" y="-175"/>
                    <a:pt x="11885" y="-175"/>
                    <a:pt x="13211" y="523"/>
                  </a:cubicBezTo>
                  <a:lnTo>
                    <a:pt x="19188" y="3670"/>
                  </a:lnTo>
                  <a:cubicBezTo>
                    <a:pt x="20515" y="4368"/>
                    <a:pt x="21600" y="6079"/>
                    <a:pt x="21600" y="7472"/>
                  </a:cubicBezTo>
                  <a:lnTo>
                    <a:pt x="21600" y="13778"/>
                  </a:lnTo>
                  <a:cubicBezTo>
                    <a:pt x="21600" y="15171"/>
                    <a:pt x="20515" y="16882"/>
                    <a:pt x="19188" y="17580"/>
                  </a:cubicBezTo>
                  <a:lnTo>
                    <a:pt x="13211" y="20727"/>
                  </a:lnTo>
                  <a:cubicBezTo>
                    <a:pt x="11885" y="21425"/>
                    <a:pt x="9715" y="21425"/>
                    <a:pt x="8389" y="20727"/>
                  </a:cubicBezTo>
                  <a:lnTo>
                    <a:pt x="2412" y="17580"/>
                  </a:lnTo>
                  <a:cubicBezTo>
                    <a:pt x="1085" y="16882"/>
                    <a:pt x="0" y="15171"/>
                    <a:pt x="0" y="13778"/>
                  </a:cubicBezTo>
                  <a:lnTo>
                    <a:pt x="0" y="7472"/>
                  </a:lnTo>
                  <a:close/>
                  <a:moveTo>
                    <a:pt x="0" y="7472"/>
                  </a:moveTo>
                </a:path>
              </a:pathLst>
            </a:custGeom>
            <a:gradFill>
              <a:gsLst>
                <a:gs pos="0">
                  <a:srgbClr val="002060"/>
                </a:gs>
                <a:gs pos="100000">
                  <a:schemeClr val="accent1"/>
                </a:gs>
              </a:gsLst>
              <a:lin ang="2700000" scaled="0"/>
            </a:gradFill>
            <a:ln>
              <a:noFill/>
            </a:ln>
          </p:spPr>
          <p:txBody>
            <a:bodyPr lIns="0" tIns="0" rIns="0" bIns="0" anchor="ctr"/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</a:rPr>
                <a:t>01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27520A8-7BB7-E842-85F4-D4D996D57F03}"/>
                </a:ext>
              </a:extLst>
            </p:cNvPr>
            <p:cNvSpPr txBox="1"/>
            <p:nvPr/>
          </p:nvSpPr>
          <p:spPr>
            <a:xfrm>
              <a:off x="7268048" y="1680799"/>
              <a:ext cx="5158400" cy="20185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b="1" spc="200" dirty="0">
                  <a:ea typeface="Titillium" charset="0"/>
                  <a:cs typeface="Titillium" charset="0"/>
                </a:rPr>
                <a:t>Selecting and developing a business case study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5D029B2-E821-6148-8958-06797CF9A078}"/>
                </a:ext>
              </a:extLst>
            </p:cNvPr>
            <p:cNvSpPr txBox="1"/>
            <p:nvPr/>
          </p:nvSpPr>
          <p:spPr>
            <a:xfrm>
              <a:off x="7268048" y="1929717"/>
              <a:ext cx="4340856" cy="758349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1400" dirty="0">
                  <a:solidFill>
                    <a:schemeClr val="tx1">
                      <a:alpha val="60000"/>
                    </a:schemeClr>
                  </a:solidFill>
                  <a:ea typeface="Titillium" charset="0"/>
                  <a:cs typeface="Titillium" charset="0"/>
                </a:rPr>
                <a:t>Select and design your own case study about a topic that you are interested in. You can practice all phase of the Data Analysis Process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3118160-2529-7949-8CDF-BA68A92C71C7}"/>
              </a:ext>
            </a:extLst>
          </p:cNvPr>
          <p:cNvGrpSpPr/>
          <p:nvPr/>
        </p:nvGrpSpPr>
        <p:grpSpPr>
          <a:xfrm>
            <a:off x="5367338" y="2994935"/>
            <a:ext cx="5632174" cy="973777"/>
            <a:chOff x="6096000" y="1553630"/>
            <a:chExt cx="5632174" cy="973777"/>
          </a:xfrm>
        </p:grpSpPr>
        <p:sp>
          <p:nvSpPr>
            <p:cNvPr id="20" name="AutoShape 2">
              <a:extLst>
                <a:ext uri="{FF2B5EF4-FFF2-40B4-BE49-F238E27FC236}">
                  <a16:creationId xmlns:a16="http://schemas.microsoft.com/office/drawing/2014/main" id="{5007E90E-F15A-5148-AF66-89CF0DBFA08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96000" y="1553630"/>
              <a:ext cx="899765" cy="973777"/>
            </a:xfrm>
            <a:custGeom>
              <a:avLst/>
              <a:gdLst/>
              <a:ahLst/>
              <a:cxnLst/>
              <a:rect l="0" t="0" r="r" b="b"/>
              <a:pathLst>
                <a:path w="21600" h="21251">
                  <a:moveTo>
                    <a:pt x="0" y="7472"/>
                  </a:moveTo>
                  <a:cubicBezTo>
                    <a:pt x="0" y="6079"/>
                    <a:pt x="1085" y="4368"/>
                    <a:pt x="2412" y="3670"/>
                  </a:cubicBezTo>
                  <a:lnTo>
                    <a:pt x="8389" y="523"/>
                  </a:lnTo>
                  <a:cubicBezTo>
                    <a:pt x="9715" y="-175"/>
                    <a:pt x="11885" y="-175"/>
                    <a:pt x="13211" y="523"/>
                  </a:cubicBezTo>
                  <a:lnTo>
                    <a:pt x="19188" y="3670"/>
                  </a:lnTo>
                  <a:cubicBezTo>
                    <a:pt x="20515" y="4368"/>
                    <a:pt x="21600" y="6079"/>
                    <a:pt x="21600" y="7472"/>
                  </a:cubicBezTo>
                  <a:lnTo>
                    <a:pt x="21600" y="13778"/>
                  </a:lnTo>
                  <a:cubicBezTo>
                    <a:pt x="21600" y="15171"/>
                    <a:pt x="20515" y="16882"/>
                    <a:pt x="19188" y="17580"/>
                  </a:cubicBezTo>
                  <a:lnTo>
                    <a:pt x="13211" y="20727"/>
                  </a:lnTo>
                  <a:cubicBezTo>
                    <a:pt x="11885" y="21425"/>
                    <a:pt x="9715" y="21425"/>
                    <a:pt x="8389" y="20727"/>
                  </a:cubicBezTo>
                  <a:lnTo>
                    <a:pt x="2412" y="17580"/>
                  </a:lnTo>
                  <a:cubicBezTo>
                    <a:pt x="1085" y="16882"/>
                    <a:pt x="0" y="15171"/>
                    <a:pt x="0" y="13778"/>
                  </a:cubicBezTo>
                  <a:lnTo>
                    <a:pt x="0" y="7472"/>
                  </a:lnTo>
                  <a:close/>
                  <a:moveTo>
                    <a:pt x="0" y="7472"/>
                  </a:moveTo>
                </a:path>
              </a:pathLst>
            </a:custGeom>
            <a:gradFill>
              <a:gsLst>
                <a:gs pos="0">
                  <a:srgbClr val="002060"/>
                </a:gs>
                <a:gs pos="100000">
                  <a:schemeClr val="accent1"/>
                </a:gs>
              </a:gsLst>
              <a:lin ang="2700000" scaled="0"/>
            </a:gradFill>
            <a:ln>
              <a:noFill/>
            </a:ln>
          </p:spPr>
          <p:txBody>
            <a:bodyPr lIns="0" tIns="0" rIns="0" bIns="0" anchor="ctr"/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</a:rPr>
                <a:t>02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850ACBF-E0D4-2A42-8074-C45968C6C7C8}"/>
                </a:ext>
              </a:extLst>
            </p:cNvPr>
            <p:cNvSpPr txBox="1"/>
            <p:nvPr/>
          </p:nvSpPr>
          <p:spPr>
            <a:xfrm>
              <a:off x="7268048" y="1929717"/>
              <a:ext cx="4460126" cy="499817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>
              <a:defPPr>
                <a:defRPr lang="en-US"/>
              </a:defPPr>
              <a:lvl1pPr>
                <a:lnSpc>
                  <a:spcPct val="120000"/>
                </a:lnSpc>
                <a:defRPr sz="1200">
                  <a:solidFill>
                    <a:schemeClr val="tx1">
                      <a:alpha val="60000"/>
                    </a:schemeClr>
                  </a:solidFill>
                  <a:latin typeface="Titillium" charset="0"/>
                  <a:ea typeface="Titillium" charset="0"/>
                  <a:cs typeface="Titillium" charset="0"/>
                </a:defRPr>
              </a:lvl1pPr>
            </a:lstStyle>
            <a:p>
              <a:r>
                <a:rPr lang="en-US" sz="1400" dirty="0">
                  <a:latin typeface="+mn-lt"/>
                </a:rPr>
                <a:t>Creating your online portfolio, build your profile and keep showcase your potential</a:t>
              </a:r>
            </a:p>
          </p:txBody>
        </p:sp>
      </p:grpSp>
      <p:sp>
        <p:nvSpPr>
          <p:cNvPr id="24" name="AutoShape 2">
            <a:extLst>
              <a:ext uri="{FF2B5EF4-FFF2-40B4-BE49-F238E27FC236}">
                <a16:creationId xmlns:a16="http://schemas.microsoft.com/office/drawing/2014/main" id="{B644E5F3-35CC-5A4B-83DB-0BAD0953EB44}"/>
              </a:ext>
            </a:extLst>
          </p:cNvPr>
          <p:cNvSpPr>
            <a:spLocks/>
          </p:cNvSpPr>
          <p:nvPr/>
        </p:nvSpPr>
        <p:spPr bwMode="auto">
          <a:xfrm>
            <a:off x="5367338" y="4577386"/>
            <a:ext cx="899765" cy="973777"/>
          </a:xfrm>
          <a:custGeom>
            <a:avLst/>
            <a:gdLst/>
            <a:ahLst/>
            <a:cxnLst/>
            <a:rect l="0" t="0" r="r" b="b"/>
            <a:pathLst>
              <a:path w="21600" h="21251">
                <a:moveTo>
                  <a:pt x="0" y="7472"/>
                </a:moveTo>
                <a:cubicBezTo>
                  <a:pt x="0" y="6079"/>
                  <a:pt x="1085" y="4368"/>
                  <a:pt x="2412" y="3670"/>
                </a:cubicBezTo>
                <a:lnTo>
                  <a:pt x="8389" y="523"/>
                </a:lnTo>
                <a:cubicBezTo>
                  <a:pt x="9715" y="-175"/>
                  <a:pt x="11885" y="-175"/>
                  <a:pt x="13211" y="523"/>
                </a:cubicBezTo>
                <a:lnTo>
                  <a:pt x="19188" y="3670"/>
                </a:lnTo>
                <a:cubicBezTo>
                  <a:pt x="20515" y="4368"/>
                  <a:pt x="21600" y="6079"/>
                  <a:pt x="21600" y="7472"/>
                </a:cubicBezTo>
                <a:lnTo>
                  <a:pt x="21600" y="13778"/>
                </a:lnTo>
                <a:cubicBezTo>
                  <a:pt x="21600" y="15171"/>
                  <a:pt x="20515" y="16882"/>
                  <a:pt x="19188" y="17580"/>
                </a:cubicBezTo>
                <a:lnTo>
                  <a:pt x="13211" y="20727"/>
                </a:lnTo>
                <a:cubicBezTo>
                  <a:pt x="11885" y="21425"/>
                  <a:pt x="9715" y="21425"/>
                  <a:pt x="8389" y="20727"/>
                </a:cubicBezTo>
                <a:lnTo>
                  <a:pt x="2412" y="17580"/>
                </a:lnTo>
                <a:cubicBezTo>
                  <a:pt x="1085" y="16882"/>
                  <a:pt x="0" y="15171"/>
                  <a:pt x="0" y="13778"/>
                </a:cubicBezTo>
                <a:lnTo>
                  <a:pt x="0" y="7472"/>
                </a:lnTo>
                <a:close/>
                <a:moveTo>
                  <a:pt x="0" y="7472"/>
                </a:moveTo>
              </a:path>
            </a:pathLst>
          </a:custGeom>
          <a:gradFill>
            <a:gsLst>
              <a:gs pos="0">
                <a:srgbClr val="002060"/>
              </a:gs>
              <a:gs pos="100000">
                <a:schemeClr val="accent1"/>
              </a:gs>
            </a:gsLst>
            <a:lin ang="2700000" scaled="0"/>
          </a:gradFill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03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87AA36E-531D-154E-B702-F85C428B3896}"/>
              </a:ext>
            </a:extLst>
          </p:cNvPr>
          <p:cNvSpPr txBox="1"/>
          <p:nvPr/>
        </p:nvSpPr>
        <p:spPr>
          <a:xfrm>
            <a:off x="6539385" y="3113042"/>
            <a:ext cx="3882217" cy="2018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600" b="1" spc="200" dirty="0">
                <a:ea typeface="Titillium" charset="0"/>
                <a:cs typeface="Titillium" charset="0"/>
              </a:rPr>
              <a:t>Start creating your online portfolio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6D4F89B-0E8D-9149-8281-94D47A407FA0}"/>
              </a:ext>
            </a:extLst>
          </p:cNvPr>
          <p:cNvSpPr txBox="1"/>
          <p:nvPr/>
        </p:nvSpPr>
        <p:spPr>
          <a:xfrm>
            <a:off x="6539384" y="4707009"/>
            <a:ext cx="4571701" cy="2018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600" b="1" spc="200" dirty="0">
                <a:ea typeface="Titillium" charset="0"/>
                <a:cs typeface="Titillium" charset="0"/>
              </a:rPr>
              <a:t>Practicing your business case study pitch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B7E3C4C-A92A-E74F-BEFA-34AC724A3702}"/>
              </a:ext>
            </a:extLst>
          </p:cNvPr>
          <p:cNvSpPr txBox="1"/>
          <p:nvPr/>
        </p:nvSpPr>
        <p:spPr>
          <a:xfrm>
            <a:off x="6539384" y="5091848"/>
            <a:ext cx="4460126" cy="758349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>
            <a:defPPr>
              <a:defRPr lang="en-US"/>
            </a:defPPr>
            <a:lvl1pPr>
              <a:lnSpc>
                <a:spcPct val="120000"/>
              </a:lnSpc>
              <a:defRPr sz="1200">
                <a:solidFill>
                  <a:schemeClr val="tx1">
                    <a:alpha val="60000"/>
                  </a:schemeClr>
                </a:solidFill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 sz="1400" dirty="0">
                <a:latin typeface="+mn-lt"/>
              </a:rPr>
              <a:t>Preparing your professional documentation for your business recommendations and do the storytelling to non-technical stakeholder</a:t>
            </a:r>
          </a:p>
        </p:txBody>
      </p:sp>
    </p:spTree>
    <p:extLst>
      <p:ext uri="{BB962C8B-B14F-4D97-AF65-F5344CB8AC3E}">
        <p14:creationId xmlns:p14="http://schemas.microsoft.com/office/powerpoint/2010/main" val="3295562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8" grpId="0"/>
      <p:bldP spid="29" grpId="0"/>
      <p:bldP spid="3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F7C75CD-FE2F-4E4E-A9F9-F46B98C972DE}"/>
              </a:ext>
            </a:extLst>
          </p:cNvPr>
          <p:cNvSpPr/>
          <p:nvPr/>
        </p:nvSpPr>
        <p:spPr>
          <a:xfrm>
            <a:off x="0" y="266700"/>
            <a:ext cx="12192000" cy="55245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		Grading Information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F0A0E82-B17E-4B49-A342-E2B8F1A3DF18}"/>
              </a:ext>
            </a:extLst>
          </p:cNvPr>
          <p:cNvGrpSpPr/>
          <p:nvPr/>
        </p:nvGrpSpPr>
        <p:grpSpPr>
          <a:xfrm>
            <a:off x="271463" y="171450"/>
            <a:ext cx="790575" cy="742950"/>
            <a:chOff x="11182350" y="171450"/>
            <a:chExt cx="790575" cy="742950"/>
          </a:xfrm>
          <a:solidFill>
            <a:schemeClr val="tx1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F72B4E8-CC46-D843-AAD9-25851C18A7B4}"/>
                </a:ext>
              </a:extLst>
            </p:cNvPr>
            <p:cNvSpPr/>
            <p:nvPr/>
          </p:nvSpPr>
          <p:spPr>
            <a:xfrm>
              <a:off x="11182350" y="171450"/>
              <a:ext cx="742950" cy="742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ight Triangle 4">
              <a:extLst>
                <a:ext uri="{FF2B5EF4-FFF2-40B4-BE49-F238E27FC236}">
                  <a16:creationId xmlns:a16="http://schemas.microsoft.com/office/drawing/2014/main" id="{729FC73F-AD63-8D4D-9EE9-3276C9E7BF9E}"/>
                </a:ext>
              </a:extLst>
            </p:cNvPr>
            <p:cNvSpPr/>
            <p:nvPr/>
          </p:nvSpPr>
          <p:spPr>
            <a:xfrm>
              <a:off x="11925300" y="171450"/>
              <a:ext cx="47625" cy="9525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ight Triangle 5">
              <a:extLst>
                <a:ext uri="{FF2B5EF4-FFF2-40B4-BE49-F238E27FC236}">
                  <a16:creationId xmlns:a16="http://schemas.microsoft.com/office/drawing/2014/main" id="{F476FC79-385F-E347-8FEA-5B678A64A4FE}"/>
                </a:ext>
              </a:extLst>
            </p:cNvPr>
            <p:cNvSpPr/>
            <p:nvPr/>
          </p:nvSpPr>
          <p:spPr>
            <a:xfrm flipV="1">
              <a:off x="11925300" y="819150"/>
              <a:ext cx="47625" cy="9525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B1AF18C-0336-B94E-A3F5-8B0D0351A9A7}"/>
              </a:ext>
            </a:extLst>
          </p:cNvPr>
          <p:cNvGrpSpPr/>
          <p:nvPr/>
        </p:nvGrpSpPr>
        <p:grpSpPr>
          <a:xfrm>
            <a:off x="451715" y="377056"/>
            <a:ext cx="382447" cy="331736"/>
            <a:chOff x="304800" y="822325"/>
            <a:chExt cx="287338" cy="249238"/>
          </a:xfrm>
          <a:solidFill>
            <a:schemeClr val="bg1"/>
          </a:solidFill>
        </p:grpSpPr>
        <p:sp>
          <p:nvSpPr>
            <p:cNvPr id="8" name="Freeform 23">
              <a:extLst>
                <a:ext uri="{FF2B5EF4-FFF2-40B4-BE49-F238E27FC236}">
                  <a16:creationId xmlns:a16="http://schemas.microsoft.com/office/drawing/2014/main" id="{D6D2A8A0-97DA-6949-82A9-BFAA7166D3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3375" y="957263"/>
              <a:ext cx="76200" cy="57150"/>
            </a:xfrm>
            <a:custGeom>
              <a:avLst/>
              <a:gdLst>
                <a:gd name="T0" fmla="*/ 211 w 241"/>
                <a:gd name="T1" fmla="*/ 151 h 181"/>
                <a:gd name="T2" fmla="*/ 30 w 241"/>
                <a:gd name="T3" fmla="*/ 151 h 181"/>
                <a:gd name="T4" fmla="*/ 30 w 241"/>
                <a:gd name="T5" fmla="*/ 30 h 181"/>
                <a:gd name="T6" fmla="*/ 211 w 241"/>
                <a:gd name="T7" fmla="*/ 30 h 181"/>
                <a:gd name="T8" fmla="*/ 211 w 241"/>
                <a:gd name="T9" fmla="*/ 151 h 181"/>
                <a:gd name="T10" fmla="*/ 226 w 241"/>
                <a:gd name="T11" fmla="*/ 0 h 181"/>
                <a:gd name="T12" fmla="*/ 15 w 241"/>
                <a:gd name="T13" fmla="*/ 0 h 181"/>
                <a:gd name="T14" fmla="*/ 12 w 241"/>
                <a:gd name="T15" fmla="*/ 0 h 181"/>
                <a:gd name="T16" fmla="*/ 9 w 241"/>
                <a:gd name="T17" fmla="*/ 1 h 181"/>
                <a:gd name="T18" fmla="*/ 7 w 241"/>
                <a:gd name="T19" fmla="*/ 2 h 181"/>
                <a:gd name="T20" fmla="*/ 4 w 241"/>
                <a:gd name="T21" fmla="*/ 4 h 181"/>
                <a:gd name="T22" fmla="*/ 2 w 241"/>
                <a:gd name="T23" fmla="*/ 6 h 181"/>
                <a:gd name="T24" fmla="*/ 1 w 241"/>
                <a:gd name="T25" fmla="*/ 8 h 181"/>
                <a:gd name="T26" fmla="*/ 0 w 241"/>
                <a:gd name="T27" fmla="*/ 12 h 181"/>
                <a:gd name="T28" fmla="*/ 0 w 241"/>
                <a:gd name="T29" fmla="*/ 15 h 181"/>
                <a:gd name="T30" fmla="*/ 0 w 241"/>
                <a:gd name="T31" fmla="*/ 166 h 181"/>
                <a:gd name="T32" fmla="*/ 0 w 241"/>
                <a:gd name="T33" fmla="*/ 169 h 181"/>
                <a:gd name="T34" fmla="*/ 1 w 241"/>
                <a:gd name="T35" fmla="*/ 171 h 181"/>
                <a:gd name="T36" fmla="*/ 2 w 241"/>
                <a:gd name="T37" fmla="*/ 175 h 181"/>
                <a:gd name="T38" fmla="*/ 4 w 241"/>
                <a:gd name="T39" fmla="*/ 177 h 181"/>
                <a:gd name="T40" fmla="*/ 7 w 241"/>
                <a:gd name="T41" fmla="*/ 179 h 181"/>
                <a:gd name="T42" fmla="*/ 9 w 241"/>
                <a:gd name="T43" fmla="*/ 180 h 181"/>
                <a:gd name="T44" fmla="*/ 12 w 241"/>
                <a:gd name="T45" fmla="*/ 181 h 181"/>
                <a:gd name="T46" fmla="*/ 15 w 241"/>
                <a:gd name="T47" fmla="*/ 181 h 181"/>
                <a:gd name="T48" fmla="*/ 226 w 241"/>
                <a:gd name="T49" fmla="*/ 181 h 181"/>
                <a:gd name="T50" fmla="*/ 230 w 241"/>
                <a:gd name="T51" fmla="*/ 181 h 181"/>
                <a:gd name="T52" fmla="*/ 233 w 241"/>
                <a:gd name="T53" fmla="*/ 180 h 181"/>
                <a:gd name="T54" fmla="*/ 235 w 241"/>
                <a:gd name="T55" fmla="*/ 178 h 181"/>
                <a:gd name="T56" fmla="*/ 237 w 241"/>
                <a:gd name="T57" fmla="*/ 177 h 181"/>
                <a:gd name="T58" fmla="*/ 239 w 241"/>
                <a:gd name="T59" fmla="*/ 175 h 181"/>
                <a:gd name="T60" fmla="*/ 240 w 241"/>
                <a:gd name="T61" fmla="*/ 171 h 181"/>
                <a:gd name="T62" fmla="*/ 241 w 241"/>
                <a:gd name="T63" fmla="*/ 169 h 181"/>
                <a:gd name="T64" fmla="*/ 241 w 241"/>
                <a:gd name="T65" fmla="*/ 166 h 181"/>
                <a:gd name="T66" fmla="*/ 241 w 241"/>
                <a:gd name="T67" fmla="*/ 15 h 181"/>
                <a:gd name="T68" fmla="*/ 241 w 241"/>
                <a:gd name="T69" fmla="*/ 12 h 181"/>
                <a:gd name="T70" fmla="*/ 240 w 241"/>
                <a:gd name="T71" fmla="*/ 8 h 181"/>
                <a:gd name="T72" fmla="*/ 239 w 241"/>
                <a:gd name="T73" fmla="*/ 6 h 181"/>
                <a:gd name="T74" fmla="*/ 237 w 241"/>
                <a:gd name="T75" fmla="*/ 4 h 181"/>
                <a:gd name="T76" fmla="*/ 235 w 241"/>
                <a:gd name="T77" fmla="*/ 2 h 181"/>
                <a:gd name="T78" fmla="*/ 233 w 241"/>
                <a:gd name="T79" fmla="*/ 1 h 181"/>
                <a:gd name="T80" fmla="*/ 230 w 241"/>
                <a:gd name="T81" fmla="*/ 0 h 181"/>
                <a:gd name="T82" fmla="*/ 226 w 241"/>
                <a:gd name="T83" fmla="*/ 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1" h="181">
                  <a:moveTo>
                    <a:pt x="211" y="151"/>
                  </a:moveTo>
                  <a:lnTo>
                    <a:pt x="30" y="151"/>
                  </a:lnTo>
                  <a:lnTo>
                    <a:pt x="30" y="30"/>
                  </a:lnTo>
                  <a:lnTo>
                    <a:pt x="211" y="30"/>
                  </a:lnTo>
                  <a:lnTo>
                    <a:pt x="211" y="151"/>
                  </a:lnTo>
                  <a:close/>
                  <a:moveTo>
                    <a:pt x="226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166"/>
                  </a:lnTo>
                  <a:lnTo>
                    <a:pt x="0" y="169"/>
                  </a:lnTo>
                  <a:lnTo>
                    <a:pt x="1" y="171"/>
                  </a:lnTo>
                  <a:lnTo>
                    <a:pt x="2" y="175"/>
                  </a:lnTo>
                  <a:lnTo>
                    <a:pt x="4" y="177"/>
                  </a:lnTo>
                  <a:lnTo>
                    <a:pt x="7" y="179"/>
                  </a:lnTo>
                  <a:lnTo>
                    <a:pt x="9" y="180"/>
                  </a:lnTo>
                  <a:lnTo>
                    <a:pt x="12" y="181"/>
                  </a:lnTo>
                  <a:lnTo>
                    <a:pt x="15" y="181"/>
                  </a:lnTo>
                  <a:lnTo>
                    <a:pt x="226" y="181"/>
                  </a:lnTo>
                  <a:lnTo>
                    <a:pt x="230" y="181"/>
                  </a:lnTo>
                  <a:lnTo>
                    <a:pt x="233" y="180"/>
                  </a:lnTo>
                  <a:lnTo>
                    <a:pt x="235" y="178"/>
                  </a:lnTo>
                  <a:lnTo>
                    <a:pt x="237" y="177"/>
                  </a:lnTo>
                  <a:lnTo>
                    <a:pt x="239" y="175"/>
                  </a:lnTo>
                  <a:lnTo>
                    <a:pt x="240" y="171"/>
                  </a:lnTo>
                  <a:lnTo>
                    <a:pt x="241" y="169"/>
                  </a:lnTo>
                  <a:lnTo>
                    <a:pt x="241" y="166"/>
                  </a:lnTo>
                  <a:lnTo>
                    <a:pt x="241" y="15"/>
                  </a:lnTo>
                  <a:lnTo>
                    <a:pt x="241" y="12"/>
                  </a:lnTo>
                  <a:lnTo>
                    <a:pt x="240" y="8"/>
                  </a:lnTo>
                  <a:lnTo>
                    <a:pt x="239" y="6"/>
                  </a:lnTo>
                  <a:lnTo>
                    <a:pt x="237" y="4"/>
                  </a:lnTo>
                  <a:lnTo>
                    <a:pt x="235" y="2"/>
                  </a:lnTo>
                  <a:lnTo>
                    <a:pt x="233" y="1"/>
                  </a:lnTo>
                  <a:lnTo>
                    <a:pt x="230" y="0"/>
                  </a:lnTo>
                  <a:lnTo>
                    <a:pt x="22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4">
              <a:extLst>
                <a:ext uri="{FF2B5EF4-FFF2-40B4-BE49-F238E27FC236}">
                  <a16:creationId xmlns:a16="http://schemas.microsoft.com/office/drawing/2014/main" id="{E75C2230-85E2-DD44-A386-4D801D2F5F7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9575" y="841375"/>
              <a:ext cx="77788" cy="57150"/>
            </a:xfrm>
            <a:custGeom>
              <a:avLst/>
              <a:gdLst>
                <a:gd name="T0" fmla="*/ 213 w 243"/>
                <a:gd name="T1" fmla="*/ 152 h 182"/>
                <a:gd name="T2" fmla="*/ 32 w 243"/>
                <a:gd name="T3" fmla="*/ 152 h 182"/>
                <a:gd name="T4" fmla="*/ 32 w 243"/>
                <a:gd name="T5" fmla="*/ 30 h 182"/>
                <a:gd name="T6" fmla="*/ 213 w 243"/>
                <a:gd name="T7" fmla="*/ 30 h 182"/>
                <a:gd name="T8" fmla="*/ 213 w 243"/>
                <a:gd name="T9" fmla="*/ 152 h 182"/>
                <a:gd name="T10" fmla="*/ 228 w 243"/>
                <a:gd name="T11" fmla="*/ 0 h 182"/>
                <a:gd name="T12" fmla="*/ 15 w 243"/>
                <a:gd name="T13" fmla="*/ 0 h 182"/>
                <a:gd name="T14" fmla="*/ 13 w 243"/>
                <a:gd name="T15" fmla="*/ 0 h 182"/>
                <a:gd name="T16" fmla="*/ 10 w 243"/>
                <a:gd name="T17" fmla="*/ 1 h 182"/>
                <a:gd name="T18" fmla="*/ 8 w 243"/>
                <a:gd name="T19" fmla="*/ 3 h 182"/>
                <a:gd name="T20" fmla="*/ 6 w 243"/>
                <a:gd name="T21" fmla="*/ 5 h 182"/>
                <a:gd name="T22" fmla="*/ 4 w 243"/>
                <a:gd name="T23" fmla="*/ 7 h 182"/>
                <a:gd name="T24" fmla="*/ 2 w 243"/>
                <a:gd name="T25" fmla="*/ 10 h 182"/>
                <a:gd name="T26" fmla="*/ 2 w 243"/>
                <a:gd name="T27" fmla="*/ 12 h 182"/>
                <a:gd name="T28" fmla="*/ 0 w 243"/>
                <a:gd name="T29" fmla="*/ 15 h 182"/>
                <a:gd name="T30" fmla="*/ 0 w 243"/>
                <a:gd name="T31" fmla="*/ 167 h 182"/>
                <a:gd name="T32" fmla="*/ 2 w 243"/>
                <a:gd name="T33" fmla="*/ 170 h 182"/>
                <a:gd name="T34" fmla="*/ 2 w 243"/>
                <a:gd name="T35" fmla="*/ 173 h 182"/>
                <a:gd name="T36" fmla="*/ 4 w 243"/>
                <a:gd name="T37" fmla="*/ 175 h 182"/>
                <a:gd name="T38" fmla="*/ 6 w 243"/>
                <a:gd name="T39" fmla="*/ 177 h 182"/>
                <a:gd name="T40" fmla="*/ 8 w 243"/>
                <a:gd name="T41" fmla="*/ 179 h 182"/>
                <a:gd name="T42" fmla="*/ 10 w 243"/>
                <a:gd name="T43" fmla="*/ 180 h 182"/>
                <a:gd name="T44" fmla="*/ 13 w 243"/>
                <a:gd name="T45" fmla="*/ 182 h 182"/>
                <a:gd name="T46" fmla="*/ 15 w 243"/>
                <a:gd name="T47" fmla="*/ 182 h 182"/>
                <a:gd name="T48" fmla="*/ 228 w 243"/>
                <a:gd name="T49" fmla="*/ 182 h 182"/>
                <a:gd name="T50" fmla="*/ 231 w 243"/>
                <a:gd name="T51" fmla="*/ 182 h 182"/>
                <a:gd name="T52" fmla="*/ 233 w 243"/>
                <a:gd name="T53" fmla="*/ 180 h 182"/>
                <a:gd name="T54" fmla="*/ 236 w 243"/>
                <a:gd name="T55" fmla="*/ 179 h 182"/>
                <a:gd name="T56" fmla="*/ 239 w 243"/>
                <a:gd name="T57" fmla="*/ 177 h 182"/>
                <a:gd name="T58" fmla="*/ 241 w 243"/>
                <a:gd name="T59" fmla="*/ 175 h 182"/>
                <a:gd name="T60" fmla="*/ 242 w 243"/>
                <a:gd name="T61" fmla="*/ 173 h 182"/>
                <a:gd name="T62" fmla="*/ 243 w 243"/>
                <a:gd name="T63" fmla="*/ 170 h 182"/>
                <a:gd name="T64" fmla="*/ 243 w 243"/>
                <a:gd name="T65" fmla="*/ 167 h 182"/>
                <a:gd name="T66" fmla="*/ 243 w 243"/>
                <a:gd name="T67" fmla="*/ 15 h 182"/>
                <a:gd name="T68" fmla="*/ 243 w 243"/>
                <a:gd name="T69" fmla="*/ 12 h 182"/>
                <a:gd name="T70" fmla="*/ 242 w 243"/>
                <a:gd name="T71" fmla="*/ 10 h 182"/>
                <a:gd name="T72" fmla="*/ 241 w 243"/>
                <a:gd name="T73" fmla="*/ 7 h 182"/>
                <a:gd name="T74" fmla="*/ 239 w 243"/>
                <a:gd name="T75" fmla="*/ 5 h 182"/>
                <a:gd name="T76" fmla="*/ 236 w 243"/>
                <a:gd name="T77" fmla="*/ 4 h 182"/>
                <a:gd name="T78" fmla="*/ 233 w 243"/>
                <a:gd name="T79" fmla="*/ 1 h 182"/>
                <a:gd name="T80" fmla="*/ 231 w 243"/>
                <a:gd name="T81" fmla="*/ 0 h 182"/>
                <a:gd name="T82" fmla="*/ 228 w 243"/>
                <a:gd name="T83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3" h="182">
                  <a:moveTo>
                    <a:pt x="213" y="152"/>
                  </a:moveTo>
                  <a:lnTo>
                    <a:pt x="32" y="152"/>
                  </a:lnTo>
                  <a:lnTo>
                    <a:pt x="32" y="30"/>
                  </a:lnTo>
                  <a:lnTo>
                    <a:pt x="213" y="30"/>
                  </a:lnTo>
                  <a:lnTo>
                    <a:pt x="213" y="152"/>
                  </a:lnTo>
                  <a:close/>
                  <a:moveTo>
                    <a:pt x="228" y="0"/>
                  </a:moveTo>
                  <a:lnTo>
                    <a:pt x="15" y="0"/>
                  </a:lnTo>
                  <a:lnTo>
                    <a:pt x="13" y="0"/>
                  </a:lnTo>
                  <a:lnTo>
                    <a:pt x="10" y="1"/>
                  </a:lnTo>
                  <a:lnTo>
                    <a:pt x="8" y="3"/>
                  </a:lnTo>
                  <a:lnTo>
                    <a:pt x="6" y="5"/>
                  </a:lnTo>
                  <a:lnTo>
                    <a:pt x="4" y="7"/>
                  </a:lnTo>
                  <a:lnTo>
                    <a:pt x="2" y="10"/>
                  </a:lnTo>
                  <a:lnTo>
                    <a:pt x="2" y="12"/>
                  </a:lnTo>
                  <a:lnTo>
                    <a:pt x="0" y="15"/>
                  </a:lnTo>
                  <a:lnTo>
                    <a:pt x="0" y="167"/>
                  </a:lnTo>
                  <a:lnTo>
                    <a:pt x="2" y="170"/>
                  </a:lnTo>
                  <a:lnTo>
                    <a:pt x="2" y="173"/>
                  </a:lnTo>
                  <a:lnTo>
                    <a:pt x="4" y="175"/>
                  </a:lnTo>
                  <a:lnTo>
                    <a:pt x="6" y="177"/>
                  </a:lnTo>
                  <a:lnTo>
                    <a:pt x="8" y="179"/>
                  </a:lnTo>
                  <a:lnTo>
                    <a:pt x="10" y="180"/>
                  </a:lnTo>
                  <a:lnTo>
                    <a:pt x="13" y="182"/>
                  </a:lnTo>
                  <a:lnTo>
                    <a:pt x="15" y="182"/>
                  </a:lnTo>
                  <a:lnTo>
                    <a:pt x="228" y="182"/>
                  </a:lnTo>
                  <a:lnTo>
                    <a:pt x="231" y="182"/>
                  </a:lnTo>
                  <a:lnTo>
                    <a:pt x="233" y="180"/>
                  </a:lnTo>
                  <a:lnTo>
                    <a:pt x="236" y="179"/>
                  </a:lnTo>
                  <a:lnTo>
                    <a:pt x="239" y="177"/>
                  </a:lnTo>
                  <a:lnTo>
                    <a:pt x="241" y="175"/>
                  </a:lnTo>
                  <a:lnTo>
                    <a:pt x="242" y="173"/>
                  </a:lnTo>
                  <a:lnTo>
                    <a:pt x="243" y="170"/>
                  </a:lnTo>
                  <a:lnTo>
                    <a:pt x="243" y="167"/>
                  </a:lnTo>
                  <a:lnTo>
                    <a:pt x="243" y="15"/>
                  </a:lnTo>
                  <a:lnTo>
                    <a:pt x="243" y="12"/>
                  </a:lnTo>
                  <a:lnTo>
                    <a:pt x="242" y="10"/>
                  </a:lnTo>
                  <a:lnTo>
                    <a:pt x="241" y="7"/>
                  </a:lnTo>
                  <a:lnTo>
                    <a:pt x="239" y="5"/>
                  </a:lnTo>
                  <a:lnTo>
                    <a:pt x="236" y="4"/>
                  </a:lnTo>
                  <a:lnTo>
                    <a:pt x="233" y="1"/>
                  </a:lnTo>
                  <a:lnTo>
                    <a:pt x="231" y="0"/>
                  </a:lnTo>
                  <a:lnTo>
                    <a:pt x="22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5">
              <a:extLst>
                <a:ext uri="{FF2B5EF4-FFF2-40B4-BE49-F238E27FC236}">
                  <a16:creationId xmlns:a16="http://schemas.microsoft.com/office/drawing/2014/main" id="{9A764E1A-6868-DF4A-9A3E-93F5D26CD60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4800" y="822325"/>
              <a:ext cx="287338" cy="249238"/>
            </a:xfrm>
            <a:custGeom>
              <a:avLst/>
              <a:gdLst>
                <a:gd name="T0" fmla="*/ 517 w 907"/>
                <a:gd name="T1" fmla="*/ 684 h 786"/>
                <a:gd name="T2" fmla="*/ 538 w 907"/>
                <a:gd name="T3" fmla="*/ 666 h 786"/>
                <a:gd name="T4" fmla="*/ 864 w 907"/>
                <a:gd name="T5" fmla="*/ 670 h 786"/>
                <a:gd name="T6" fmla="*/ 877 w 907"/>
                <a:gd name="T7" fmla="*/ 696 h 786"/>
                <a:gd name="T8" fmla="*/ 550 w 907"/>
                <a:gd name="T9" fmla="*/ 407 h 786"/>
                <a:gd name="T10" fmla="*/ 575 w 907"/>
                <a:gd name="T11" fmla="*/ 393 h 786"/>
                <a:gd name="T12" fmla="*/ 839 w 907"/>
                <a:gd name="T13" fmla="*/ 402 h 786"/>
                <a:gd name="T14" fmla="*/ 847 w 907"/>
                <a:gd name="T15" fmla="*/ 635 h 786"/>
                <a:gd name="T16" fmla="*/ 375 w 907"/>
                <a:gd name="T17" fmla="*/ 381 h 786"/>
                <a:gd name="T18" fmla="*/ 341 w 907"/>
                <a:gd name="T19" fmla="*/ 364 h 786"/>
                <a:gd name="T20" fmla="*/ 275 w 907"/>
                <a:gd name="T21" fmla="*/ 321 h 786"/>
                <a:gd name="T22" fmla="*/ 296 w 907"/>
                <a:gd name="T23" fmla="*/ 303 h 786"/>
                <a:gd name="T24" fmla="*/ 622 w 907"/>
                <a:gd name="T25" fmla="*/ 308 h 786"/>
                <a:gd name="T26" fmla="*/ 636 w 907"/>
                <a:gd name="T27" fmla="*/ 333 h 786"/>
                <a:gd name="T28" fmla="*/ 551 w 907"/>
                <a:gd name="T29" fmla="*/ 368 h 786"/>
                <a:gd name="T30" fmla="*/ 523 w 907"/>
                <a:gd name="T31" fmla="*/ 393 h 786"/>
                <a:gd name="T32" fmla="*/ 63 w 907"/>
                <a:gd name="T33" fmla="*/ 412 h 786"/>
                <a:gd name="T34" fmla="*/ 85 w 907"/>
                <a:gd name="T35" fmla="*/ 394 h 786"/>
                <a:gd name="T36" fmla="*/ 350 w 907"/>
                <a:gd name="T37" fmla="*/ 398 h 786"/>
                <a:gd name="T38" fmla="*/ 364 w 907"/>
                <a:gd name="T39" fmla="*/ 424 h 786"/>
                <a:gd name="T40" fmla="*/ 30 w 907"/>
                <a:gd name="T41" fmla="*/ 696 h 786"/>
                <a:gd name="T42" fmla="*/ 44 w 907"/>
                <a:gd name="T43" fmla="*/ 670 h 786"/>
                <a:gd name="T44" fmla="*/ 369 w 907"/>
                <a:gd name="T45" fmla="*/ 666 h 786"/>
                <a:gd name="T46" fmla="*/ 391 w 907"/>
                <a:gd name="T47" fmla="*/ 684 h 786"/>
                <a:gd name="T48" fmla="*/ 304 w 907"/>
                <a:gd name="T49" fmla="*/ 54 h 786"/>
                <a:gd name="T50" fmla="*/ 321 w 907"/>
                <a:gd name="T51" fmla="*/ 33 h 786"/>
                <a:gd name="T52" fmla="*/ 587 w 907"/>
                <a:gd name="T53" fmla="*/ 33 h 786"/>
                <a:gd name="T54" fmla="*/ 605 w 907"/>
                <a:gd name="T55" fmla="*/ 54 h 786"/>
                <a:gd name="T56" fmla="*/ 877 w 907"/>
                <a:gd name="T57" fmla="*/ 644 h 786"/>
                <a:gd name="T58" fmla="*/ 873 w 907"/>
                <a:gd name="T59" fmla="*/ 400 h 786"/>
                <a:gd name="T60" fmla="*/ 856 w 907"/>
                <a:gd name="T61" fmla="*/ 377 h 786"/>
                <a:gd name="T62" fmla="*/ 829 w 907"/>
                <a:gd name="T63" fmla="*/ 364 h 786"/>
                <a:gd name="T64" fmla="*/ 665 w 907"/>
                <a:gd name="T65" fmla="*/ 324 h 786"/>
                <a:gd name="T66" fmla="*/ 648 w 907"/>
                <a:gd name="T67" fmla="*/ 290 h 786"/>
                <a:gd name="T68" fmla="*/ 634 w 907"/>
                <a:gd name="T69" fmla="*/ 49 h 786"/>
                <a:gd name="T70" fmla="*/ 622 w 907"/>
                <a:gd name="T71" fmla="*/ 22 h 786"/>
                <a:gd name="T72" fmla="*/ 598 w 907"/>
                <a:gd name="T73" fmla="*/ 5 h 786"/>
                <a:gd name="T74" fmla="*/ 332 w 907"/>
                <a:gd name="T75" fmla="*/ 0 h 786"/>
                <a:gd name="T76" fmla="*/ 304 w 907"/>
                <a:gd name="T77" fmla="*/ 7 h 786"/>
                <a:gd name="T78" fmla="*/ 283 w 907"/>
                <a:gd name="T79" fmla="*/ 27 h 786"/>
                <a:gd name="T80" fmla="*/ 272 w 907"/>
                <a:gd name="T81" fmla="*/ 54 h 786"/>
                <a:gd name="T82" fmla="*/ 255 w 907"/>
                <a:gd name="T83" fmla="*/ 296 h 786"/>
                <a:gd name="T84" fmla="*/ 242 w 907"/>
                <a:gd name="T85" fmla="*/ 333 h 786"/>
                <a:gd name="T86" fmla="*/ 73 w 907"/>
                <a:gd name="T87" fmla="*/ 366 h 786"/>
                <a:gd name="T88" fmla="*/ 48 w 907"/>
                <a:gd name="T89" fmla="*/ 381 h 786"/>
                <a:gd name="T90" fmla="*/ 33 w 907"/>
                <a:gd name="T91" fmla="*/ 406 h 786"/>
                <a:gd name="T92" fmla="*/ 24 w 907"/>
                <a:gd name="T93" fmla="*/ 648 h 786"/>
                <a:gd name="T94" fmla="*/ 2 w 907"/>
                <a:gd name="T95" fmla="*/ 680 h 786"/>
                <a:gd name="T96" fmla="*/ 1 w 907"/>
                <a:gd name="T97" fmla="*/ 778 h 786"/>
                <a:gd name="T98" fmla="*/ 12 w 907"/>
                <a:gd name="T99" fmla="*/ 786 h 786"/>
                <a:gd name="T100" fmla="*/ 417 w 907"/>
                <a:gd name="T101" fmla="*/ 784 h 786"/>
                <a:gd name="T102" fmla="*/ 424 w 907"/>
                <a:gd name="T103" fmla="*/ 771 h 786"/>
                <a:gd name="T104" fmla="*/ 415 w 907"/>
                <a:gd name="T105" fmla="*/ 665 h 786"/>
                <a:gd name="T106" fmla="*/ 394 w 907"/>
                <a:gd name="T107" fmla="*/ 424 h 786"/>
                <a:gd name="T108" fmla="*/ 497 w 907"/>
                <a:gd name="T109" fmla="*/ 659 h 786"/>
                <a:gd name="T110" fmla="*/ 484 w 907"/>
                <a:gd name="T111" fmla="*/ 696 h 786"/>
                <a:gd name="T112" fmla="*/ 489 w 907"/>
                <a:gd name="T113" fmla="*/ 782 h 786"/>
                <a:gd name="T114" fmla="*/ 892 w 907"/>
                <a:gd name="T115" fmla="*/ 786 h 786"/>
                <a:gd name="T116" fmla="*/ 905 w 907"/>
                <a:gd name="T117" fmla="*/ 780 h 786"/>
                <a:gd name="T118" fmla="*/ 907 w 907"/>
                <a:gd name="T119" fmla="*/ 688 h 786"/>
                <a:gd name="T120" fmla="*/ 890 w 907"/>
                <a:gd name="T121" fmla="*/ 653 h 7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7" h="786">
                  <a:moveTo>
                    <a:pt x="877" y="756"/>
                  </a:moveTo>
                  <a:lnTo>
                    <a:pt x="515" y="756"/>
                  </a:lnTo>
                  <a:lnTo>
                    <a:pt x="515" y="696"/>
                  </a:lnTo>
                  <a:lnTo>
                    <a:pt x="515" y="690"/>
                  </a:lnTo>
                  <a:lnTo>
                    <a:pt x="517" y="684"/>
                  </a:lnTo>
                  <a:lnTo>
                    <a:pt x="520" y="679"/>
                  </a:lnTo>
                  <a:lnTo>
                    <a:pt x="523" y="675"/>
                  </a:lnTo>
                  <a:lnTo>
                    <a:pt x="528" y="670"/>
                  </a:lnTo>
                  <a:lnTo>
                    <a:pt x="533" y="668"/>
                  </a:lnTo>
                  <a:lnTo>
                    <a:pt x="538" y="666"/>
                  </a:lnTo>
                  <a:lnTo>
                    <a:pt x="545" y="665"/>
                  </a:lnTo>
                  <a:lnTo>
                    <a:pt x="847" y="665"/>
                  </a:lnTo>
                  <a:lnTo>
                    <a:pt x="854" y="666"/>
                  </a:lnTo>
                  <a:lnTo>
                    <a:pt x="859" y="668"/>
                  </a:lnTo>
                  <a:lnTo>
                    <a:pt x="864" y="670"/>
                  </a:lnTo>
                  <a:lnTo>
                    <a:pt x="869" y="675"/>
                  </a:lnTo>
                  <a:lnTo>
                    <a:pt x="872" y="679"/>
                  </a:lnTo>
                  <a:lnTo>
                    <a:pt x="875" y="684"/>
                  </a:lnTo>
                  <a:lnTo>
                    <a:pt x="877" y="690"/>
                  </a:lnTo>
                  <a:lnTo>
                    <a:pt x="877" y="696"/>
                  </a:lnTo>
                  <a:lnTo>
                    <a:pt x="877" y="756"/>
                  </a:lnTo>
                  <a:close/>
                  <a:moveTo>
                    <a:pt x="545" y="424"/>
                  </a:moveTo>
                  <a:lnTo>
                    <a:pt x="545" y="417"/>
                  </a:lnTo>
                  <a:lnTo>
                    <a:pt x="547" y="412"/>
                  </a:lnTo>
                  <a:lnTo>
                    <a:pt x="550" y="407"/>
                  </a:lnTo>
                  <a:lnTo>
                    <a:pt x="553" y="402"/>
                  </a:lnTo>
                  <a:lnTo>
                    <a:pt x="558" y="398"/>
                  </a:lnTo>
                  <a:lnTo>
                    <a:pt x="563" y="396"/>
                  </a:lnTo>
                  <a:lnTo>
                    <a:pt x="568" y="394"/>
                  </a:lnTo>
                  <a:lnTo>
                    <a:pt x="575" y="393"/>
                  </a:lnTo>
                  <a:lnTo>
                    <a:pt x="817" y="393"/>
                  </a:lnTo>
                  <a:lnTo>
                    <a:pt x="823" y="394"/>
                  </a:lnTo>
                  <a:lnTo>
                    <a:pt x="829" y="396"/>
                  </a:lnTo>
                  <a:lnTo>
                    <a:pt x="834" y="398"/>
                  </a:lnTo>
                  <a:lnTo>
                    <a:pt x="839" y="402"/>
                  </a:lnTo>
                  <a:lnTo>
                    <a:pt x="842" y="407"/>
                  </a:lnTo>
                  <a:lnTo>
                    <a:pt x="845" y="412"/>
                  </a:lnTo>
                  <a:lnTo>
                    <a:pt x="846" y="417"/>
                  </a:lnTo>
                  <a:lnTo>
                    <a:pt x="847" y="424"/>
                  </a:lnTo>
                  <a:lnTo>
                    <a:pt x="847" y="635"/>
                  </a:lnTo>
                  <a:lnTo>
                    <a:pt x="545" y="635"/>
                  </a:lnTo>
                  <a:lnTo>
                    <a:pt x="545" y="424"/>
                  </a:lnTo>
                  <a:close/>
                  <a:moveTo>
                    <a:pt x="385" y="393"/>
                  </a:moveTo>
                  <a:lnTo>
                    <a:pt x="381" y="386"/>
                  </a:lnTo>
                  <a:lnTo>
                    <a:pt x="375" y="381"/>
                  </a:lnTo>
                  <a:lnTo>
                    <a:pt x="370" y="376"/>
                  </a:lnTo>
                  <a:lnTo>
                    <a:pt x="364" y="371"/>
                  </a:lnTo>
                  <a:lnTo>
                    <a:pt x="356" y="368"/>
                  </a:lnTo>
                  <a:lnTo>
                    <a:pt x="349" y="365"/>
                  </a:lnTo>
                  <a:lnTo>
                    <a:pt x="341" y="364"/>
                  </a:lnTo>
                  <a:lnTo>
                    <a:pt x="332" y="363"/>
                  </a:lnTo>
                  <a:lnTo>
                    <a:pt x="272" y="363"/>
                  </a:lnTo>
                  <a:lnTo>
                    <a:pt x="272" y="333"/>
                  </a:lnTo>
                  <a:lnTo>
                    <a:pt x="273" y="326"/>
                  </a:lnTo>
                  <a:lnTo>
                    <a:pt x="275" y="321"/>
                  </a:lnTo>
                  <a:lnTo>
                    <a:pt x="278" y="316"/>
                  </a:lnTo>
                  <a:lnTo>
                    <a:pt x="281" y="311"/>
                  </a:lnTo>
                  <a:lnTo>
                    <a:pt x="285" y="308"/>
                  </a:lnTo>
                  <a:lnTo>
                    <a:pt x="291" y="305"/>
                  </a:lnTo>
                  <a:lnTo>
                    <a:pt x="296" y="303"/>
                  </a:lnTo>
                  <a:lnTo>
                    <a:pt x="302" y="303"/>
                  </a:lnTo>
                  <a:lnTo>
                    <a:pt x="605" y="303"/>
                  </a:lnTo>
                  <a:lnTo>
                    <a:pt x="611" y="303"/>
                  </a:lnTo>
                  <a:lnTo>
                    <a:pt x="617" y="305"/>
                  </a:lnTo>
                  <a:lnTo>
                    <a:pt x="622" y="308"/>
                  </a:lnTo>
                  <a:lnTo>
                    <a:pt x="626" y="311"/>
                  </a:lnTo>
                  <a:lnTo>
                    <a:pt x="631" y="316"/>
                  </a:lnTo>
                  <a:lnTo>
                    <a:pt x="633" y="321"/>
                  </a:lnTo>
                  <a:lnTo>
                    <a:pt x="635" y="326"/>
                  </a:lnTo>
                  <a:lnTo>
                    <a:pt x="636" y="333"/>
                  </a:lnTo>
                  <a:lnTo>
                    <a:pt x="636" y="363"/>
                  </a:lnTo>
                  <a:lnTo>
                    <a:pt x="575" y="363"/>
                  </a:lnTo>
                  <a:lnTo>
                    <a:pt x="566" y="364"/>
                  </a:lnTo>
                  <a:lnTo>
                    <a:pt x="559" y="365"/>
                  </a:lnTo>
                  <a:lnTo>
                    <a:pt x="551" y="368"/>
                  </a:lnTo>
                  <a:lnTo>
                    <a:pt x="545" y="371"/>
                  </a:lnTo>
                  <a:lnTo>
                    <a:pt x="538" y="376"/>
                  </a:lnTo>
                  <a:lnTo>
                    <a:pt x="532" y="381"/>
                  </a:lnTo>
                  <a:lnTo>
                    <a:pt x="528" y="386"/>
                  </a:lnTo>
                  <a:lnTo>
                    <a:pt x="523" y="393"/>
                  </a:lnTo>
                  <a:lnTo>
                    <a:pt x="385" y="393"/>
                  </a:lnTo>
                  <a:close/>
                  <a:moveTo>
                    <a:pt x="60" y="635"/>
                  </a:moveTo>
                  <a:lnTo>
                    <a:pt x="60" y="424"/>
                  </a:lnTo>
                  <a:lnTo>
                    <a:pt x="61" y="417"/>
                  </a:lnTo>
                  <a:lnTo>
                    <a:pt x="63" y="412"/>
                  </a:lnTo>
                  <a:lnTo>
                    <a:pt x="65" y="407"/>
                  </a:lnTo>
                  <a:lnTo>
                    <a:pt x="70" y="402"/>
                  </a:lnTo>
                  <a:lnTo>
                    <a:pt x="74" y="398"/>
                  </a:lnTo>
                  <a:lnTo>
                    <a:pt x="79" y="396"/>
                  </a:lnTo>
                  <a:lnTo>
                    <a:pt x="85" y="394"/>
                  </a:lnTo>
                  <a:lnTo>
                    <a:pt x="91" y="393"/>
                  </a:lnTo>
                  <a:lnTo>
                    <a:pt x="332" y="393"/>
                  </a:lnTo>
                  <a:lnTo>
                    <a:pt x="339" y="394"/>
                  </a:lnTo>
                  <a:lnTo>
                    <a:pt x="344" y="396"/>
                  </a:lnTo>
                  <a:lnTo>
                    <a:pt x="350" y="398"/>
                  </a:lnTo>
                  <a:lnTo>
                    <a:pt x="354" y="402"/>
                  </a:lnTo>
                  <a:lnTo>
                    <a:pt x="358" y="407"/>
                  </a:lnTo>
                  <a:lnTo>
                    <a:pt x="360" y="412"/>
                  </a:lnTo>
                  <a:lnTo>
                    <a:pt x="363" y="417"/>
                  </a:lnTo>
                  <a:lnTo>
                    <a:pt x="364" y="424"/>
                  </a:lnTo>
                  <a:lnTo>
                    <a:pt x="364" y="635"/>
                  </a:lnTo>
                  <a:lnTo>
                    <a:pt x="60" y="635"/>
                  </a:lnTo>
                  <a:close/>
                  <a:moveTo>
                    <a:pt x="394" y="756"/>
                  </a:moveTo>
                  <a:lnTo>
                    <a:pt x="30" y="756"/>
                  </a:lnTo>
                  <a:lnTo>
                    <a:pt x="30" y="696"/>
                  </a:lnTo>
                  <a:lnTo>
                    <a:pt x="31" y="690"/>
                  </a:lnTo>
                  <a:lnTo>
                    <a:pt x="32" y="684"/>
                  </a:lnTo>
                  <a:lnTo>
                    <a:pt x="35" y="679"/>
                  </a:lnTo>
                  <a:lnTo>
                    <a:pt x="40" y="675"/>
                  </a:lnTo>
                  <a:lnTo>
                    <a:pt x="44" y="670"/>
                  </a:lnTo>
                  <a:lnTo>
                    <a:pt x="48" y="668"/>
                  </a:lnTo>
                  <a:lnTo>
                    <a:pt x="55" y="666"/>
                  </a:lnTo>
                  <a:lnTo>
                    <a:pt x="60" y="665"/>
                  </a:lnTo>
                  <a:lnTo>
                    <a:pt x="364" y="665"/>
                  </a:lnTo>
                  <a:lnTo>
                    <a:pt x="369" y="666"/>
                  </a:lnTo>
                  <a:lnTo>
                    <a:pt x="375" y="668"/>
                  </a:lnTo>
                  <a:lnTo>
                    <a:pt x="380" y="670"/>
                  </a:lnTo>
                  <a:lnTo>
                    <a:pt x="385" y="675"/>
                  </a:lnTo>
                  <a:lnTo>
                    <a:pt x="388" y="679"/>
                  </a:lnTo>
                  <a:lnTo>
                    <a:pt x="391" y="684"/>
                  </a:lnTo>
                  <a:lnTo>
                    <a:pt x="393" y="690"/>
                  </a:lnTo>
                  <a:lnTo>
                    <a:pt x="394" y="696"/>
                  </a:lnTo>
                  <a:lnTo>
                    <a:pt x="394" y="756"/>
                  </a:lnTo>
                  <a:close/>
                  <a:moveTo>
                    <a:pt x="302" y="60"/>
                  </a:moveTo>
                  <a:lnTo>
                    <a:pt x="304" y="54"/>
                  </a:lnTo>
                  <a:lnTo>
                    <a:pt x="305" y="49"/>
                  </a:lnTo>
                  <a:lnTo>
                    <a:pt x="308" y="43"/>
                  </a:lnTo>
                  <a:lnTo>
                    <a:pt x="311" y="39"/>
                  </a:lnTo>
                  <a:lnTo>
                    <a:pt x="316" y="36"/>
                  </a:lnTo>
                  <a:lnTo>
                    <a:pt x="321" y="33"/>
                  </a:lnTo>
                  <a:lnTo>
                    <a:pt x="327" y="30"/>
                  </a:lnTo>
                  <a:lnTo>
                    <a:pt x="332" y="30"/>
                  </a:lnTo>
                  <a:lnTo>
                    <a:pt x="575" y="30"/>
                  </a:lnTo>
                  <a:lnTo>
                    <a:pt x="581" y="30"/>
                  </a:lnTo>
                  <a:lnTo>
                    <a:pt x="587" y="33"/>
                  </a:lnTo>
                  <a:lnTo>
                    <a:pt x="592" y="36"/>
                  </a:lnTo>
                  <a:lnTo>
                    <a:pt x="596" y="39"/>
                  </a:lnTo>
                  <a:lnTo>
                    <a:pt x="600" y="43"/>
                  </a:lnTo>
                  <a:lnTo>
                    <a:pt x="603" y="49"/>
                  </a:lnTo>
                  <a:lnTo>
                    <a:pt x="605" y="54"/>
                  </a:lnTo>
                  <a:lnTo>
                    <a:pt x="605" y="60"/>
                  </a:lnTo>
                  <a:lnTo>
                    <a:pt x="605" y="273"/>
                  </a:lnTo>
                  <a:lnTo>
                    <a:pt x="302" y="273"/>
                  </a:lnTo>
                  <a:lnTo>
                    <a:pt x="302" y="60"/>
                  </a:lnTo>
                  <a:close/>
                  <a:moveTo>
                    <a:pt x="877" y="644"/>
                  </a:moveTo>
                  <a:lnTo>
                    <a:pt x="877" y="424"/>
                  </a:lnTo>
                  <a:lnTo>
                    <a:pt x="877" y="417"/>
                  </a:lnTo>
                  <a:lnTo>
                    <a:pt x="876" y="411"/>
                  </a:lnTo>
                  <a:lnTo>
                    <a:pt x="875" y="406"/>
                  </a:lnTo>
                  <a:lnTo>
                    <a:pt x="873" y="400"/>
                  </a:lnTo>
                  <a:lnTo>
                    <a:pt x="870" y="395"/>
                  </a:lnTo>
                  <a:lnTo>
                    <a:pt x="868" y="389"/>
                  </a:lnTo>
                  <a:lnTo>
                    <a:pt x="863" y="385"/>
                  </a:lnTo>
                  <a:lnTo>
                    <a:pt x="860" y="381"/>
                  </a:lnTo>
                  <a:lnTo>
                    <a:pt x="856" y="377"/>
                  </a:lnTo>
                  <a:lnTo>
                    <a:pt x="850" y="373"/>
                  </a:lnTo>
                  <a:lnTo>
                    <a:pt x="846" y="370"/>
                  </a:lnTo>
                  <a:lnTo>
                    <a:pt x="841" y="368"/>
                  </a:lnTo>
                  <a:lnTo>
                    <a:pt x="835" y="366"/>
                  </a:lnTo>
                  <a:lnTo>
                    <a:pt x="829" y="364"/>
                  </a:lnTo>
                  <a:lnTo>
                    <a:pt x="824" y="364"/>
                  </a:lnTo>
                  <a:lnTo>
                    <a:pt x="817" y="363"/>
                  </a:lnTo>
                  <a:lnTo>
                    <a:pt x="666" y="363"/>
                  </a:lnTo>
                  <a:lnTo>
                    <a:pt x="666" y="333"/>
                  </a:lnTo>
                  <a:lnTo>
                    <a:pt x="665" y="324"/>
                  </a:lnTo>
                  <a:lnTo>
                    <a:pt x="664" y="317"/>
                  </a:lnTo>
                  <a:lnTo>
                    <a:pt x="661" y="309"/>
                  </a:lnTo>
                  <a:lnTo>
                    <a:pt x="657" y="303"/>
                  </a:lnTo>
                  <a:lnTo>
                    <a:pt x="653" y="296"/>
                  </a:lnTo>
                  <a:lnTo>
                    <a:pt x="648" y="290"/>
                  </a:lnTo>
                  <a:lnTo>
                    <a:pt x="642" y="284"/>
                  </a:lnTo>
                  <a:lnTo>
                    <a:pt x="636" y="280"/>
                  </a:lnTo>
                  <a:lnTo>
                    <a:pt x="636" y="60"/>
                  </a:lnTo>
                  <a:lnTo>
                    <a:pt x="635" y="54"/>
                  </a:lnTo>
                  <a:lnTo>
                    <a:pt x="634" y="49"/>
                  </a:lnTo>
                  <a:lnTo>
                    <a:pt x="633" y="42"/>
                  </a:lnTo>
                  <a:lnTo>
                    <a:pt x="631" y="37"/>
                  </a:lnTo>
                  <a:lnTo>
                    <a:pt x="628" y="31"/>
                  </a:lnTo>
                  <a:lnTo>
                    <a:pt x="625" y="27"/>
                  </a:lnTo>
                  <a:lnTo>
                    <a:pt x="622" y="22"/>
                  </a:lnTo>
                  <a:lnTo>
                    <a:pt x="618" y="18"/>
                  </a:lnTo>
                  <a:lnTo>
                    <a:pt x="613" y="14"/>
                  </a:lnTo>
                  <a:lnTo>
                    <a:pt x="609" y="10"/>
                  </a:lnTo>
                  <a:lnTo>
                    <a:pt x="604" y="7"/>
                  </a:lnTo>
                  <a:lnTo>
                    <a:pt x="598" y="5"/>
                  </a:lnTo>
                  <a:lnTo>
                    <a:pt x="593" y="3"/>
                  </a:lnTo>
                  <a:lnTo>
                    <a:pt x="587" y="1"/>
                  </a:lnTo>
                  <a:lnTo>
                    <a:pt x="581" y="0"/>
                  </a:lnTo>
                  <a:lnTo>
                    <a:pt x="575" y="0"/>
                  </a:lnTo>
                  <a:lnTo>
                    <a:pt x="332" y="0"/>
                  </a:lnTo>
                  <a:lnTo>
                    <a:pt x="327" y="0"/>
                  </a:lnTo>
                  <a:lnTo>
                    <a:pt x="321" y="1"/>
                  </a:lnTo>
                  <a:lnTo>
                    <a:pt x="315" y="3"/>
                  </a:lnTo>
                  <a:lnTo>
                    <a:pt x="309" y="5"/>
                  </a:lnTo>
                  <a:lnTo>
                    <a:pt x="304" y="7"/>
                  </a:lnTo>
                  <a:lnTo>
                    <a:pt x="299" y="10"/>
                  </a:lnTo>
                  <a:lnTo>
                    <a:pt x="294" y="14"/>
                  </a:lnTo>
                  <a:lnTo>
                    <a:pt x="290" y="18"/>
                  </a:lnTo>
                  <a:lnTo>
                    <a:pt x="286" y="22"/>
                  </a:lnTo>
                  <a:lnTo>
                    <a:pt x="283" y="27"/>
                  </a:lnTo>
                  <a:lnTo>
                    <a:pt x="280" y="31"/>
                  </a:lnTo>
                  <a:lnTo>
                    <a:pt x="277" y="37"/>
                  </a:lnTo>
                  <a:lnTo>
                    <a:pt x="275" y="42"/>
                  </a:lnTo>
                  <a:lnTo>
                    <a:pt x="273" y="49"/>
                  </a:lnTo>
                  <a:lnTo>
                    <a:pt x="272" y="54"/>
                  </a:lnTo>
                  <a:lnTo>
                    <a:pt x="272" y="60"/>
                  </a:lnTo>
                  <a:lnTo>
                    <a:pt x="272" y="280"/>
                  </a:lnTo>
                  <a:lnTo>
                    <a:pt x="266" y="284"/>
                  </a:lnTo>
                  <a:lnTo>
                    <a:pt x="260" y="290"/>
                  </a:lnTo>
                  <a:lnTo>
                    <a:pt x="255" y="296"/>
                  </a:lnTo>
                  <a:lnTo>
                    <a:pt x="251" y="303"/>
                  </a:lnTo>
                  <a:lnTo>
                    <a:pt x="247" y="309"/>
                  </a:lnTo>
                  <a:lnTo>
                    <a:pt x="245" y="317"/>
                  </a:lnTo>
                  <a:lnTo>
                    <a:pt x="242" y="324"/>
                  </a:lnTo>
                  <a:lnTo>
                    <a:pt x="242" y="333"/>
                  </a:lnTo>
                  <a:lnTo>
                    <a:pt x="242" y="363"/>
                  </a:lnTo>
                  <a:lnTo>
                    <a:pt x="91" y="363"/>
                  </a:lnTo>
                  <a:lnTo>
                    <a:pt x="85" y="364"/>
                  </a:lnTo>
                  <a:lnTo>
                    <a:pt x="78" y="364"/>
                  </a:lnTo>
                  <a:lnTo>
                    <a:pt x="73" y="366"/>
                  </a:lnTo>
                  <a:lnTo>
                    <a:pt x="68" y="368"/>
                  </a:lnTo>
                  <a:lnTo>
                    <a:pt x="62" y="370"/>
                  </a:lnTo>
                  <a:lnTo>
                    <a:pt x="57" y="373"/>
                  </a:lnTo>
                  <a:lnTo>
                    <a:pt x="53" y="377"/>
                  </a:lnTo>
                  <a:lnTo>
                    <a:pt x="48" y="381"/>
                  </a:lnTo>
                  <a:lnTo>
                    <a:pt x="44" y="385"/>
                  </a:lnTo>
                  <a:lnTo>
                    <a:pt x="41" y="389"/>
                  </a:lnTo>
                  <a:lnTo>
                    <a:pt x="38" y="395"/>
                  </a:lnTo>
                  <a:lnTo>
                    <a:pt x="35" y="400"/>
                  </a:lnTo>
                  <a:lnTo>
                    <a:pt x="33" y="406"/>
                  </a:lnTo>
                  <a:lnTo>
                    <a:pt x="31" y="411"/>
                  </a:lnTo>
                  <a:lnTo>
                    <a:pt x="31" y="417"/>
                  </a:lnTo>
                  <a:lnTo>
                    <a:pt x="30" y="424"/>
                  </a:lnTo>
                  <a:lnTo>
                    <a:pt x="30" y="644"/>
                  </a:lnTo>
                  <a:lnTo>
                    <a:pt x="24" y="648"/>
                  </a:lnTo>
                  <a:lnTo>
                    <a:pt x="18" y="653"/>
                  </a:lnTo>
                  <a:lnTo>
                    <a:pt x="13" y="659"/>
                  </a:lnTo>
                  <a:lnTo>
                    <a:pt x="9" y="665"/>
                  </a:lnTo>
                  <a:lnTo>
                    <a:pt x="4" y="672"/>
                  </a:lnTo>
                  <a:lnTo>
                    <a:pt x="2" y="680"/>
                  </a:lnTo>
                  <a:lnTo>
                    <a:pt x="1" y="688"/>
                  </a:lnTo>
                  <a:lnTo>
                    <a:pt x="0" y="696"/>
                  </a:lnTo>
                  <a:lnTo>
                    <a:pt x="0" y="771"/>
                  </a:lnTo>
                  <a:lnTo>
                    <a:pt x="0" y="774"/>
                  </a:lnTo>
                  <a:lnTo>
                    <a:pt x="1" y="778"/>
                  </a:lnTo>
                  <a:lnTo>
                    <a:pt x="2" y="780"/>
                  </a:lnTo>
                  <a:lnTo>
                    <a:pt x="4" y="782"/>
                  </a:lnTo>
                  <a:lnTo>
                    <a:pt x="6" y="784"/>
                  </a:lnTo>
                  <a:lnTo>
                    <a:pt x="10" y="785"/>
                  </a:lnTo>
                  <a:lnTo>
                    <a:pt x="12" y="786"/>
                  </a:lnTo>
                  <a:lnTo>
                    <a:pt x="15" y="786"/>
                  </a:lnTo>
                  <a:lnTo>
                    <a:pt x="409" y="786"/>
                  </a:lnTo>
                  <a:lnTo>
                    <a:pt x="412" y="786"/>
                  </a:lnTo>
                  <a:lnTo>
                    <a:pt x="414" y="785"/>
                  </a:lnTo>
                  <a:lnTo>
                    <a:pt x="417" y="784"/>
                  </a:lnTo>
                  <a:lnTo>
                    <a:pt x="419" y="782"/>
                  </a:lnTo>
                  <a:lnTo>
                    <a:pt x="421" y="780"/>
                  </a:lnTo>
                  <a:lnTo>
                    <a:pt x="423" y="778"/>
                  </a:lnTo>
                  <a:lnTo>
                    <a:pt x="424" y="774"/>
                  </a:lnTo>
                  <a:lnTo>
                    <a:pt x="424" y="771"/>
                  </a:lnTo>
                  <a:lnTo>
                    <a:pt x="424" y="696"/>
                  </a:lnTo>
                  <a:lnTo>
                    <a:pt x="423" y="688"/>
                  </a:lnTo>
                  <a:lnTo>
                    <a:pt x="421" y="680"/>
                  </a:lnTo>
                  <a:lnTo>
                    <a:pt x="419" y="672"/>
                  </a:lnTo>
                  <a:lnTo>
                    <a:pt x="415" y="665"/>
                  </a:lnTo>
                  <a:lnTo>
                    <a:pt x="411" y="659"/>
                  </a:lnTo>
                  <a:lnTo>
                    <a:pt x="405" y="653"/>
                  </a:lnTo>
                  <a:lnTo>
                    <a:pt x="400" y="648"/>
                  </a:lnTo>
                  <a:lnTo>
                    <a:pt x="394" y="644"/>
                  </a:lnTo>
                  <a:lnTo>
                    <a:pt x="394" y="424"/>
                  </a:lnTo>
                  <a:lnTo>
                    <a:pt x="515" y="424"/>
                  </a:lnTo>
                  <a:lnTo>
                    <a:pt x="515" y="644"/>
                  </a:lnTo>
                  <a:lnTo>
                    <a:pt x="508" y="648"/>
                  </a:lnTo>
                  <a:lnTo>
                    <a:pt x="502" y="653"/>
                  </a:lnTo>
                  <a:lnTo>
                    <a:pt x="497" y="659"/>
                  </a:lnTo>
                  <a:lnTo>
                    <a:pt x="492" y="665"/>
                  </a:lnTo>
                  <a:lnTo>
                    <a:pt x="489" y="672"/>
                  </a:lnTo>
                  <a:lnTo>
                    <a:pt x="486" y="680"/>
                  </a:lnTo>
                  <a:lnTo>
                    <a:pt x="485" y="688"/>
                  </a:lnTo>
                  <a:lnTo>
                    <a:pt x="484" y="696"/>
                  </a:lnTo>
                  <a:lnTo>
                    <a:pt x="484" y="771"/>
                  </a:lnTo>
                  <a:lnTo>
                    <a:pt x="485" y="774"/>
                  </a:lnTo>
                  <a:lnTo>
                    <a:pt x="486" y="778"/>
                  </a:lnTo>
                  <a:lnTo>
                    <a:pt x="487" y="780"/>
                  </a:lnTo>
                  <a:lnTo>
                    <a:pt x="489" y="782"/>
                  </a:lnTo>
                  <a:lnTo>
                    <a:pt x="491" y="784"/>
                  </a:lnTo>
                  <a:lnTo>
                    <a:pt x="493" y="785"/>
                  </a:lnTo>
                  <a:lnTo>
                    <a:pt x="497" y="786"/>
                  </a:lnTo>
                  <a:lnTo>
                    <a:pt x="500" y="786"/>
                  </a:lnTo>
                  <a:lnTo>
                    <a:pt x="892" y="786"/>
                  </a:lnTo>
                  <a:lnTo>
                    <a:pt x="896" y="786"/>
                  </a:lnTo>
                  <a:lnTo>
                    <a:pt x="899" y="785"/>
                  </a:lnTo>
                  <a:lnTo>
                    <a:pt x="901" y="784"/>
                  </a:lnTo>
                  <a:lnTo>
                    <a:pt x="903" y="782"/>
                  </a:lnTo>
                  <a:lnTo>
                    <a:pt x="905" y="780"/>
                  </a:lnTo>
                  <a:lnTo>
                    <a:pt x="906" y="778"/>
                  </a:lnTo>
                  <a:lnTo>
                    <a:pt x="907" y="774"/>
                  </a:lnTo>
                  <a:lnTo>
                    <a:pt x="907" y="771"/>
                  </a:lnTo>
                  <a:lnTo>
                    <a:pt x="907" y="696"/>
                  </a:lnTo>
                  <a:lnTo>
                    <a:pt x="907" y="688"/>
                  </a:lnTo>
                  <a:lnTo>
                    <a:pt x="905" y="680"/>
                  </a:lnTo>
                  <a:lnTo>
                    <a:pt x="903" y="672"/>
                  </a:lnTo>
                  <a:lnTo>
                    <a:pt x="900" y="665"/>
                  </a:lnTo>
                  <a:lnTo>
                    <a:pt x="896" y="659"/>
                  </a:lnTo>
                  <a:lnTo>
                    <a:pt x="890" y="653"/>
                  </a:lnTo>
                  <a:lnTo>
                    <a:pt x="884" y="648"/>
                  </a:lnTo>
                  <a:lnTo>
                    <a:pt x="877" y="6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26">
              <a:extLst>
                <a:ext uri="{FF2B5EF4-FFF2-40B4-BE49-F238E27FC236}">
                  <a16:creationId xmlns:a16="http://schemas.microsoft.com/office/drawing/2014/main" id="{52E4F34D-96F6-E441-AB1E-E482B9FB841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7363" y="957263"/>
              <a:ext cx="76200" cy="57150"/>
            </a:xfrm>
            <a:custGeom>
              <a:avLst/>
              <a:gdLst>
                <a:gd name="T0" fmla="*/ 212 w 242"/>
                <a:gd name="T1" fmla="*/ 151 h 181"/>
                <a:gd name="T2" fmla="*/ 30 w 242"/>
                <a:gd name="T3" fmla="*/ 151 h 181"/>
                <a:gd name="T4" fmla="*/ 30 w 242"/>
                <a:gd name="T5" fmla="*/ 30 h 181"/>
                <a:gd name="T6" fmla="*/ 212 w 242"/>
                <a:gd name="T7" fmla="*/ 30 h 181"/>
                <a:gd name="T8" fmla="*/ 212 w 242"/>
                <a:gd name="T9" fmla="*/ 151 h 181"/>
                <a:gd name="T10" fmla="*/ 227 w 242"/>
                <a:gd name="T11" fmla="*/ 0 h 181"/>
                <a:gd name="T12" fmla="*/ 15 w 242"/>
                <a:gd name="T13" fmla="*/ 0 h 181"/>
                <a:gd name="T14" fmla="*/ 12 w 242"/>
                <a:gd name="T15" fmla="*/ 0 h 181"/>
                <a:gd name="T16" fmla="*/ 10 w 242"/>
                <a:gd name="T17" fmla="*/ 1 h 181"/>
                <a:gd name="T18" fmla="*/ 6 w 242"/>
                <a:gd name="T19" fmla="*/ 2 h 181"/>
                <a:gd name="T20" fmla="*/ 4 w 242"/>
                <a:gd name="T21" fmla="*/ 4 h 181"/>
                <a:gd name="T22" fmla="*/ 3 w 242"/>
                <a:gd name="T23" fmla="*/ 6 h 181"/>
                <a:gd name="T24" fmla="*/ 1 w 242"/>
                <a:gd name="T25" fmla="*/ 8 h 181"/>
                <a:gd name="T26" fmla="*/ 0 w 242"/>
                <a:gd name="T27" fmla="*/ 12 h 181"/>
                <a:gd name="T28" fmla="*/ 0 w 242"/>
                <a:gd name="T29" fmla="*/ 15 h 181"/>
                <a:gd name="T30" fmla="*/ 0 w 242"/>
                <a:gd name="T31" fmla="*/ 166 h 181"/>
                <a:gd name="T32" fmla="*/ 0 w 242"/>
                <a:gd name="T33" fmla="*/ 169 h 181"/>
                <a:gd name="T34" fmla="*/ 1 w 242"/>
                <a:gd name="T35" fmla="*/ 171 h 181"/>
                <a:gd name="T36" fmla="*/ 3 w 242"/>
                <a:gd name="T37" fmla="*/ 175 h 181"/>
                <a:gd name="T38" fmla="*/ 4 w 242"/>
                <a:gd name="T39" fmla="*/ 177 h 181"/>
                <a:gd name="T40" fmla="*/ 6 w 242"/>
                <a:gd name="T41" fmla="*/ 179 h 181"/>
                <a:gd name="T42" fmla="*/ 10 w 242"/>
                <a:gd name="T43" fmla="*/ 180 h 181"/>
                <a:gd name="T44" fmla="*/ 12 w 242"/>
                <a:gd name="T45" fmla="*/ 181 h 181"/>
                <a:gd name="T46" fmla="*/ 15 w 242"/>
                <a:gd name="T47" fmla="*/ 181 h 181"/>
                <a:gd name="T48" fmla="*/ 227 w 242"/>
                <a:gd name="T49" fmla="*/ 181 h 181"/>
                <a:gd name="T50" fmla="*/ 230 w 242"/>
                <a:gd name="T51" fmla="*/ 181 h 181"/>
                <a:gd name="T52" fmla="*/ 233 w 242"/>
                <a:gd name="T53" fmla="*/ 180 h 181"/>
                <a:gd name="T54" fmla="*/ 236 w 242"/>
                <a:gd name="T55" fmla="*/ 178 h 181"/>
                <a:gd name="T56" fmla="*/ 238 w 242"/>
                <a:gd name="T57" fmla="*/ 177 h 181"/>
                <a:gd name="T58" fmla="*/ 239 w 242"/>
                <a:gd name="T59" fmla="*/ 175 h 181"/>
                <a:gd name="T60" fmla="*/ 241 w 242"/>
                <a:gd name="T61" fmla="*/ 171 h 181"/>
                <a:gd name="T62" fmla="*/ 242 w 242"/>
                <a:gd name="T63" fmla="*/ 169 h 181"/>
                <a:gd name="T64" fmla="*/ 242 w 242"/>
                <a:gd name="T65" fmla="*/ 166 h 181"/>
                <a:gd name="T66" fmla="*/ 242 w 242"/>
                <a:gd name="T67" fmla="*/ 15 h 181"/>
                <a:gd name="T68" fmla="*/ 242 w 242"/>
                <a:gd name="T69" fmla="*/ 12 h 181"/>
                <a:gd name="T70" fmla="*/ 241 w 242"/>
                <a:gd name="T71" fmla="*/ 8 h 181"/>
                <a:gd name="T72" fmla="*/ 239 w 242"/>
                <a:gd name="T73" fmla="*/ 6 h 181"/>
                <a:gd name="T74" fmla="*/ 238 w 242"/>
                <a:gd name="T75" fmla="*/ 4 h 181"/>
                <a:gd name="T76" fmla="*/ 236 w 242"/>
                <a:gd name="T77" fmla="*/ 2 h 181"/>
                <a:gd name="T78" fmla="*/ 233 w 242"/>
                <a:gd name="T79" fmla="*/ 1 h 181"/>
                <a:gd name="T80" fmla="*/ 230 w 242"/>
                <a:gd name="T81" fmla="*/ 0 h 181"/>
                <a:gd name="T82" fmla="*/ 227 w 242"/>
                <a:gd name="T83" fmla="*/ 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2" h="181">
                  <a:moveTo>
                    <a:pt x="212" y="151"/>
                  </a:moveTo>
                  <a:lnTo>
                    <a:pt x="30" y="151"/>
                  </a:lnTo>
                  <a:lnTo>
                    <a:pt x="30" y="30"/>
                  </a:lnTo>
                  <a:lnTo>
                    <a:pt x="212" y="30"/>
                  </a:lnTo>
                  <a:lnTo>
                    <a:pt x="212" y="151"/>
                  </a:lnTo>
                  <a:close/>
                  <a:moveTo>
                    <a:pt x="227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6" y="2"/>
                  </a:lnTo>
                  <a:lnTo>
                    <a:pt x="4" y="4"/>
                  </a:lnTo>
                  <a:lnTo>
                    <a:pt x="3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166"/>
                  </a:lnTo>
                  <a:lnTo>
                    <a:pt x="0" y="169"/>
                  </a:lnTo>
                  <a:lnTo>
                    <a:pt x="1" y="171"/>
                  </a:lnTo>
                  <a:lnTo>
                    <a:pt x="3" y="175"/>
                  </a:lnTo>
                  <a:lnTo>
                    <a:pt x="4" y="177"/>
                  </a:lnTo>
                  <a:lnTo>
                    <a:pt x="6" y="179"/>
                  </a:lnTo>
                  <a:lnTo>
                    <a:pt x="10" y="180"/>
                  </a:lnTo>
                  <a:lnTo>
                    <a:pt x="12" y="181"/>
                  </a:lnTo>
                  <a:lnTo>
                    <a:pt x="15" y="181"/>
                  </a:lnTo>
                  <a:lnTo>
                    <a:pt x="227" y="181"/>
                  </a:lnTo>
                  <a:lnTo>
                    <a:pt x="230" y="181"/>
                  </a:lnTo>
                  <a:lnTo>
                    <a:pt x="233" y="180"/>
                  </a:lnTo>
                  <a:lnTo>
                    <a:pt x="236" y="178"/>
                  </a:lnTo>
                  <a:lnTo>
                    <a:pt x="238" y="177"/>
                  </a:lnTo>
                  <a:lnTo>
                    <a:pt x="239" y="175"/>
                  </a:lnTo>
                  <a:lnTo>
                    <a:pt x="241" y="171"/>
                  </a:lnTo>
                  <a:lnTo>
                    <a:pt x="242" y="169"/>
                  </a:lnTo>
                  <a:lnTo>
                    <a:pt x="242" y="166"/>
                  </a:lnTo>
                  <a:lnTo>
                    <a:pt x="242" y="15"/>
                  </a:lnTo>
                  <a:lnTo>
                    <a:pt x="242" y="12"/>
                  </a:lnTo>
                  <a:lnTo>
                    <a:pt x="241" y="8"/>
                  </a:lnTo>
                  <a:lnTo>
                    <a:pt x="239" y="6"/>
                  </a:lnTo>
                  <a:lnTo>
                    <a:pt x="238" y="4"/>
                  </a:lnTo>
                  <a:lnTo>
                    <a:pt x="236" y="2"/>
                  </a:lnTo>
                  <a:lnTo>
                    <a:pt x="233" y="1"/>
                  </a:lnTo>
                  <a:lnTo>
                    <a:pt x="230" y="0"/>
                  </a:lnTo>
                  <a:lnTo>
                    <a:pt x="22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C23D1FA-5427-AC41-8746-6B281A7CFBAE}"/>
              </a:ext>
            </a:extLst>
          </p:cNvPr>
          <p:cNvGrpSpPr/>
          <p:nvPr/>
        </p:nvGrpSpPr>
        <p:grpSpPr>
          <a:xfrm>
            <a:off x="2296325" y="3997652"/>
            <a:ext cx="5880100" cy="1397421"/>
            <a:chOff x="3225800" y="4128695"/>
            <a:chExt cx="5880100" cy="1397421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8938E11-C4BF-6F41-BA26-EE30B3B4F268}"/>
                </a:ext>
              </a:extLst>
            </p:cNvPr>
            <p:cNvCxnSpPr>
              <a:cxnSpLocks/>
              <a:endCxn id="15" idx="3"/>
            </p:cNvCxnSpPr>
            <p:nvPr/>
          </p:nvCxnSpPr>
          <p:spPr>
            <a:xfrm>
              <a:off x="3225800" y="4406110"/>
              <a:ext cx="5651500" cy="1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: Rounded Corners 46">
              <a:extLst>
                <a:ext uri="{FF2B5EF4-FFF2-40B4-BE49-F238E27FC236}">
                  <a16:creationId xmlns:a16="http://schemas.microsoft.com/office/drawing/2014/main" id="{6D92CB25-FCA3-CE48-89A8-E342FFA9476C}"/>
                </a:ext>
              </a:extLst>
            </p:cNvPr>
            <p:cNvSpPr/>
            <p:nvPr/>
          </p:nvSpPr>
          <p:spPr>
            <a:xfrm>
              <a:off x="4038600" y="4128695"/>
              <a:ext cx="2057400" cy="554831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English language</a:t>
              </a:r>
            </a:p>
          </p:txBody>
        </p:sp>
        <p:sp>
          <p:nvSpPr>
            <p:cNvPr id="15" name="Rectangle: Rounded Corners 47">
              <a:extLst>
                <a:ext uri="{FF2B5EF4-FFF2-40B4-BE49-F238E27FC236}">
                  <a16:creationId xmlns:a16="http://schemas.microsoft.com/office/drawing/2014/main" id="{4F5325F0-0B14-4248-B239-B12533BFDFA3}"/>
                </a:ext>
              </a:extLst>
            </p:cNvPr>
            <p:cNvSpPr/>
            <p:nvPr/>
          </p:nvSpPr>
          <p:spPr>
            <a:xfrm>
              <a:off x="6819900" y="4128695"/>
              <a:ext cx="2057400" cy="554831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Content 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1619A8C-C61D-EB47-88CE-27E649740B6C}"/>
                </a:ext>
              </a:extLst>
            </p:cNvPr>
            <p:cNvSpPr txBox="1"/>
            <p:nvPr/>
          </p:nvSpPr>
          <p:spPr>
            <a:xfrm>
              <a:off x="4038600" y="4879785"/>
              <a:ext cx="2285999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Spelling  or grammatical mistakes in your report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4905530-91F5-A34E-AA31-2776AAB05034}"/>
                </a:ext>
              </a:extLst>
            </p:cNvPr>
            <p:cNvSpPr txBox="1"/>
            <p:nvPr/>
          </p:nvSpPr>
          <p:spPr>
            <a:xfrm>
              <a:off x="6819901" y="4879785"/>
              <a:ext cx="2285999" cy="64633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Any  text or image(s) or where a link is hyperlinked to.</a:t>
              </a:r>
            </a:p>
            <a:p>
              <a:pPr algn="ctr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5BC0069-69F8-904F-9E22-E76356BA7FA5}"/>
              </a:ext>
            </a:extLst>
          </p:cNvPr>
          <p:cNvGrpSpPr/>
          <p:nvPr/>
        </p:nvGrpSpPr>
        <p:grpSpPr>
          <a:xfrm>
            <a:off x="2296325" y="1818119"/>
            <a:ext cx="8661400" cy="1395438"/>
            <a:chOff x="3225800" y="1693069"/>
            <a:chExt cx="8661400" cy="1395438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3DA8EB6-F486-EF4B-B461-7660C142F0B3}"/>
                </a:ext>
              </a:extLst>
            </p:cNvPr>
            <p:cNvCxnSpPr>
              <a:cxnSpLocks/>
            </p:cNvCxnSpPr>
            <p:nvPr/>
          </p:nvCxnSpPr>
          <p:spPr>
            <a:xfrm>
              <a:off x="3225800" y="1968500"/>
              <a:ext cx="6375400" cy="1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: Rounded Corners 3">
              <a:extLst>
                <a:ext uri="{FF2B5EF4-FFF2-40B4-BE49-F238E27FC236}">
                  <a16:creationId xmlns:a16="http://schemas.microsoft.com/office/drawing/2014/main" id="{50679579-9CC2-6744-80D2-100E51CAD83B}"/>
                </a:ext>
              </a:extLst>
            </p:cNvPr>
            <p:cNvSpPr/>
            <p:nvPr/>
          </p:nvSpPr>
          <p:spPr>
            <a:xfrm>
              <a:off x="4038600" y="1693069"/>
              <a:ext cx="2286000" cy="554831"/>
            </a:xfrm>
            <a:prstGeom prst="roundRect">
              <a:avLst>
                <a:gd name="adj" fmla="val 50000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Report findings 30%</a:t>
              </a:r>
            </a:p>
          </p:txBody>
        </p:sp>
        <p:sp>
          <p:nvSpPr>
            <p:cNvPr id="23" name="Rectangle: Rounded Corners 42">
              <a:extLst>
                <a:ext uri="{FF2B5EF4-FFF2-40B4-BE49-F238E27FC236}">
                  <a16:creationId xmlns:a16="http://schemas.microsoft.com/office/drawing/2014/main" id="{6A2D5499-9362-4E43-8C86-F0BF3CDAE7D7}"/>
                </a:ext>
              </a:extLst>
            </p:cNvPr>
            <p:cNvSpPr/>
            <p:nvPr/>
          </p:nvSpPr>
          <p:spPr>
            <a:xfrm>
              <a:off x="6819900" y="1693069"/>
              <a:ext cx="2286000" cy="554831"/>
            </a:xfrm>
            <a:prstGeom prst="roundRect">
              <a:avLst>
                <a:gd name="adj" fmla="val 50000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Dashboard 40%</a:t>
              </a:r>
            </a:p>
          </p:txBody>
        </p:sp>
        <p:sp>
          <p:nvSpPr>
            <p:cNvPr id="24" name="Rectangle: Rounded Corners 43">
              <a:extLst>
                <a:ext uri="{FF2B5EF4-FFF2-40B4-BE49-F238E27FC236}">
                  <a16:creationId xmlns:a16="http://schemas.microsoft.com/office/drawing/2014/main" id="{4866E3B4-AC85-CE41-AC83-0F39BC707315}"/>
                </a:ext>
              </a:extLst>
            </p:cNvPr>
            <p:cNvSpPr/>
            <p:nvPr/>
          </p:nvSpPr>
          <p:spPr>
            <a:xfrm>
              <a:off x="9601200" y="1693069"/>
              <a:ext cx="2286000" cy="554831"/>
            </a:xfrm>
            <a:prstGeom prst="roundRect">
              <a:avLst>
                <a:gd name="adj" fmla="val 50000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Presentation 30%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2376614-5F35-774F-92A6-B7D56DA9A44A}"/>
                </a:ext>
              </a:extLst>
            </p:cNvPr>
            <p:cNvSpPr txBox="1"/>
            <p:nvPr/>
          </p:nvSpPr>
          <p:spPr>
            <a:xfrm>
              <a:off x="4038600" y="2442176"/>
              <a:ext cx="2285999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supporting by strong statistical analysis  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5975DB9-0210-BA40-AE2B-8413096845DB}"/>
                </a:ext>
              </a:extLst>
            </p:cNvPr>
            <p:cNvSpPr txBox="1"/>
            <p:nvPr/>
          </p:nvSpPr>
          <p:spPr>
            <a:xfrm>
              <a:off x="6819901" y="2442176"/>
              <a:ext cx="2285999" cy="64633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Your choice of visualization, calculation, excel formula and metrics used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BB4393B-3D23-9544-99DE-A93DEADE0729}"/>
                </a:ext>
              </a:extLst>
            </p:cNvPr>
            <p:cNvSpPr txBox="1"/>
            <p:nvPr/>
          </p:nvSpPr>
          <p:spPr>
            <a:xfrm>
              <a:off x="9601201" y="2442176"/>
              <a:ext cx="2285999" cy="64633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Your professional slide preparation, storytelling and presentation skill</a:t>
              </a:r>
            </a:p>
          </p:txBody>
        </p:sp>
      </p:grpSp>
      <p:sp>
        <p:nvSpPr>
          <p:cNvPr id="28" name="Rectangle: Rounded Corners 1">
            <a:extLst>
              <a:ext uri="{FF2B5EF4-FFF2-40B4-BE49-F238E27FC236}">
                <a16:creationId xmlns:a16="http://schemas.microsoft.com/office/drawing/2014/main" id="{BA5EB039-CBF2-8945-BCFB-1BAA7F9CCB13}"/>
              </a:ext>
            </a:extLst>
          </p:cNvPr>
          <p:cNvSpPr/>
          <p:nvPr/>
        </p:nvSpPr>
        <p:spPr>
          <a:xfrm>
            <a:off x="489748" y="1675821"/>
            <a:ext cx="1895477" cy="1895477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274320" rtlCol="0" anchor="b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Grading Criteria</a:t>
            </a:r>
          </a:p>
        </p:txBody>
      </p:sp>
      <p:sp>
        <p:nvSpPr>
          <p:cNvPr id="29" name="Rectangle: Rounded Corners 41">
            <a:extLst>
              <a:ext uri="{FF2B5EF4-FFF2-40B4-BE49-F238E27FC236}">
                <a16:creationId xmlns:a16="http://schemas.microsoft.com/office/drawing/2014/main" id="{C35F416D-1A30-1E46-85B8-2D81B12C4AD2}"/>
              </a:ext>
            </a:extLst>
          </p:cNvPr>
          <p:cNvSpPr/>
          <p:nvPr/>
        </p:nvSpPr>
        <p:spPr>
          <a:xfrm>
            <a:off x="489748" y="3856346"/>
            <a:ext cx="1895477" cy="1895477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274320" rtlCol="0" anchor="b"/>
          <a:lstStyle/>
          <a:p>
            <a:pPr algn="ctr"/>
            <a:r>
              <a:rPr lang="en-US" dirty="0"/>
              <a:t>Not Grading on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189500A-00EA-3B42-A7E9-4858C9D31EFC}"/>
              </a:ext>
            </a:extLst>
          </p:cNvPr>
          <p:cNvGrpSpPr/>
          <p:nvPr/>
        </p:nvGrpSpPr>
        <p:grpSpPr>
          <a:xfrm>
            <a:off x="1294611" y="2229281"/>
            <a:ext cx="285750" cy="287338"/>
            <a:chOff x="1452563" y="1344613"/>
            <a:chExt cx="285750" cy="287338"/>
          </a:xfrm>
          <a:solidFill>
            <a:schemeClr val="bg1"/>
          </a:solidFill>
        </p:grpSpPr>
        <p:sp>
          <p:nvSpPr>
            <p:cNvPr id="31" name="Freeform 52">
              <a:extLst>
                <a:ext uri="{FF2B5EF4-FFF2-40B4-BE49-F238E27FC236}">
                  <a16:creationId xmlns:a16="http://schemas.microsoft.com/office/drawing/2014/main" id="{1113B97A-ADE1-C54E-8F65-29233E139FE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52563" y="1468438"/>
              <a:ext cx="285750" cy="163513"/>
            </a:xfrm>
            <a:custGeom>
              <a:avLst/>
              <a:gdLst>
                <a:gd name="T0" fmla="*/ 30 w 903"/>
                <a:gd name="T1" fmla="*/ 271 h 511"/>
                <a:gd name="T2" fmla="*/ 302 w 903"/>
                <a:gd name="T3" fmla="*/ 291 h 511"/>
                <a:gd name="T4" fmla="*/ 308 w 903"/>
                <a:gd name="T5" fmla="*/ 313 h 511"/>
                <a:gd name="T6" fmla="*/ 320 w 903"/>
                <a:gd name="T7" fmla="*/ 332 h 511"/>
                <a:gd name="T8" fmla="*/ 336 w 903"/>
                <a:gd name="T9" fmla="*/ 347 h 511"/>
                <a:gd name="T10" fmla="*/ 355 w 903"/>
                <a:gd name="T11" fmla="*/ 358 h 511"/>
                <a:gd name="T12" fmla="*/ 377 w 903"/>
                <a:gd name="T13" fmla="*/ 361 h 511"/>
                <a:gd name="T14" fmla="*/ 557 w 903"/>
                <a:gd name="T15" fmla="*/ 360 h 511"/>
                <a:gd name="T16" fmla="*/ 579 w 903"/>
                <a:gd name="T17" fmla="*/ 353 h 511"/>
                <a:gd name="T18" fmla="*/ 601 w 903"/>
                <a:gd name="T19" fmla="*/ 339 h 511"/>
                <a:gd name="T20" fmla="*/ 619 w 903"/>
                <a:gd name="T21" fmla="*/ 321 h 511"/>
                <a:gd name="T22" fmla="*/ 630 w 903"/>
                <a:gd name="T23" fmla="*/ 301 h 511"/>
                <a:gd name="T24" fmla="*/ 633 w 903"/>
                <a:gd name="T25" fmla="*/ 271 h 511"/>
                <a:gd name="T26" fmla="*/ 903 w 903"/>
                <a:gd name="T27" fmla="*/ 255 h 511"/>
                <a:gd name="T28" fmla="*/ 902 w 903"/>
                <a:gd name="T29" fmla="*/ 251 h 511"/>
                <a:gd name="T30" fmla="*/ 902 w 903"/>
                <a:gd name="T31" fmla="*/ 249 h 511"/>
                <a:gd name="T32" fmla="*/ 761 w 903"/>
                <a:gd name="T33" fmla="*/ 2 h 511"/>
                <a:gd name="T34" fmla="*/ 603 w 903"/>
                <a:gd name="T35" fmla="*/ 0 h 511"/>
                <a:gd name="T36" fmla="*/ 594 w 903"/>
                <a:gd name="T37" fmla="*/ 3 h 511"/>
                <a:gd name="T38" fmla="*/ 589 w 903"/>
                <a:gd name="T39" fmla="*/ 9 h 511"/>
                <a:gd name="T40" fmla="*/ 588 w 903"/>
                <a:gd name="T41" fmla="*/ 18 h 511"/>
                <a:gd name="T42" fmla="*/ 592 w 903"/>
                <a:gd name="T43" fmla="*/ 26 h 511"/>
                <a:gd name="T44" fmla="*/ 600 w 903"/>
                <a:gd name="T45" fmla="*/ 30 h 511"/>
                <a:gd name="T46" fmla="*/ 862 w 903"/>
                <a:gd name="T47" fmla="*/ 241 h 511"/>
                <a:gd name="T48" fmla="*/ 611 w 903"/>
                <a:gd name="T49" fmla="*/ 242 h 511"/>
                <a:gd name="T50" fmla="*/ 605 w 903"/>
                <a:gd name="T51" fmla="*/ 248 h 511"/>
                <a:gd name="T52" fmla="*/ 603 w 903"/>
                <a:gd name="T53" fmla="*/ 256 h 511"/>
                <a:gd name="T54" fmla="*/ 601 w 903"/>
                <a:gd name="T55" fmla="*/ 294 h 511"/>
                <a:gd name="T56" fmla="*/ 590 w 903"/>
                <a:gd name="T57" fmla="*/ 310 h 511"/>
                <a:gd name="T58" fmla="*/ 561 w 903"/>
                <a:gd name="T59" fmla="*/ 327 h 511"/>
                <a:gd name="T60" fmla="*/ 377 w 903"/>
                <a:gd name="T61" fmla="*/ 331 h 511"/>
                <a:gd name="T62" fmla="*/ 353 w 903"/>
                <a:gd name="T63" fmla="*/ 323 h 511"/>
                <a:gd name="T64" fmla="*/ 336 w 903"/>
                <a:gd name="T65" fmla="*/ 301 h 511"/>
                <a:gd name="T66" fmla="*/ 332 w 903"/>
                <a:gd name="T67" fmla="*/ 256 h 511"/>
                <a:gd name="T68" fmla="*/ 330 w 903"/>
                <a:gd name="T69" fmla="*/ 248 h 511"/>
                <a:gd name="T70" fmla="*/ 323 w 903"/>
                <a:gd name="T71" fmla="*/ 242 h 511"/>
                <a:gd name="T72" fmla="*/ 41 w 903"/>
                <a:gd name="T73" fmla="*/ 241 h 511"/>
                <a:gd name="T74" fmla="*/ 275 w 903"/>
                <a:gd name="T75" fmla="*/ 30 h 511"/>
                <a:gd name="T76" fmla="*/ 282 w 903"/>
                <a:gd name="T77" fmla="*/ 26 h 511"/>
                <a:gd name="T78" fmla="*/ 287 w 903"/>
                <a:gd name="T79" fmla="*/ 18 h 511"/>
                <a:gd name="T80" fmla="*/ 286 w 903"/>
                <a:gd name="T81" fmla="*/ 9 h 511"/>
                <a:gd name="T82" fmla="*/ 280 w 903"/>
                <a:gd name="T83" fmla="*/ 3 h 511"/>
                <a:gd name="T84" fmla="*/ 272 w 903"/>
                <a:gd name="T85" fmla="*/ 0 h 511"/>
                <a:gd name="T86" fmla="*/ 144 w 903"/>
                <a:gd name="T87" fmla="*/ 2 h 511"/>
                <a:gd name="T88" fmla="*/ 2 w 903"/>
                <a:gd name="T89" fmla="*/ 249 h 511"/>
                <a:gd name="T90" fmla="*/ 1 w 903"/>
                <a:gd name="T91" fmla="*/ 251 h 511"/>
                <a:gd name="T92" fmla="*/ 1 w 903"/>
                <a:gd name="T93" fmla="*/ 255 h 511"/>
                <a:gd name="T94" fmla="*/ 0 w 903"/>
                <a:gd name="T95" fmla="*/ 495 h 511"/>
                <a:gd name="T96" fmla="*/ 4 w 903"/>
                <a:gd name="T97" fmla="*/ 504 h 511"/>
                <a:gd name="T98" fmla="*/ 10 w 903"/>
                <a:gd name="T99" fmla="*/ 509 h 511"/>
                <a:gd name="T100" fmla="*/ 888 w 903"/>
                <a:gd name="T101" fmla="*/ 510 h 511"/>
                <a:gd name="T102" fmla="*/ 897 w 903"/>
                <a:gd name="T103" fmla="*/ 508 h 511"/>
                <a:gd name="T104" fmla="*/ 902 w 903"/>
                <a:gd name="T105" fmla="*/ 502 h 511"/>
                <a:gd name="T106" fmla="*/ 903 w 903"/>
                <a:gd name="T107" fmla="*/ 256 h 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03" h="511">
                  <a:moveTo>
                    <a:pt x="873" y="480"/>
                  </a:moveTo>
                  <a:lnTo>
                    <a:pt x="30" y="480"/>
                  </a:lnTo>
                  <a:lnTo>
                    <a:pt x="30" y="271"/>
                  </a:lnTo>
                  <a:lnTo>
                    <a:pt x="302" y="271"/>
                  </a:lnTo>
                  <a:lnTo>
                    <a:pt x="302" y="284"/>
                  </a:lnTo>
                  <a:lnTo>
                    <a:pt x="302" y="291"/>
                  </a:lnTo>
                  <a:lnTo>
                    <a:pt x="304" y="299"/>
                  </a:lnTo>
                  <a:lnTo>
                    <a:pt x="305" y="305"/>
                  </a:lnTo>
                  <a:lnTo>
                    <a:pt x="308" y="313"/>
                  </a:lnTo>
                  <a:lnTo>
                    <a:pt x="311" y="319"/>
                  </a:lnTo>
                  <a:lnTo>
                    <a:pt x="316" y="326"/>
                  </a:lnTo>
                  <a:lnTo>
                    <a:pt x="320" y="332"/>
                  </a:lnTo>
                  <a:lnTo>
                    <a:pt x="325" y="338"/>
                  </a:lnTo>
                  <a:lnTo>
                    <a:pt x="331" y="343"/>
                  </a:lnTo>
                  <a:lnTo>
                    <a:pt x="336" y="347"/>
                  </a:lnTo>
                  <a:lnTo>
                    <a:pt x="342" y="352"/>
                  </a:lnTo>
                  <a:lnTo>
                    <a:pt x="349" y="355"/>
                  </a:lnTo>
                  <a:lnTo>
                    <a:pt x="355" y="358"/>
                  </a:lnTo>
                  <a:lnTo>
                    <a:pt x="363" y="359"/>
                  </a:lnTo>
                  <a:lnTo>
                    <a:pt x="369" y="361"/>
                  </a:lnTo>
                  <a:lnTo>
                    <a:pt x="377" y="361"/>
                  </a:lnTo>
                  <a:lnTo>
                    <a:pt x="543" y="361"/>
                  </a:lnTo>
                  <a:lnTo>
                    <a:pt x="549" y="361"/>
                  </a:lnTo>
                  <a:lnTo>
                    <a:pt x="557" y="360"/>
                  </a:lnTo>
                  <a:lnTo>
                    <a:pt x="564" y="358"/>
                  </a:lnTo>
                  <a:lnTo>
                    <a:pt x="572" y="355"/>
                  </a:lnTo>
                  <a:lnTo>
                    <a:pt x="579" y="353"/>
                  </a:lnTo>
                  <a:lnTo>
                    <a:pt x="587" y="348"/>
                  </a:lnTo>
                  <a:lnTo>
                    <a:pt x="594" y="344"/>
                  </a:lnTo>
                  <a:lnTo>
                    <a:pt x="601" y="339"/>
                  </a:lnTo>
                  <a:lnTo>
                    <a:pt x="607" y="333"/>
                  </a:lnTo>
                  <a:lnTo>
                    <a:pt x="614" y="328"/>
                  </a:lnTo>
                  <a:lnTo>
                    <a:pt x="619" y="321"/>
                  </a:lnTo>
                  <a:lnTo>
                    <a:pt x="623" y="315"/>
                  </a:lnTo>
                  <a:lnTo>
                    <a:pt x="628" y="309"/>
                  </a:lnTo>
                  <a:lnTo>
                    <a:pt x="630" y="301"/>
                  </a:lnTo>
                  <a:lnTo>
                    <a:pt x="632" y="294"/>
                  </a:lnTo>
                  <a:lnTo>
                    <a:pt x="633" y="286"/>
                  </a:lnTo>
                  <a:lnTo>
                    <a:pt x="633" y="271"/>
                  </a:lnTo>
                  <a:lnTo>
                    <a:pt x="873" y="271"/>
                  </a:lnTo>
                  <a:lnTo>
                    <a:pt x="873" y="480"/>
                  </a:lnTo>
                  <a:close/>
                  <a:moveTo>
                    <a:pt x="903" y="255"/>
                  </a:moveTo>
                  <a:lnTo>
                    <a:pt x="903" y="254"/>
                  </a:lnTo>
                  <a:lnTo>
                    <a:pt x="903" y="252"/>
                  </a:lnTo>
                  <a:lnTo>
                    <a:pt x="902" y="251"/>
                  </a:lnTo>
                  <a:lnTo>
                    <a:pt x="902" y="250"/>
                  </a:lnTo>
                  <a:lnTo>
                    <a:pt x="902" y="249"/>
                  </a:lnTo>
                  <a:lnTo>
                    <a:pt x="902" y="249"/>
                  </a:lnTo>
                  <a:lnTo>
                    <a:pt x="766" y="7"/>
                  </a:lnTo>
                  <a:lnTo>
                    <a:pt x="764" y="4"/>
                  </a:lnTo>
                  <a:lnTo>
                    <a:pt x="761" y="2"/>
                  </a:lnTo>
                  <a:lnTo>
                    <a:pt x="757" y="1"/>
                  </a:lnTo>
                  <a:lnTo>
                    <a:pt x="753" y="0"/>
                  </a:lnTo>
                  <a:lnTo>
                    <a:pt x="603" y="0"/>
                  </a:lnTo>
                  <a:lnTo>
                    <a:pt x="600" y="1"/>
                  </a:lnTo>
                  <a:lnTo>
                    <a:pt x="596" y="1"/>
                  </a:lnTo>
                  <a:lnTo>
                    <a:pt x="594" y="3"/>
                  </a:lnTo>
                  <a:lnTo>
                    <a:pt x="592" y="4"/>
                  </a:lnTo>
                  <a:lnTo>
                    <a:pt x="590" y="6"/>
                  </a:lnTo>
                  <a:lnTo>
                    <a:pt x="589" y="9"/>
                  </a:lnTo>
                  <a:lnTo>
                    <a:pt x="588" y="12"/>
                  </a:lnTo>
                  <a:lnTo>
                    <a:pt x="588" y="15"/>
                  </a:lnTo>
                  <a:lnTo>
                    <a:pt x="588" y="18"/>
                  </a:lnTo>
                  <a:lnTo>
                    <a:pt x="589" y="21"/>
                  </a:lnTo>
                  <a:lnTo>
                    <a:pt x="590" y="23"/>
                  </a:lnTo>
                  <a:lnTo>
                    <a:pt x="592" y="26"/>
                  </a:lnTo>
                  <a:lnTo>
                    <a:pt x="594" y="28"/>
                  </a:lnTo>
                  <a:lnTo>
                    <a:pt x="596" y="29"/>
                  </a:lnTo>
                  <a:lnTo>
                    <a:pt x="600" y="30"/>
                  </a:lnTo>
                  <a:lnTo>
                    <a:pt x="603" y="30"/>
                  </a:lnTo>
                  <a:lnTo>
                    <a:pt x="744" y="30"/>
                  </a:lnTo>
                  <a:lnTo>
                    <a:pt x="862" y="241"/>
                  </a:lnTo>
                  <a:lnTo>
                    <a:pt x="618" y="241"/>
                  </a:lnTo>
                  <a:lnTo>
                    <a:pt x="615" y="241"/>
                  </a:lnTo>
                  <a:lnTo>
                    <a:pt x="611" y="242"/>
                  </a:lnTo>
                  <a:lnTo>
                    <a:pt x="609" y="243"/>
                  </a:lnTo>
                  <a:lnTo>
                    <a:pt x="607" y="245"/>
                  </a:lnTo>
                  <a:lnTo>
                    <a:pt x="605" y="248"/>
                  </a:lnTo>
                  <a:lnTo>
                    <a:pt x="604" y="250"/>
                  </a:lnTo>
                  <a:lnTo>
                    <a:pt x="603" y="253"/>
                  </a:lnTo>
                  <a:lnTo>
                    <a:pt x="603" y="256"/>
                  </a:lnTo>
                  <a:lnTo>
                    <a:pt x="603" y="286"/>
                  </a:lnTo>
                  <a:lnTo>
                    <a:pt x="602" y="289"/>
                  </a:lnTo>
                  <a:lnTo>
                    <a:pt x="601" y="294"/>
                  </a:lnTo>
                  <a:lnTo>
                    <a:pt x="599" y="298"/>
                  </a:lnTo>
                  <a:lnTo>
                    <a:pt x="596" y="301"/>
                  </a:lnTo>
                  <a:lnTo>
                    <a:pt x="590" y="310"/>
                  </a:lnTo>
                  <a:lnTo>
                    <a:pt x="581" y="316"/>
                  </a:lnTo>
                  <a:lnTo>
                    <a:pt x="572" y="323"/>
                  </a:lnTo>
                  <a:lnTo>
                    <a:pt x="561" y="327"/>
                  </a:lnTo>
                  <a:lnTo>
                    <a:pt x="551" y="330"/>
                  </a:lnTo>
                  <a:lnTo>
                    <a:pt x="543" y="331"/>
                  </a:lnTo>
                  <a:lnTo>
                    <a:pt x="377" y="331"/>
                  </a:lnTo>
                  <a:lnTo>
                    <a:pt x="368" y="330"/>
                  </a:lnTo>
                  <a:lnTo>
                    <a:pt x="361" y="327"/>
                  </a:lnTo>
                  <a:lnTo>
                    <a:pt x="353" y="323"/>
                  </a:lnTo>
                  <a:lnTo>
                    <a:pt x="346" y="316"/>
                  </a:lnTo>
                  <a:lnTo>
                    <a:pt x="340" y="310"/>
                  </a:lnTo>
                  <a:lnTo>
                    <a:pt x="336" y="301"/>
                  </a:lnTo>
                  <a:lnTo>
                    <a:pt x="333" y="293"/>
                  </a:lnTo>
                  <a:lnTo>
                    <a:pt x="332" y="284"/>
                  </a:lnTo>
                  <a:lnTo>
                    <a:pt x="332" y="256"/>
                  </a:lnTo>
                  <a:lnTo>
                    <a:pt x="332" y="253"/>
                  </a:lnTo>
                  <a:lnTo>
                    <a:pt x="331" y="250"/>
                  </a:lnTo>
                  <a:lnTo>
                    <a:pt x="330" y="248"/>
                  </a:lnTo>
                  <a:lnTo>
                    <a:pt x="327" y="245"/>
                  </a:lnTo>
                  <a:lnTo>
                    <a:pt x="325" y="243"/>
                  </a:lnTo>
                  <a:lnTo>
                    <a:pt x="323" y="242"/>
                  </a:lnTo>
                  <a:lnTo>
                    <a:pt x="320" y="241"/>
                  </a:lnTo>
                  <a:lnTo>
                    <a:pt x="317" y="241"/>
                  </a:lnTo>
                  <a:lnTo>
                    <a:pt x="41" y="241"/>
                  </a:lnTo>
                  <a:lnTo>
                    <a:pt x="160" y="30"/>
                  </a:lnTo>
                  <a:lnTo>
                    <a:pt x="272" y="30"/>
                  </a:lnTo>
                  <a:lnTo>
                    <a:pt x="275" y="30"/>
                  </a:lnTo>
                  <a:lnTo>
                    <a:pt x="277" y="29"/>
                  </a:lnTo>
                  <a:lnTo>
                    <a:pt x="280" y="28"/>
                  </a:lnTo>
                  <a:lnTo>
                    <a:pt x="282" y="26"/>
                  </a:lnTo>
                  <a:lnTo>
                    <a:pt x="284" y="23"/>
                  </a:lnTo>
                  <a:lnTo>
                    <a:pt x="286" y="21"/>
                  </a:lnTo>
                  <a:lnTo>
                    <a:pt x="287" y="18"/>
                  </a:lnTo>
                  <a:lnTo>
                    <a:pt x="287" y="15"/>
                  </a:lnTo>
                  <a:lnTo>
                    <a:pt x="287" y="12"/>
                  </a:lnTo>
                  <a:lnTo>
                    <a:pt x="286" y="9"/>
                  </a:lnTo>
                  <a:lnTo>
                    <a:pt x="284" y="6"/>
                  </a:lnTo>
                  <a:lnTo>
                    <a:pt x="282" y="4"/>
                  </a:lnTo>
                  <a:lnTo>
                    <a:pt x="280" y="3"/>
                  </a:lnTo>
                  <a:lnTo>
                    <a:pt x="277" y="1"/>
                  </a:lnTo>
                  <a:lnTo>
                    <a:pt x="275" y="1"/>
                  </a:lnTo>
                  <a:lnTo>
                    <a:pt x="272" y="0"/>
                  </a:lnTo>
                  <a:lnTo>
                    <a:pt x="152" y="0"/>
                  </a:lnTo>
                  <a:lnTo>
                    <a:pt x="147" y="1"/>
                  </a:lnTo>
                  <a:lnTo>
                    <a:pt x="144" y="2"/>
                  </a:lnTo>
                  <a:lnTo>
                    <a:pt x="141" y="4"/>
                  </a:lnTo>
                  <a:lnTo>
                    <a:pt x="139" y="7"/>
                  </a:lnTo>
                  <a:lnTo>
                    <a:pt x="2" y="249"/>
                  </a:lnTo>
                  <a:lnTo>
                    <a:pt x="2" y="249"/>
                  </a:lnTo>
                  <a:lnTo>
                    <a:pt x="2" y="250"/>
                  </a:lnTo>
                  <a:lnTo>
                    <a:pt x="1" y="251"/>
                  </a:lnTo>
                  <a:lnTo>
                    <a:pt x="1" y="252"/>
                  </a:lnTo>
                  <a:lnTo>
                    <a:pt x="1" y="254"/>
                  </a:lnTo>
                  <a:lnTo>
                    <a:pt x="1" y="255"/>
                  </a:lnTo>
                  <a:lnTo>
                    <a:pt x="0" y="255"/>
                  </a:lnTo>
                  <a:lnTo>
                    <a:pt x="0" y="256"/>
                  </a:lnTo>
                  <a:lnTo>
                    <a:pt x="0" y="495"/>
                  </a:lnTo>
                  <a:lnTo>
                    <a:pt x="1" y="498"/>
                  </a:lnTo>
                  <a:lnTo>
                    <a:pt x="2" y="502"/>
                  </a:lnTo>
                  <a:lnTo>
                    <a:pt x="4" y="504"/>
                  </a:lnTo>
                  <a:lnTo>
                    <a:pt x="6" y="506"/>
                  </a:lnTo>
                  <a:lnTo>
                    <a:pt x="8" y="508"/>
                  </a:lnTo>
                  <a:lnTo>
                    <a:pt x="10" y="509"/>
                  </a:lnTo>
                  <a:lnTo>
                    <a:pt x="13" y="510"/>
                  </a:lnTo>
                  <a:lnTo>
                    <a:pt x="15" y="511"/>
                  </a:lnTo>
                  <a:lnTo>
                    <a:pt x="888" y="510"/>
                  </a:lnTo>
                  <a:lnTo>
                    <a:pt x="891" y="510"/>
                  </a:lnTo>
                  <a:lnTo>
                    <a:pt x="895" y="509"/>
                  </a:lnTo>
                  <a:lnTo>
                    <a:pt x="897" y="508"/>
                  </a:lnTo>
                  <a:lnTo>
                    <a:pt x="899" y="506"/>
                  </a:lnTo>
                  <a:lnTo>
                    <a:pt x="901" y="504"/>
                  </a:lnTo>
                  <a:lnTo>
                    <a:pt x="902" y="502"/>
                  </a:lnTo>
                  <a:lnTo>
                    <a:pt x="903" y="498"/>
                  </a:lnTo>
                  <a:lnTo>
                    <a:pt x="903" y="495"/>
                  </a:lnTo>
                  <a:lnTo>
                    <a:pt x="903" y="256"/>
                  </a:lnTo>
                  <a:lnTo>
                    <a:pt x="903" y="255"/>
                  </a:lnTo>
                  <a:lnTo>
                    <a:pt x="903" y="25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" name="Freeform 53">
              <a:extLst>
                <a:ext uri="{FF2B5EF4-FFF2-40B4-BE49-F238E27FC236}">
                  <a16:creationId xmlns:a16="http://schemas.microsoft.com/office/drawing/2014/main" id="{4BC45630-5C16-8642-9828-3EB13F8DDF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8288" y="1344613"/>
              <a:ext cx="104775" cy="142875"/>
            </a:xfrm>
            <a:custGeom>
              <a:avLst/>
              <a:gdLst>
                <a:gd name="T0" fmla="*/ 154 w 331"/>
                <a:gd name="T1" fmla="*/ 448 h 452"/>
                <a:gd name="T2" fmla="*/ 157 w 331"/>
                <a:gd name="T3" fmla="*/ 450 h 452"/>
                <a:gd name="T4" fmla="*/ 159 w 331"/>
                <a:gd name="T5" fmla="*/ 451 h 452"/>
                <a:gd name="T6" fmla="*/ 163 w 331"/>
                <a:gd name="T7" fmla="*/ 452 h 452"/>
                <a:gd name="T8" fmla="*/ 165 w 331"/>
                <a:gd name="T9" fmla="*/ 452 h 452"/>
                <a:gd name="T10" fmla="*/ 168 w 331"/>
                <a:gd name="T11" fmla="*/ 452 h 452"/>
                <a:gd name="T12" fmla="*/ 171 w 331"/>
                <a:gd name="T13" fmla="*/ 451 h 452"/>
                <a:gd name="T14" fmla="*/ 173 w 331"/>
                <a:gd name="T15" fmla="*/ 450 h 452"/>
                <a:gd name="T16" fmla="*/ 175 w 331"/>
                <a:gd name="T17" fmla="*/ 448 h 452"/>
                <a:gd name="T18" fmla="*/ 327 w 331"/>
                <a:gd name="T19" fmla="*/ 297 h 452"/>
                <a:gd name="T20" fmla="*/ 328 w 331"/>
                <a:gd name="T21" fmla="*/ 295 h 452"/>
                <a:gd name="T22" fmla="*/ 330 w 331"/>
                <a:gd name="T23" fmla="*/ 292 h 452"/>
                <a:gd name="T24" fmla="*/ 330 w 331"/>
                <a:gd name="T25" fmla="*/ 290 h 452"/>
                <a:gd name="T26" fmla="*/ 331 w 331"/>
                <a:gd name="T27" fmla="*/ 287 h 452"/>
                <a:gd name="T28" fmla="*/ 330 w 331"/>
                <a:gd name="T29" fmla="*/ 284 h 452"/>
                <a:gd name="T30" fmla="*/ 330 w 331"/>
                <a:gd name="T31" fmla="*/ 281 h 452"/>
                <a:gd name="T32" fmla="*/ 328 w 331"/>
                <a:gd name="T33" fmla="*/ 278 h 452"/>
                <a:gd name="T34" fmla="*/ 327 w 331"/>
                <a:gd name="T35" fmla="*/ 276 h 452"/>
                <a:gd name="T36" fmla="*/ 323 w 331"/>
                <a:gd name="T37" fmla="*/ 274 h 452"/>
                <a:gd name="T38" fmla="*/ 321 w 331"/>
                <a:gd name="T39" fmla="*/ 273 h 452"/>
                <a:gd name="T40" fmla="*/ 318 w 331"/>
                <a:gd name="T41" fmla="*/ 272 h 452"/>
                <a:gd name="T42" fmla="*/ 316 w 331"/>
                <a:gd name="T43" fmla="*/ 272 h 452"/>
                <a:gd name="T44" fmla="*/ 313 w 331"/>
                <a:gd name="T45" fmla="*/ 272 h 452"/>
                <a:gd name="T46" fmla="*/ 309 w 331"/>
                <a:gd name="T47" fmla="*/ 273 h 452"/>
                <a:gd name="T48" fmla="*/ 307 w 331"/>
                <a:gd name="T49" fmla="*/ 274 h 452"/>
                <a:gd name="T50" fmla="*/ 305 w 331"/>
                <a:gd name="T51" fmla="*/ 276 h 452"/>
                <a:gd name="T52" fmla="*/ 180 w 331"/>
                <a:gd name="T53" fmla="*/ 400 h 452"/>
                <a:gd name="T54" fmla="*/ 180 w 331"/>
                <a:gd name="T55" fmla="*/ 15 h 452"/>
                <a:gd name="T56" fmla="*/ 180 w 331"/>
                <a:gd name="T57" fmla="*/ 13 h 452"/>
                <a:gd name="T58" fmla="*/ 179 w 331"/>
                <a:gd name="T59" fmla="*/ 10 h 452"/>
                <a:gd name="T60" fmla="*/ 178 w 331"/>
                <a:gd name="T61" fmla="*/ 8 h 452"/>
                <a:gd name="T62" fmla="*/ 175 w 331"/>
                <a:gd name="T63" fmla="*/ 6 h 452"/>
                <a:gd name="T64" fmla="*/ 173 w 331"/>
                <a:gd name="T65" fmla="*/ 4 h 452"/>
                <a:gd name="T66" fmla="*/ 171 w 331"/>
                <a:gd name="T67" fmla="*/ 3 h 452"/>
                <a:gd name="T68" fmla="*/ 168 w 331"/>
                <a:gd name="T69" fmla="*/ 2 h 452"/>
                <a:gd name="T70" fmla="*/ 165 w 331"/>
                <a:gd name="T71" fmla="*/ 0 h 452"/>
                <a:gd name="T72" fmla="*/ 163 w 331"/>
                <a:gd name="T73" fmla="*/ 2 h 452"/>
                <a:gd name="T74" fmla="*/ 159 w 331"/>
                <a:gd name="T75" fmla="*/ 3 h 452"/>
                <a:gd name="T76" fmla="*/ 156 w 331"/>
                <a:gd name="T77" fmla="*/ 4 h 452"/>
                <a:gd name="T78" fmla="*/ 154 w 331"/>
                <a:gd name="T79" fmla="*/ 6 h 452"/>
                <a:gd name="T80" fmla="*/ 153 w 331"/>
                <a:gd name="T81" fmla="*/ 8 h 452"/>
                <a:gd name="T82" fmla="*/ 151 w 331"/>
                <a:gd name="T83" fmla="*/ 10 h 452"/>
                <a:gd name="T84" fmla="*/ 151 w 331"/>
                <a:gd name="T85" fmla="*/ 13 h 452"/>
                <a:gd name="T86" fmla="*/ 150 w 331"/>
                <a:gd name="T87" fmla="*/ 15 h 452"/>
                <a:gd name="T88" fmla="*/ 150 w 331"/>
                <a:gd name="T89" fmla="*/ 400 h 452"/>
                <a:gd name="T90" fmla="*/ 25 w 331"/>
                <a:gd name="T91" fmla="*/ 276 h 452"/>
                <a:gd name="T92" fmla="*/ 23 w 331"/>
                <a:gd name="T93" fmla="*/ 274 h 452"/>
                <a:gd name="T94" fmla="*/ 20 w 331"/>
                <a:gd name="T95" fmla="*/ 273 h 452"/>
                <a:gd name="T96" fmla="*/ 18 w 331"/>
                <a:gd name="T97" fmla="*/ 272 h 452"/>
                <a:gd name="T98" fmla="*/ 15 w 331"/>
                <a:gd name="T99" fmla="*/ 272 h 452"/>
                <a:gd name="T100" fmla="*/ 11 w 331"/>
                <a:gd name="T101" fmla="*/ 272 h 452"/>
                <a:gd name="T102" fmla="*/ 9 w 331"/>
                <a:gd name="T103" fmla="*/ 273 h 452"/>
                <a:gd name="T104" fmla="*/ 6 w 331"/>
                <a:gd name="T105" fmla="*/ 274 h 452"/>
                <a:gd name="T106" fmla="*/ 4 w 331"/>
                <a:gd name="T107" fmla="*/ 276 h 452"/>
                <a:gd name="T108" fmla="*/ 2 w 331"/>
                <a:gd name="T109" fmla="*/ 278 h 452"/>
                <a:gd name="T110" fmla="*/ 1 w 331"/>
                <a:gd name="T111" fmla="*/ 281 h 452"/>
                <a:gd name="T112" fmla="*/ 0 w 331"/>
                <a:gd name="T113" fmla="*/ 284 h 452"/>
                <a:gd name="T114" fmla="*/ 0 w 331"/>
                <a:gd name="T115" fmla="*/ 287 h 452"/>
                <a:gd name="T116" fmla="*/ 0 w 331"/>
                <a:gd name="T117" fmla="*/ 290 h 452"/>
                <a:gd name="T118" fmla="*/ 1 w 331"/>
                <a:gd name="T119" fmla="*/ 292 h 452"/>
                <a:gd name="T120" fmla="*/ 2 w 331"/>
                <a:gd name="T121" fmla="*/ 295 h 452"/>
                <a:gd name="T122" fmla="*/ 4 w 331"/>
                <a:gd name="T123" fmla="*/ 297 h 452"/>
                <a:gd name="T124" fmla="*/ 154 w 331"/>
                <a:gd name="T125" fmla="*/ 448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31" h="452">
                  <a:moveTo>
                    <a:pt x="154" y="448"/>
                  </a:moveTo>
                  <a:lnTo>
                    <a:pt x="157" y="450"/>
                  </a:lnTo>
                  <a:lnTo>
                    <a:pt x="159" y="451"/>
                  </a:lnTo>
                  <a:lnTo>
                    <a:pt x="163" y="452"/>
                  </a:lnTo>
                  <a:lnTo>
                    <a:pt x="165" y="452"/>
                  </a:lnTo>
                  <a:lnTo>
                    <a:pt x="168" y="452"/>
                  </a:lnTo>
                  <a:lnTo>
                    <a:pt x="171" y="451"/>
                  </a:lnTo>
                  <a:lnTo>
                    <a:pt x="173" y="450"/>
                  </a:lnTo>
                  <a:lnTo>
                    <a:pt x="175" y="448"/>
                  </a:lnTo>
                  <a:lnTo>
                    <a:pt x="327" y="297"/>
                  </a:lnTo>
                  <a:lnTo>
                    <a:pt x="328" y="295"/>
                  </a:lnTo>
                  <a:lnTo>
                    <a:pt x="330" y="292"/>
                  </a:lnTo>
                  <a:lnTo>
                    <a:pt x="330" y="290"/>
                  </a:lnTo>
                  <a:lnTo>
                    <a:pt x="331" y="287"/>
                  </a:lnTo>
                  <a:lnTo>
                    <a:pt x="330" y="284"/>
                  </a:lnTo>
                  <a:lnTo>
                    <a:pt x="330" y="281"/>
                  </a:lnTo>
                  <a:lnTo>
                    <a:pt x="328" y="278"/>
                  </a:lnTo>
                  <a:lnTo>
                    <a:pt x="327" y="276"/>
                  </a:lnTo>
                  <a:lnTo>
                    <a:pt x="323" y="274"/>
                  </a:lnTo>
                  <a:lnTo>
                    <a:pt x="321" y="273"/>
                  </a:lnTo>
                  <a:lnTo>
                    <a:pt x="318" y="272"/>
                  </a:lnTo>
                  <a:lnTo>
                    <a:pt x="316" y="272"/>
                  </a:lnTo>
                  <a:lnTo>
                    <a:pt x="313" y="272"/>
                  </a:lnTo>
                  <a:lnTo>
                    <a:pt x="309" y="273"/>
                  </a:lnTo>
                  <a:lnTo>
                    <a:pt x="307" y="274"/>
                  </a:lnTo>
                  <a:lnTo>
                    <a:pt x="305" y="276"/>
                  </a:lnTo>
                  <a:lnTo>
                    <a:pt x="180" y="400"/>
                  </a:lnTo>
                  <a:lnTo>
                    <a:pt x="180" y="15"/>
                  </a:lnTo>
                  <a:lnTo>
                    <a:pt x="180" y="13"/>
                  </a:lnTo>
                  <a:lnTo>
                    <a:pt x="179" y="10"/>
                  </a:lnTo>
                  <a:lnTo>
                    <a:pt x="178" y="8"/>
                  </a:lnTo>
                  <a:lnTo>
                    <a:pt x="175" y="6"/>
                  </a:lnTo>
                  <a:lnTo>
                    <a:pt x="173" y="4"/>
                  </a:lnTo>
                  <a:lnTo>
                    <a:pt x="171" y="3"/>
                  </a:lnTo>
                  <a:lnTo>
                    <a:pt x="168" y="2"/>
                  </a:lnTo>
                  <a:lnTo>
                    <a:pt x="165" y="0"/>
                  </a:lnTo>
                  <a:lnTo>
                    <a:pt x="163" y="2"/>
                  </a:lnTo>
                  <a:lnTo>
                    <a:pt x="159" y="3"/>
                  </a:lnTo>
                  <a:lnTo>
                    <a:pt x="156" y="4"/>
                  </a:lnTo>
                  <a:lnTo>
                    <a:pt x="154" y="6"/>
                  </a:lnTo>
                  <a:lnTo>
                    <a:pt x="153" y="8"/>
                  </a:lnTo>
                  <a:lnTo>
                    <a:pt x="151" y="10"/>
                  </a:lnTo>
                  <a:lnTo>
                    <a:pt x="151" y="13"/>
                  </a:lnTo>
                  <a:lnTo>
                    <a:pt x="150" y="15"/>
                  </a:lnTo>
                  <a:lnTo>
                    <a:pt x="150" y="400"/>
                  </a:lnTo>
                  <a:lnTo>
                    <a:pt x="25" y="276"/>
                  </a:lnTo>
                  <a:lnTo>
                    <a:pt x="23" y="274"/>
                  </a:lnTo>
                  <a:lnTo>
                    <a:pt x="20" y="273"/>
                  </a:lnTo>
                  <a:lnTo>
                    <a:pt x="18" y="272"/>
                  </a:lnTo>
                  <a:lnTo>
                    <a:pt x="15" y="272"/>
                  </a:lnTo>
                  <a:lnTo>
                    <a:pt x="11" y="272"/>
                  </a:lnTo>
                  <a:lnTo>
                    <a:pt x="9" y="273"/>
                  </a:lnTo>
                  <a:lnTo>
                    <a:pt x="6" y="274"/>
                  </a:lnTo>
                  <a:lnTo>
                    <a:pt x="4" y="276"/>
                  </a:lnTo>
                  <a:lnTo>
                    <a:pt x="2" y="278"/>
                  </a:lnTo>
                  <a:lnTo>
                    <a:pt x="1" y="281"/>
                  </a:lnTo>
                  <a:lnTo>
                    <a:pt x="0" y="284"/>
                  </a:lnTo>
                  <a:lnTo>
                    <a:pt x="0" y="287"/>
                  </a:lnTo>
                  <a:lnTo>
                    <a:pt x="0" y="290"/>
                  </a:lnTo>
                  <a:lnTo>
                    <a:pt x="1" y="292"/>
                  </a:lnTo>
                  <a:lnTo>
                    <a:pt x="2" y="295"/>
                  </a:lnTo>
                  <a:lnTo>
                    <a:pt x="4" y="297"/>
                  </a:lnTo>
                  <a:lnTo>
                    <a:pt x="154" y="4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0953B46-A622-0843-9F96-2E56F667E437}"/>
              </a:ext>
            </a:extLst>
          </p:cNvPr>
          <p:cNvGrpSpPr/>
          <p:nvPr/>
        </p:nvGrpSpPr>
        <p:grpSpPr>
          <a:xfrm>
            <a:off x="1294611" y="4408814"/>
            <a:ext cx="287338" cy="287338"/>
            <a:chOff x="2025650" y="1344613"/>
            <a:chExt cx="287338" cy="287338"/>
          </a:xfrm>
          <a:solidFill>
            <a:schemeClr val="bg1"/>
          </a:solidFill>
        </p:grpSpPr>
        <p:sp>
          <p:nvSpPr>
            <p:cNvPr id="34" name="Freeform 54">
              <a:extLst>
                <a:ext uri="{FF2B5EF4-FFF2-40B4-BE49-F238E27FC236}">
                  <a16:creationId xmlns:a16="http://schemas.microsoft.com/office/drawing/2014/main" id="{86DB8775-5C93-DF49-BCD7-CA1FAFEB7F0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1468438"/>
              <a:ext cx="287338" cy="163513"/>
            </a:xfrm>
            <a:custGeom>
              <a:avLst/>
              <a:gdLst>
                <a:gd name="T0" fmla="*/ 30 w 903"/>
                <a:gd name="T1" fmla="*/ 271 h 511"/>
                <a:gd name="T2" fmla="*/ 301 w 903"/>
                <a:gd name="T3" fmla="*/ 291 h 511"/>
                <a:gd name="T4" fmla="*/ 308 w 903"/>
                <a:gd name="T5" fmla="*/ 313 h 511"/>
                <a:gd name="T6" fmla="*/ 319 w 903"/>
                <a:gd name="T7" fmla="*/ 332 h 511"/>
                <a:gd name="T8" fmla="*/ 336 w 903"/>
                <a:gd name="T9" fmla="*/ 347 h 511"/>
                <a:gd name="T10" fmla="*/ 355 w 903"/>
                <a:gd name="T11" fmla="*/ 358 h 511"/>
                <a:gd name="T12" fmla="*/ 376 w 903"/>
                <a:gd name="T13" fmla="*/ 361 h 511"/>
                <a:gd name="T14" fmla="*/ 556 w 903"/>
                <a:gd name="T15" fmla="*/ 360 h 511"/>
                <a:gd name="T16" fmla="*/ 579 w 903"/>
                <a:gd name="T17" fmla="*/ 353 h 511"/>
                <a:gd name="T18" fmla="*/ 600 w 903"/>
                <a:gd name="T19" fmla="*/ 339 h 511"/>
                <a:gd name="T20" fmla="*/ 619 w 903"/>
                <a:gd name="T21" fmla="*/ 321 h 511"/>
                <a:gd name="T22" fmla="*/ 629 w 903"/>
                <a:gd name="T23" fmla="*/ 301 h 511"/>
                <a:gd name="T24" fmla="*/ 632 w 903"/>
                <a:gd name="T25" fmla="*/ 271 h 511"/>
                <a:gd name="T26" fmla="*/ 903 w 903"/>
                <a:gd name="T27" fmla="*/ 255 h 511"/>
                <a:gd name="T28" fmla="*/ 902 w 903"/>
                <a:gd name="T29" fmla="*/ 251 h 511"/>
                <a:gd name="T30" fmla="*/ 901 w 903"/>
                <a:gd name="T31" fmla="*/ 249 h 511"/>
                <a:gd name="T32" fmla="*/ 760 w 903"/>
                <a:gd name="T33" fmla="*/ 2 h 511"/>
                <a:gd name="T34" fmla="*/ 586 w 903"/>
                <a:gd name="T35" fmla="*/ 0 h 511"/>
                <a:gd name="T36" fmla="*/ 579 w 903"/>
                <a:gd name="T37" fmla="*/ 3 h 511"/>
                <a:gd name="T38" fmla="*/ 574 w 903"/>
                <a:gd name="T39" fmla="*/ 9 h 511"/>
                <a:gd name="T40" fmla="*/ 572 w 903"/>
                <a:gd name="T41" fmla="*/ 18 h 511"/>
                <a:gd name="T42" fmla="*/ 577 w 903"/>
                <a:gd name="T43" fmla="*/ 26 h 511"/>
                <a:gd name="T44" fmla="*/ 584 w 903"/>
                <a:gd name="T45" fmla="*/ 30 h 511"/>
                <a:gd name="T46" fmla="*/ 862 w 903"/>
                <a:gd name="T47" fmla="*/ 241 h 511"/>
                <a:gd name="T48" fmla="*/ 611 w 903"/>
                <a:gd name="T49" fmla="*/ 242 h 511"/>
                <a:gd name="T50" fmla="*/ 605 w 903"/>
                <a:gd name="T51" fmla="*/ 248 h 511"/>
                <a:gd name="T52" fmla="*/ 601 w 903"/>
                <a:gd name="T53" fmla="*/ 256 h 511"/>
                <a:gd name="T54" fmla="*/ 600 w 903"/>
                <a:gd name="T55" fmla="*/ 294 h 511"/>
                <a:gd name="T56" fmla="*/ 589 w 903"/>
                <a:gd name="T57" fmla="*/ 310 h 511"/>
                <a:gd name="T58" fmla="*/ 561 w 903"/>
                <a:gd name="T59" fmla="*/ 327 h 511"/>
                <a:gd name="T60" fmla="*/ 376 w 903"/>
                <a:gd name="T61" fmla="*/ 331 h 511"/>
                <a:gd name="T62" fmla="*/ 353 w 903"/>
                <a:gd name="T63" fmla="*/ 323 h 511"/>
                <a:gd name="T64" fmla="*/ 336 w 903"/>
                <a:gd name="T65" fmla="*/ 301 h 511"/>
                <a:gd name="T66" fmla="*/ 331 w 903"/>
                <a:gd name="T67" fmla="*/ 256 h 511"/>
                <a:gd name="T68" fmla="*/ 329 w 903"/>
                <a:gd name="T69" fmla="*/ 248 h 511"/>
                <a:gd name="T70" fmla="*/ 322 w 903"/>
                <a:gd name="T71" fmla="*/ 242 h 511"/>
                <a:gd name="T72" fmla="*/ 41 w 903"/>
                <a:gd name="T73" fmla="*/ 241 h 511"/>
                <a:gd name="T74" fmla="*/ 349 w 903"/>
                <a:gd name="T75" fmla="*/ 30 h 511"/>
                <a:gd name="T76" fmla="*/ 357 w 903"/>
                <a:gd name="T77" fmla="*/ 26 h 511"/>
                <a:gd name="T78" fmla="*/ 361 w 903"/>
                <a:gd name="T79" fmla="*/ 18 h 511"/>
                <a:gd name="T80" fmla="*/ 360 w 903"/>
                <a:gd name="T81" fmla="*/ 9 h 511"/>
                <a:gd name="T82" fmla="*/ 355 w 903"/>
                <a:gd name="T83" fmla="*/ 3 h 511"/>
                <a:gd name="T84" fmla="*/ 346 w 903"/>
                <a:gd name="T85" fmla="*/ 0 h 511"/>
                <a:gd name="T86" fmla="*/ 143 w 903"/>
                <a:gd name="T87" fmla="*/ 2 h 511"/>
                <a:gd name="T88" fmla="*/ 2 w 903"/>
                <a:gd name="T89" fmla="*/ 249 h 511"/>
                <a:gd name="T90" fmla="*/ 1 w 903"/>
                <a:gd name="T91" fmla="*/ 251 h 511"/>
                <a:gd name="T92" fmla="*/ 0 w 903"/>
                <a:gd name="T93" fmla="*/ 255 h 511"/>
                <a:gd name="T94" fmla="*/ 0 w 903"/>
                <a:gd name="T95" fmla="*/ 495 h 511"/>
                <a:gd name="T96" fmla="*/ 3 w 903"/>
                <a:gd name="T97" fmla="*/ 504 h 511"/>
                <a:gd name="T98" fmla="*/ 10 w 903"/>
                <a:gd name="T99" fmla="*/ 509 h 511"/>
                <a:gd name="T100" fmla="*/ 888 w 903"/>
                <a:gd name="T101" fmla="*/ 510 h 511"/>
                <a:gd name="T102" fmla="*/ 896 w 903"/>
                <a:gd name="T103" fmla="*/ 508 h 511"/>
                <a:gd name="T104" fmla="*/ 902 w 903"/>
                <a:gd name="T105" fmla="*/ 502 h 511"/>
                <a:gd name="T106" fmla="*/ 903 w 903"/>
                <a:gd name="T107" fmla="*/ 256 h 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03" h="511">
                  <a:moveTo>
                    <a:pt x="873" y="480"/>
                  </a:moveTo>
                  <a:lnTo>
                    <a:pt x="30" y="480"/>
                  </a:lnTo>
                  <a:lnTo>
                    <a:pt x="30" y="271"/>
                  </a:lnTo>
                  <a:lnTo>
                    <a:pt x="301" y="271"/>
                  </a:lnTo>
                  <a:lnTo>
                    <a:pt x="301" y="284"/>
                  </a:lnTo>
                  <a:lnTo>
                    <a:pt x="301" y="291"/>
                  </a:lnTo>
                  <a:lnTo>
                    <a:pt x="302" y="299"/>
                  </a:lnTo>
                  <a:lnTo>
                    <a:pt x="304" y="305"/>
                  </a:lnTo>
                  <a:lnTo>
                    <a:pt x="308" y="313"/>
                  </a:lnTo>
                  <a:lnTo>
                    <a:pt x="311" y="319"/>
                  </a:lnTo>
                  <a:lnTo>
                    <a:pt x="315" y="326"/>
                  </a:lnTo>
                  <a:lnTo>
                    <a:pt x="319" y="332"/>
                  </a:lnTo>
                  <a:lnTo>
                    <a:pt x="324" y="338"/>
                  </a:lnTo>
                  <a:lnTo>
                    <a:pt x="330" y="343"/>
                  </a:lnTo>
                  <a:lnTo>
                    <a:pt x="336" y="347"/>
                  </a:lnTo>
                  <a:lnTo>
                    <a:pt x="342" y="352"/>
                  </a:lnTo>
                  <a:lnTo>
                    <a:pt x="348" y="355"/>
                  </a:lnTo>
                  <a:lnTo>
                    <a:pt x="355" y="358"/>
                  </a:lnTo>
                  <a:lnTo>
                    <a:pt x="362" y="359"/>
                  </a:lnTo>
                  <a:lnTo>
                    <a:pt x="369" y="361"/>
                  </a:lnTo>
                  <a:lnTo>
                    <a:pt x="376" y="361"/>
                  </a:lnTo>
                  <a:lnTo>
                    <a:pt x="541" y="361"/>
                  </a:lnTo>
                  <a:lnTo>
                    <a:pt x="549" y="361"/>
                  </a:lnTo>
                  <a:lnTo>
                    <a:pt x="556" y="360"/>
                  </a:lnTo>
                  <a:lnTo>
                    <a:pt x="563" y="358"/>
                  </a:lnTo>
                  <a:lnTo>
                    <a:pt x="571" y="355"/>
                  </a:lnTo>
                  <a:lnTo>
                    <a:pt x="579" y="353"/>
                  </a:lnTo>
                  <a:lnTo>
                    <a:pt x="586" y="348"/>
                  </a:lnTo>
                  <a:lnTo>
                    <a:pt x="593" y="344"/>
                  </a:lnTo>
                  <a:lnTo>
                    <a:pt x="600" y="339"/>
                  </a:lnTo>
                  <a:lnTo>
                    <a:pt x="607" y="333"/>
                  </a:lnTo>
                  <a:lnTo>
                    <a:pt x="613" y="328"/>
                  </a:lnTo>
                  <a:lnTo>
                    <a:pt x="619" y="321"/>
                  </a:lnTo>
                  <a:lnTo>
                    <a:pt x="623" y="315"/>
                  </a:lnTo>
                  <a:lnTo>
                    <a:pt x="627" y="309"/>
                  </a:lnTo>
                  <a:lnTo>
                    <a:pt x="629" y="301"/>
                  </a:lnTo>
                  <a:lnTo>
                    <a:pt x="631" y="294"/>
                  </a:lnTo>
                  <a:lnTo>
                    <a:pt x="632" y="286"/>
                  </a:lnTo>
                  <a:lnTo>
                    <a:pt x="632" y="271"/>
                  </a:lnTo>
                  <a:lnTo>
                    <a:pt x="873" y="271"/>
                  </a:lnTo>
                  <a:lnTo>
                    <a:pt x="873" y="480"/>
                  </a:lnTo>
                  <a:close/>
                  <a:moveTo>
                    <a:pt x="903" y="255"/>
                  </a:moveTo>
                  <a:lnTo>
                    <a:pt x="903" y="254"/>
                  </a:lnTo>
                  <a:lnTo>
                    <a:pt x="902" y="252"/>
                  </a:lnTo>
                  <a:lnTo>
                    <a:pt x="902" y="251"/>
                  </a:lnTo>
                  <a:lnTo>
                    <a:pt x="902" y="250"/>
                  </a:lnTo>
                  <a:lnTo>
                    <a:pt x="901" y="249"/>
                  </a:lnTo>
                  <a:lnTo>
                    <a:pt x="901" y="249"/>
                  </a:lnTo>
                  <a:lnTo>
                    <a:pt x="765" y="7"/>
                  </a:lnTo>
                  <a:lnTo>
                    <a:pt x="763" y="4"/>
                  </a:lnTo>
                  <a:lnTo>
                    <a:pt x="760" y="2"/>
                  </a:lnTo>
                  <a:lnTo>
                    <a:pt x="757" y="1"/>
                  </a:lnTo>
                  <a:lnTo>
                    <a:pt x="753" y="0"/>
                  </a:lnTo>
                  <a:lnTo>
                    <a:pt x="586" y="0"/>
                  </a:lnTo>
                  <a:lnTo>
                    <a:pt x="584" y="1"/>
                  </a:lnTo>
                  <a:lnTo>
                    <a:pt x="581" y="1"/>
                  </a:lnTo>
                  <a:lnTo>
                    <a:pt x="579" y="3"/>
                  </a:lnTo>
                  <a:lnTo>
                    <a:pt x="577" y="4"/>
                  </a:lnTo>
                  <a:lnTo>
                    <a:pt x="575" y="6"/>
                  </a:lnTo>
                  <a:lnTo>
                    <a:pt x="574" y="9"/>
                  </a:lnTo>
                  <a:lnTo>
                    <a:pt x="572" y="12"/>
                  </a:lnTo>
                  <a:lnTo>
                    <a:pt x="571" y="15"/>
                  </a:lnTo>
                  <a:lnTo>
                    <a:pt x="572" y="18"/>
                  </a:lnTo>
                  <a:lnTo>
                    <a:pt x="574" y="21"/>
                  </a:lnTo>
                  <a:lnTo>
                    <a:pt x="575" y="23"/>
                  </a:lnTo>
                  <a:lnTo>
                    <a:pt x="577" y="26"/>
                  </a:lnTo>
                  <a:lnTo>
                    <a:pt x="579" y="28"/>
                  </a:lnTo>
                  <a:lnTo>
                    <a:pt x="581" y="29"/>
                  </a:lnTo>
                  <a:lnTo>
                    <a:pt x="584" y="30"/>
                  </a:lnTo>
                  <a:lnTo>
                    <a:pt x="586" y="30"/>
                  </a:lnTo>
                  <a:lnTo>
                    <a:pt x="744" y="30"/>
                  </a:lnTo>
                  <a:lnTo>
                    <a:pt x="862" y="241"/>
                  </a:lnTo>
                  <a:lnTo>
                    <a:pt x="617" y="241"/>
                  </a:lnTo>
                  <a:lnTo>
                    <a:pt x="614" y="241"/>
                  </a:lnTo>
                  <a:lnTo>
                    <a:pt x="611" y="242"/>
                  </a:lnTo>
                  <a:lnTo>
                    <a:pt x="609" y="243"/>
                  </a:lnTo>
                  <a:lnTo>
                    <a:pt x="607" y="245"/>
                  </a:lnTo>
                  <a:lnTo>
                    <a:pt x="605" y="248"/>
                  </a:lnTo>
                  <a:lnTo>
                    <a:pt x="604" y="250"/>
                  </a:lnTo>
                  <a:lnTo>
                    <a:pt x="602" y="253"/>
                  </a:lnTo>
                  <a:lnTo>
                    <a:pt x="601" y="256"/>
                  </a:lnTo>
                  <a:lnTo>
                    <a:pt x="601" y="286"/>
                  </a:lnTo>
                  <a:lnTo>
                    <a:pt x="601" y="289"/>
                  </a:lnTo>
                  <a:lnTo>
                    <a:pt x="600" y="294"/>
                  </a:lnTo>
                  <a:lnTo>
                    <a:pt x="598" y="298"/>
                  </a:lnTo>
                  <a:lnTo>
                    <a:pt x="596" y="301"/>
                  </a:lnTo>
                  <a:lnTo>
                    <a:pt x="589" y="310"/>
                  </a:lnTo>
                  <a:lnTo>
                    <a:pt x="581" y="316"/>
                  </a:lnTo>
                  <a:lnTo>
                    <a:pt x="571" y="323"/>
                  </a:lnTo>
                  <a:lnTo>
                    <a:pt x="561" y="327"/>
                  </a:lnTo>
                  <a:lnTo>
                    <a:pt x="551" y="330"/>
                  </a:lnTo>
                  <a:lnTo>
                    <a:pt x="541" y="331"/>
                  </a:lnTo>
                  <a:lnTo>
                    <a:pt x="376" y="331"/>
                  </a:lnTo>
                  <a:lnTo>
                    <a:pt x="368" y="330"/>
                  </a:lnTo>
                  <a:lnTo>
                    <a:pt x="360" y="327"/>
                  </a:lnTo>
                  <a:lnTo>
                    <a:pt x="353" y="323"/>
                  </a:lnTo>
                  <a:lnTo>
                    <a:pt x="345" y="316"/>
                  </a:lnTo>
                  <a:lnTo>
                    <a:pt x="340" y="310"/>
                  </a:lnTo>
                  <a:lnTo>
                    <a:pt x="336" y="301"/>
                  </a:lnTo>
                  <a:lnTo>
                    <a:pt x="332" y="293"/>
                  </a:lnTo>
                  <a:lnTo>
                    <a:pt x="331" y="284"/>
                  </a:lnTo>
                  <a:lnTo>
                    <a:pt x="331" y="256"/>
                  </a:lnTo>
                  <a:lnTo>
                    <a:pt x="331" y="253"/>
                  </a:lnTo>
                  <a:lnTo>
                    <a:pt x="330" y="250"/>
                  </a:lnTo>
                  <a:lnTo>
                    <a:pt x="329" y="248"/>
                  </a:lnTo>
                  <a:lnTo>
                    <a:pt x="327" y="245"/>
                  </a:lnTo>
                  <a:lnTo>
                    <a:pt x="325" y="243"/>
                  </a:lnTo>
                  <a:lnTo>
                    <a:pt x="322" y="242"/>
                  </a:lnTo>
                  <a:lnTo>
                    <a:pt x="319" y="241"/>
                  </a:lnTo>
                  <a:lnTo>
                    <a:pt x="316" y="241"/>
                  </a:lnTo>
                  <a:lnTo>
                    <a:pt x="41" y="241"/>
                  </a:lnTo>
                  <a:lnTo>
                    <a:pt x="160" y="30"/>
                  </a:lnTo>
                  <a:lnTo>
                    <a:pt x="346" y="30"/>
                  </a:lnTo>
                  <a:lnTo>
                    <a:pt x="349" y="30"/>
                  </a:lnTo>
                  <a:lnTo>
                    <a:pt x="352" y="29"/>
                  </a:lnTo>
                  <a:lnTo>
                    <a:pt x="355" y="28"/>
                  </a:lnTo>
                  <a:lnTo>
                    <a:pt x="357" y="26"/>
                  </a:lnTo>
                  <a:lnTo>
                    <a:pt x="359" y="23"/>
                  </a:lnTo>
                  <a:lnTo>
                    <a:pt x="360" y="21"/>
                  </a:lnTo>
                  <a:lnTo>
                    <a:pt x="361" y="18"/>
                  </a:lnTo>
                  <a:lnTo>
                    <a:pt x="361" y="15"/>
                  </a:lnTo>
                  <a:lnTo>
                    <a:pt x="361" y="12"/>
                  </a:lnTo>
                  <a:lnTo>
                    <a:pt x="360" y="9"/>
                  </a:lnTo>
                  <a:lnTo>
                    <a:pt x="359" y="6"/>
                  </a:lnTo>
                  <a:lnTo>
                    <a:pt x="357" y="4"/>
                  </a:lnTo>
                  <a:lnTo>
                    <a:pt x="355" y="3"/>
                  </a:lnTo>
                  <a:lnTo>
                    <a:pt x="352" y="1"/>
                  </a:lnTo>
                  <a:lnTo>
                    <a:pt x="349" y="1"/>
                  </a:lnTo>
                  <a:lnTo>
                    <a:pt x="346" y="0"/>
                  </a:lnTo>
                  <a:lnTo>
                    <a:pt x="151" y="0"/>
                  </a:lnTo>
                  <a:lnTo>
                    <a:pt x="147" y="1"/>
                  </a:lnTo>
                  <a:lnTo>
                    <a:pt x="143" y="2"/>
                  </a:lnTo>
                  <a:lnTo>
                    <a:pt x="140" y="4"/>
                  </a:lnTo>
                  <a:lnTo>
                    <a:pt x="137" y="7"/>
                  </a:lnTo>
                  <a:lnTo>
                    <a:pt x="2" y="249"/>
                  </a:lnTo>
                  <a:lnTo>
                    <a:pt x="2" y="249"/>
                  </a:lnTo>
                  <a:lnTo>
                    <a:pt x="2" y="250"/>
                  </a:lnTo>
                  <a:lnTo>
                    <a:pt x="1" y="251"/>
                  </a:lnTo>
                  <a:lnTo>
                    <a:pt x="1" y="252"/>
                  </a:lnTo>
                  <a:lnTo>
                    <a:pt x="1" y="254"/>
                  </a:lnTo>
                  <a:lnTo>
                    <a:pt x="0" y="255"/>
                  </a:lnTo>
                  <a:lnTo>
                    <a:pt x="0" y="255"/>
                  </a:lnTo>
                  <a:lnTo>
                    <a:pt x="0" y="256"/>
                  </a:lnTo>
                  <a:lnTo>
                    <a:pt x="0" y="495"/>
                  </a:lnTo>
                  <a:lnTo>
                    <a:pt x="1" y="498"/>
                  </a:lnTo>
                  <a:lnTo>
                    <a:pt x="1" y="502"/>
                  </a:lnTo>
                  <a:lnTo>
                    <a:pt x="3" y="504"/>
                  </a:lnTo>
                  <a:lnTo>
                    <a:pt x="4" y="506"/>
                  </a:lnTo>
                  <a:lnTo>
                    <a:pt x="6" y="508"/>
                  </a:lnTo>
                  <a:lnTo>
                    <a:pt x="10" y="509"/>
                  </a:lnTo>
                  <a:lnTo>
                    <a:pt x="12" y="510"/>
                  </a:lnTo>
                  <a:lnTo>
                    <a:pt x="15" y="511"/>
                  </a:lnTo>
                  <a:lnTo>
                    <a:pt x="888" y="510"/>
                  </a:lnTo>
                  <a:lnTo>
                    <a:pt x="891" y="510"/>
                  </a:lnTo>
                  <a:lnTo>
                    <a:pt x="894" y="509"/>
                  </a:lnTo>
                  <a:lnTo>
                    <a:pt x="896" y="508"/>
                  </a:lnTo>
                  <a:lnTo>
                    <a:pt x="898" y="506"/>
                  </a:lnTo>
                  <a:lnTo>
                    <a:pt x="901" y="504"/>
                  </a:lnTo>
                  <a:lnTo>
                    <a:pt x="902" y="502"/>
                  </a:lnTo>
                  <a:lnTo>
                    <a:pt x="903" y="498"/>
                  </a:lnTo>
                  <a:lnTo>
                    <a:pt x="903" y="495"/>
                  </a:lnTo>
                  <a:lnTo>
                    <a:pt x="903" y="256"/>
                  </a:lnTo>
                  <a:lnTo>
                    <a:pt x="903" y="255"/>
                  </a:lnTo>
                  <a:lnTo>
                    <a:pt x="903" y="25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55">
              <a:extLst>
                <a:ext uri="{FF2B5EF4-FFF2-40B4-BE49-F238E27FC236}">
                  <a16:creationId xmlns:a16="http://schemas.microsoft.com/office/drawing/2014/main" id="{8602421E-1ABF-0848-A3D0-A82E125296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0900" y="1344613"/>
              <a:ext cx="104775" cy="142875"/>
            </a:xfrm>
            <a:custGeom>
              <a:avLst/>
              <a:gdLst>
                <a:gd name="T0" fmla="*/ 26 w 331"/>
                <a:gd name="T1" fmla="*/ 177 h 452"/>
                <a:gd name="T2" fmla="*/ 150 w 331"/>
                <a:gd name="T3" fmla="*/ 52 h 452"/>
                <a:gd name="T4" fmla="*/ 150 w 331"/>
                <a:gd name="T5" fmla="*/ 437 h 452"/>
                <a:gd name="T6" fmla="*/ 150 w 331"/>
                <a:gd name="T7" fmla="*/ 440 h 452"/>
                <a:gd name="T8" fmla="*/ 151 w 331"/>
                <a:gd name="T9" fmla="*/ 443 h 452"/>
                <a:gd name="T10" fmla="*/ 154 w 331"/>
                <a:gd name="T11" fmla="*/ 445 h 452"/>
                <a:gd name="T12" fmla="*/ 155 w 331"/>
                <a:gd name="T13" fmla="*/ 448 h 452"/>
                <a:gd name="T14" fmla="*/ 157 w 331"/>
                <a:gd name="T15" fmla="*/ 450 h 452"/>
                <a:gd name="T16" fmla="*/ 160 w 331"/>
                <a:gd name="T17" fmla="*/ 451 h 452"/>
                <a:gd name="T18" fmla="*/ 162 w 331"/>
                <a:gd name="T19" fmla="*/ 452 h 452"/>
                <a:gd name="T20" fmla="*/ 165 w 331"/>
                <a:gd name="T21" fmla="*/ 452 h 452"/>
                <a:gd name="T22" fmla="*/ 169 w 331"/>
                <a:gd name="T23" fmla="*/ 452 h 452"/>
                <a:gd name="T24" fmla="*/ 172 w 331"/>
                <a:gd name="T25" fmla="*/ 451 h 452"/>
                <a:gd name="T26" fmla="*/ 174 w 331"/>
                <a:gd name="T27" fmla="*/ 450 h 452"/>
                <a:gd name="T28" fmla="*/ 176 w 331"/>
                <a:gd name="T29" fmla="*/ 448 h 452"/>
                <a:gd name="T30" fmla="*/ 178 w 331"/>
                <a:gd name="T31" fmla="*/ 445 h 452"/>
                <a:gd name="T32" fmla="*/ 179 w 331"/>
                <a:gd name="T33" fmla="*/ 443 h 452"/>
                <a:gd name="T34" fmla="*/ 180 w 331"/>
                <a:gd name="T35" fmla="*/ 440 h 452"/>
                <a:gd name="T36" fmla="*/ 180 w 331"/>
                <a:gd name="T37" fmla="*/ 437 h 452"/>
                <a:gd name="T38" fmla="*/ 180 w 331"/>
                <a:gd name="T39" fmla="*/ 52 h 452"/>
                <a:gd name="T40" fmla="*/ 306 w 331"/>
                <a:gd name="T41" fmla="*/ 177 h 452"/>
                <a:gd name="T42" fmla="*/ 308 w 331"/>
                <a:gd name="T43" fmla="*/ 178 h 452"/>
                <a:gd name="T44" fmla="*/ 310 w 331"/>
                <a:gd name="T45" fmla="*/ 181 h 452"/>
                <a:gd name="T46" fmla="*/ 313 w 331"/>
                <a:gd name="T47" fmla="*/ 182 h 452"/>
                <a:gd name="T48" fmla="*/ 316 w 331"/>
                <a:gd name="T49" fmla="*/ 182 h 452"/>
                <a:gd name="T50" fmla="*/ 319 w 331"/>
                <a:gd name="T51" fmla="*/ 182 h 452"/>
                <a:gd name="T52" fmla="*/ 322 w 331"/>
                <a:gd name="T53" fmla="*/ 181 h 452"/>
                <a:gd name="T54" fmla="*/ 324 w 331"/>
                <a:gd name="T55" fmla="*/ 178 h 452"/>
                <a:gd name="T56" fmla="*/ 326 w 331"/>
                <a:gd name="T57" fmla="*/ 177 h 452"/>
                <a:gd name="T58" fmla="*/ 328 w 331"/>
                <a:gd name="T59" fmla="*/ 174 h 452"/>
                <a:gd name="T60" fmla="*/ 330 w 331"/>
                <a:gd name="T61" fmla="*/ 172 h 452"/>
                <a:gd name="T62" fmla="*/ 330 w 331"/>
                <a:gd name="T63" fmla="*/ 169 h 452"/>
                <a:gd name="T64" fmla="*/ 331 w 331"/>
                <a:gd name="T65" fmla="*/ 167 h 452"/>
                <a:gd name="T66" fmla="*/ 330 w 331"/>
                <a:gd name="T67" fmla="*/ 163 h 452"/>
                <a:gd name="T68" fmla="*/ 330 w 331"/>
                <a:gd name="T69" fmla="*/ 160 h 452"/>
                <a:gd name="T70" fmla="*/ 328 w 331"/>
                <a:gd name="T71" fmla="*/ 158 h 452"/>
                <a:gd name="T72" fmla="*/ 326 w 331"/>
                <a:gd name="T73" fmla="*/ 156 h 452"/>
                <a:gd name="T74" fmla="*/ 176 w 331"/>
                <a:gd name="T75" fmla="*/ 5 h 452"/>
                <a:gd name="T76" fmla="*/ 174 w 331"/>
                <a:gd name="T77" fmla="*/ 4 h 452"/>
                <a:gd name="T78" fmla="*/ 172 w 331"/>
                <a:gd name="T79" fmla="*/ 3 h 452"/>
                <a:gd name="T80" fmla="*/ 169 w 331"/>
                <a:gd name="T81" fmla="*/ 2 h 452"/>
                <a:gd name="T82" fmla="*/ 165 w 331"/>
                <a:gd name="T83" fmla="*/ 0 h 452"/>
                <a:gd name="T84" fmla="*/ 162 w 331"/>
                <a:gd name="T85" fmla="*/ 2 h 452"/>
                <a:gd name="T86" fmla="*/ 160 w 331"/>
                <a:gd name="T87" fmla="*/ 3 h 452"/>
                <a:gd name="T88" fmla="*/ 157 w 331"/>
                <a:gd name="T89" fmla="*/ 4 h 452"/>
                <a:gd name="T90" fmla="*/ 155 w 331"/>
                <a:gd name="T91" fmla="*/ 5 h 452"/>
                <a:gd name="T92" fmla="*/ 4 w 331"/>
                <a:gd name="T93" fmla="*/ 156 h 452"/>
                <a:gd name="T94" fmla="*/ 2 w 331"/>
                <a:gd name="T95" fmla="*/ 158 h 452"/>
                <a:gd name="T96" fmla="*/ 1 w 331"/>
                <a:gd name="T97" fmla="*/ 160 h 452"/>
                <a:gd name="T98" fmla="*/ 0 w 331"/>
                <a:gd name="T99" fmla="*/ 163 h 452"/>
                <a:gd name="T100" fmla="*/ 0 w 331"/>
                <a:gd name="T101" fmla="*/ 167 h 452"/>
                <a:gd name="T102" fmla="*/ 0 w 331"/>
                <a:gd name="T103" fmla="*/ 169 h 452"/>
                <a:gd name="T104" fmla="*/ 1 w 331"/>
                <a:gd name="T105" fmla="*/ 172 h 452"/>
                <a:gd name="T106" fmla="*/ 2 w 331"/>
                <a:gd name="T107" fmla="*/ 174 h 452"/>
                <a:gd name="T108" fmla="*/ 4 w 331"/>
                <a:gd name="T109" fmla="*/ 177 h 452"/>
                <a:gd name="T110" fmla="*/ 7 w 331"/>
                <a:gd name="T111" fmla="*/ 180 h 452"/>
                <a:gd name="T112" fmla="*/ 10 w 331"/>
                <a:gd name="T113" fmla="*/ 181 h 452"/>
                <a:gd name="T114" fmla="*/ 12 w 331"/>
                <a:gd name="T115" fmla="*/ 182 h 452"/>
                <a:gd name="T116" fmla="*/ 15 w 331"/>
                <a:gd name="T117" fmla="*/ 182 h 452"/>
                <a:gd name="T118" fmla="*/ 18 w 331"/>
                <a:gd name="T119" fmla="*/ 182 h 452"/>
                <a:gd name="T120" fmla="*/ 21 w 331"/>
                <a:gd name="T121" fmla="*/ 181 h 452"/>
                <a:gd name="T122" fmla="*/ 24 w 331"/>
                <a:gd name="T123" fmla="*/ 180 h 452"/>
                <a:gd name="T124" fmla="*/ 26 w 331"/>
                <a:gd name="T125" fmla="*/ 177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31" h="452">
                  <a:moveTo>
                    <a:pt x="26" y="177"/>
                  </a:moveTo>
                  <a:lnTo>
                    <a:pt x="150" y="52"/>
                  </a:lnTo>
                  <a:lnTo>
                    <a:pt x="150" y="437"/>
                  </a:lnTo>
                  <a:lnTo>
                    <a:pt x="150" y="440"/>
                  </a:lnTo>
                  <a:lnTo>
                    <a:pt x="151" y="443"/>
                  </a:lnTo>
                  <a:lnTo>
                    <a:pt x="154" y="445"/>
                  </a:lnTo>
                  <a:lnTo>
                    <a:pt x="155" y="448"/>
                  </a:lnTo>
                  <a:lnTo>
                    <a:pt x="157" y="450"/>
                  </a:lnTo>
                  <a:lnTo>
                    <a:pt x="160" y="451"/>
                  </a:lnTo>
                  <a:lnTo>
                    <a:pt x="162" y="452"/>
                  </a:lnTo>
                  <a:lnTo>
                    <a:pt x="165" y="452"/>
                  </a:lnTo>
                  <a:lnTo>
                    <a:pt x="169" y="452"/>
                  </a:lnTo>
                  <a:lnTo>
                    <a:pt x="172" y="451"/>
                  </a:lnTo>
                  <a:lnTo>
                    <a:pt x="174" y="450"/>
                  </a:lnTo>
                  <a:lnTo>
                    <a:pt x="176" y="448"/>
                  </a:lnTo>
                  <a:lnTo>
                    <a:pt x="178" y="445"/>
                  </a:lnTo>
                  <a:lnTo>
                    <a:pt x="179" y="443"/>
                  </a:lnTo>
                  <a:lnTo>
                    <a:pt x="180" y="440"/>
                  </a:lnTo>
                  <a:lnTo>
                    <a:pt x="180" y="437"/>
                  </a:lnTo>
                  <a:lnTo>
                    <a:pt x="180" y="52"/>
                  </a:lnTo>
                  <a:lnTo>
                    <a:pt x="306" y="177"/>
                  </a:lnTo>
                  <a:lnTo>
                    <a:pt x="308" y="178"/>
                  </a:lnTo>
                  <a:lnTo>
                    <a:pt x="310" y="181"/>
                  </a:lnTo>
                  <a:lnTo>
                    <a:pt x="313" y="182"/>
                  </a:lnTo>
                  <a:lnTo>
                    <a:pt x="316" y="182"/>
                  </a:lnTo>
                  <a:lnTo>
                    <a:pt x="319" y="182"/>
                  </a:lnTo>
                  <a:lnTo>
                    <a:pt x="322" y="181"/>
                  </a:lnTo>
                  <a:lnTo>
                    <a:pt x="324" y="178"/>
                  </a:lnTo>
                  <a:lnTo>
                    <a:pt x="326" y="177"/>
                  </a:lnTo>
                  <a:lnTo>
                    <a:pt x="328" y="174"/>
                  </a:lnTo>
                  <a:lnTo>
                    <a:pt x="330" y="172"/>
                  </a:lnTo>
                  <a:lnTo>
                    <a:pt x="330" y="169"/>
                  </a:lnTo>
                  <a:lnTo>
                    <a:pt x="331" y="167"/>
                  </a:lnTo>
                  <a:lnTo>
                    <a:pt x="330" y="163"/>
                  </a:lnTo>
                  <a:lnTo>
                    <a:pt x="330" y="160"/>
                  </a:lnTo>
                  <a:lnTo>
                    <a:pt x="328" y="158"/>
                  </a:lnTo>
                  <a:lnTo>
                    <a:pt x="326" y="156"/>
                  </a:lnTo>
                  <a:lnTo>
                    <a:pt x="176" y="5"/>
                  </a:lnTo>
                  <a:lnTo>
                    <a:pt x="174" y="4"/>
                  </a:lnTo>
                  <a:lnTo>
                    <a:pt x="172" y="3"/>
                  </a:lnTo>
                  <a:lnTo>
                    <a:pt x="169" y="2"/>
                  </a:lnTo>
                  <a:lnTo>
                    <a:pt x="165" y="0"/>
                  </a:lnTo>
                  <a:lnTo>
                    <a:pt x="162" y="2"/>
                  </a:lnTo>
                  <a:lnTo>
                    <a:pt x="160" y="3"/>
                  </a:lnTo>
                  <a:lnTo>
                    <a:pt x="157" y="4"/>
                  </a:lnTo>
                  <a:lnTo>
                    <a:pt x="155" y="5"/>
                  </a:lnTo>
                  <a:lnTo>
                    <a:pt x="4" y="156"/>
                  </a:lnTo>
                  <a:lnTo>
                    <a:pt x="2" y="158"/>
                  </a:lnTo>
                  <a:lnTo>
                    <a:pt x="1" y="160"/>
                  </a:lnTo>
                  <a:lnTo>
                    <a:pt x="0" y="163"/>
                  </a:lnTo>
                  <a:lnTo>
                    <a:pt x="0" y="167"/>
                  </a:lnTo>
                  <a:lnTo>
                    <a:pt x="0" y="169"/>
                  </a:lnTo>
                  <a:lnTo>
                    <a:pt x="1" y="172"/>
                  </a:lnTo>
                  <a:lnTo>
                    <a:pt x="2" y="174"/>
                  </a:lnTo>
                  <a:lnTo>
                    <a:pt x="4" y="177"/>
                  </a:lnTo>
                  <a:lnTo>
                    <a:pt x="7" y="180"/>
                  </a:lnTo>
                  <a:lnTo>
                    <a:pt x="10" y="181"/>
                  </a:lnTo>
                  <a:lnTo>
                    <a:pt x="12" y="182"/>
                  </a:lnTo>
                  <a:lnTo>
                    <a:pt x="15" y="182"/>
                  </a:lnTo>
                  <a:lnTo>
                    <a:pt x="18" y="182"/>
                  </a:lnTo>
                  <a:lnTo>
                    <a:pt x="21" y="181"/>
                  </a:lnTo>
                  <a:lnTo>
                    <a:pt x="24" y="180"/>
                  </a:lnTo>
                  <a:lnTo>
                    <a:pt x="26" y="1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29268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F7C75CD-FE2F-4E4E-A9F9-F46B98C972DE}"/>
              </a:ext>
            </a:extLst>
          </p:cNvPr>
          <p:cNvSpPr/>
          <p:nvPr/>
        </p:nvSpPr>
        <p:spPr>
          <a:xfrm>
            <a:off x="0" y="280434"/>
            <a:ext cx="12192000" cy="55245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		Guidelines for the Submission and deadline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F0A0E82-B17E-4B49-A342-E2B8F1A3DF18}"/>
              </a:ext>
            </a:extLst>
          </p:cNvPr>
          <p:cNvGrpSpPr/>
          <p:nvPr/>
        </p:nvGrpSpPr>
        <p:grpSpPr>
          <a:xfrm>
            <a:off x="271463" y="171450"/>
            <a:ext cx="790575" cy="742950"/>
            <a:chOff x="11182350" y="171450"/>
            <a:chExt cx="790575" cy="742950"/>
          </a:xfrm>
          <a:solidFill>
            <a:schemeClr val="tx1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F72B4E8-CC46-D843-AAD9-25851C18A7B4}"/>
                </a:ext>
              </a:extLst>
            </p:cNvPr>
            <p:cNvSpPr/>
            <p:nvPr/>
          </p:nvSpPr>
          <p:spPr>
            <a:xfrm>
              <a:off x="11182350" y="171450"/>
              <a:ext cx="742950" cy="742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ight Triangle 4">
              <a:extLst>
                <a:ext uri="{FF2B5EF4-FFF2-40B4-BE49-F238E27FC236}">
                  <a16:creationId xmlns:a16="http://schemas.microsoft.com/office/drawing/2014/main" id="{729FC73F-AD63-8D4D-9EE9-3276C9E7BF9E}"/>
                </a:ext>
              </a:extLst>
            </p:cNvPr>
            <p:cNvSpPr/>
            <p:nvPr/>
          </p:nvSpPr>
          <p:spPr>
            <a:xfrm>
              <a:off x="11925300" y="171450"/>
              <a:ext cx="47625" cy="9525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ight Triangle 5">
              <a:extLst>
                <a:ext uri="{FF2B5EF4-FFF2-40B4-BE49-F238E27FC236}">
                  <a16:creationId xmlns:a16="http://schemas.microsoft.com/office/drawing/2014/main" id="{F476FC79-385F-E347-8FEA-5B678A64A4FE}"/>
                </a:ext>
              </a:extLst>
            </p:cNvPr>
            <p:cNvSpPr/>
            <p:nvPr/>
          </p:nvSpPr>
          <p:spPr>
            <a:xfrm flipV="1">
              <a:off x="11925300" y="819150"/>
              <a:ext cx="47625" cy="9525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B1AF18C-0336-B94E-A3F5-8B0D0351A9A7}"/>
              </a:ext>
            </a:extLst>
          </p:cNvPr>
          <p:cNvGrpSpPr/>
          <p:nvPr/>
        </p:nvGrpSpPr>
        <p:grpSpPr>
          <a:xfrm>
            <a:off x="451715" y="377056"/>
            <a:ext cx="382447" cy="331736"/>
            <a:chOff x="304800" y="822325"/>
            <a:chExt cx="287338" cy="249238"/>
          </a:xfrm>
          <a:solidFill>
            <a:schemeClr val="bg1"/>
          </a:solidFill>
        </p:grpSpPr>
        <p:sp>
          <p:nvSpPr>
            <p:cNvPr id="8" name="Freeform 23">
              <a:extLst>
                <a:ext uri="{FF2B5EF4-FFF2-40B4-BE49-F238E27FC236}">
                  <a16:creationId xmlns:a16="http://schemas.microsoft.com/office/drawing/2014/main" id="{D6D2A8A0-97DA-6949-82A9-BFAA7166D3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3375" y="957263"/>
              <a:ext cx="76200" cy="57150"/>
            </a:xfrm>
            <a:custGeom>
              <a:avLst/>
              <a:gdLst>
                <a:gd name="T0" fmla="*/ 211 w 241"/>
                <a:gd name="T1" fmla="*/ 151 h 181"/>
                <a:gd name="T2" fmla="*/ 30 w 241"/>
                <a:gd name="T3" fmla="*/ 151 h 181"/>
                <a:gd name="T4" fmla="*/ 30 w 241"/>
                <a:gd name="T5" fmla="*/ 30 h 181"/>
                <a:gd name="T6" fmla="*/ 211 w 241"/>
                <a:gd name="T7" fmla="*/ 30 h 181"/>
                <a:gd name="T8" fmla="*/ 211 w 241"/>
                <a:gd name="T9" fmla="*/ 151 h 181"/>
                <a:gd name="T10" fmla="*/ 226 w 241"/>
                <a:gd name="T11" fmla="*/ 0 h 181"/>
                <a:gd name="T12" fmla="*/ 15 w 241"/>
                <a:gd name="T13" fmla="*/ 0 h 181"/>
                <a:gd name="T14" fmla="*/ 12 w 241"/>
                <a:gd name="T15" fmla="*/ 0 h 181"/>
                <a:gd name="T16" fmla="*/ 9 w 241"/>
                <a:gd name="T17" fmla="*/ 1 h 181"/>
                <a:gd name="T18" fmla="*/ 7 w 241"/>
                <a:gd name="T19" fmla="*/ 2 h 181"/>
                <a:gd name="T20" fmla="*/ 4 w 241"/>
                <a:gd name="T21" fmla="*/ 4 h 181"/>
                <a:gd name="T22" fmla="*/ 2 w 241"/>
                <a:gd name="T23" fmla="*/ 6 h 181"/>
                <a:gd name="T24" fmla="*/ 1 w 241"/>
                <a:gd name="T25" fmla="*/ 8 h 181"/>
                <a:gd name="T26" fmla="*/ 0 w 241"/>
                <a:gd name="T27" fmla="*/ 12 h 181"/>
                <a:gd name="T28" fmla="*/ 0 w 241"/>
                <a:gd name="T29" fmla="*/ 15 h 181"/>
                <a:gd name="T30" fmla="*/ 0 w 241"/>
                <a:gd name="T31" fmla="*/ 166 h 181"/>
                <a:gd name="T32" fmla="*/ 0 w 241"/>
                <a:gd name="T33" fmla="*/ 169 h 181"/>
                <a:gd name="T34" fmla="*/ 1 w 241"/>
                <a:gd name="T35" fmla="*/ 171 h 181"/>
                <a:gd name="T36" fmla="*/ 2 w 241"/>
                <a:gd name="T37" fmla="*/ 175 h 181"/>
                <a:gd name="T38" fmla="*/ 4 w 241"/>
                <a:gd name="T39" fmla="*/ 177 h 181"/>
                <a:gd name="T40" fmla="*/ 7 w 241"/>
                <a:gd name="T41" fmla="*/ 179 h 181"/>
                <a:gd name="T42" fmla="*/ 9 w 241"/>
                <a:gd name="T43" fmla="*/ 180 h 181"/>
                <a:gd name="T44" fmla="*/ 12 w 241"/>
                <a:gd name="T45" fmla="*/ 181 h 181"/>
                <a:gd name="T46" fmla="*/ 15 w 241"/>
                <a:gd name="T47" fmla="*/ 181 h 181"/>
                <a:gd name="T48" fmla="*/ 226 w 241"/>
                <a:gd name="T49" fmla="*/ 181 h 181"/>
                <a:gd name="T50" fmla="*/ 230 w 241"/>
                <a:gd name="T51" fmla="*/ 181 h 181"/>
                <a:gd name="T52" fmla="*/ 233 w 241"/>
                <a:gd name="T53" fmla="*/ 180 h 181"/>
                <a:gd name="T54" fmla="*/ 235 w 241"/>
                <a:gd name="T55" fmla="*/ 178 h 181"/>
                <a:gd name="T56" fmla="*/ 237 w 241"/>
                <a:gd name="T57" fmla="*/ 177 h 181"/>
                <a:gd name="T58" fmla="*/ 239 w 241"/>
                <a:gd name="T59" fmla="*/ 175 h 181"/>
                <a:gd name="T60" fmla="*/ 240 w 241"/>
                <a:gd name="T61" fmla="*/ 171 h 181"/>
                <a:gd name="T62" fmla="*/ 241 w 241"/>
                <a:gd name="T63" fmla="*/ 169 h 181"/>
                <a:gd name="T64" fmla="*/ 241 w 241"/>
                <a:gd name="T65" fmla="*/ 166 h 181"/>
                <a:gd name="T66" fmla="*/ 241 w 241"/>
                <a:gd name="T67" fmla="*/ 15 h 181"/>
                <a:gd name="T68" fmla="*/ 241 w 241"/>
                <a:gd name="T69" fmla="*/ 12 h 181"/>
                <a:gd name="T70" fmla="*/ 240 w 241"/>
                <a:gd name="T71" fmla="*/ 8 h 181"/>
                <a:gd name="T72" fmla="*/ 239 w 241"/>
                <a:gd name="T73" fmla="*/ 6 h 181"/>
                <a:gd name="T74" fmla="*/ 237 w 241"/>
                <a:gd name="T75" fmla="*/ 4 h 181"/>
                <a:gd name="T76" fmla="*/ 235 w 241"/>
                <a:gd name="T77" fmla="*/ 2 h 181"/>
                <a:gd name="T78" fmla="*/ 233 w 241"/>
                <a:gd name="T79" fmla="*/ 1 h 181"/>
                <a:gd name="T80" fmla="*/ 230 w 241"/>
                <a:gd name="T81" fmla="*/ 0 h 181"/>
                <a:gd name="T82" fmla="*/ 226 w 241"/>
                <a:gd name="T83" fmla="*/ 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1" h="181">
                  <a:moveTo>
                    <a:pt x="211" y="151"/>
                  </a:moveTo>
                  <a:lnTo>
                    <a:pt x="30" y="151"/>
                  </a:lnTo>
                  <a:lnTo>
                    <a:pt x="30" y="30"/>
                  </a:lnTo>
                  <a:lnTo>
                    <a:pt x="211" y="30"/>
                  </a:lnTo>
                  <a:lnTo>
                    <a:pt x="211" y="151"/>
                  </a:lnTo>
                  <a:close/>
                  <a:moveTo>
                    <a:pt x="226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166"/>
                  </a:lnTo>
                  <a:lnTo>
                    <a:pt x="0" y="169"/>
                  </a:lnTo>
                  <a:lnTo>
                    <a:pt x="1" y="171"/>
                  </a:lnTo>
                  <a:lnTo>
                    <a:pt x="2" y="175"/>
                  </a:lnTo>
                  <a:lnTo>
                    <a:pt x="4" y="177"/>
                  </a:lnTo>
                  <a:lnTo>
                    <a:pt x="7" y="179"/>
                  </a:lnTo>
                  <a:lnTo>
                    <a:pt x="9" y="180"/>
                  </a:lnTo>
                  <a:lnTo>
                    <a:pt x="12" y="181"/>
                  </a:lnTo>
                  <a:lnTo>
                    <a:pt x="15" y="181"/>
                  </a:lnTo>
                  <a:lnTo>
                    <a:pt x="226" y="181"/>
                  </a:lnTo>
                  <a:lnTo>
                    <a:pt x="230" y="181"/>
                  </a:lnTo>
                  <a:lnTo>
                    <a:pt x="233" y="180"/>
                  </a:lnTo>
                  <a:lnTo>
                    <a:pt x="235" y="178"/>
                  </a:lnTo>
                  <a:lnTo>
                    <a:pt x="237" y="177"/>
                  </a:lnTo>
                  <a:lnTo>
                    <a:pt x="239" y="175"/>
                  </a:lnTo>
                  <a:lnTo>
                    <a:pt x="240" y="171"/>
                  </a:lnTo>
                  <a:lnTo>
                    <a:pt x="241" y="169"/>
                  </a:lnTo>
                  <a:lnTo>
                    <a:pt x="241" y="166"/>
                  </a:lnTo>
                  <a:lnTo>
                    <a:pt x="241" y="15"/>
                  </a:lnTo>
                  <a:lnTo>
                    <a:pt x="241" y="12"/>
                  </a:lnTo>
                  <a:lnTo>
                    <a:pt x="240" y="8"/>
                  </a:lnTo>
                  <a:lnTo>
                    <a:pt x="239" y="6"/>
                  </a:lnTo>
                  <a:lnTo>
                    <a:pt x="237" y="4"/>
                  </a:lnTo>
                  <a:lnTo>
                    <a:pt x="235" y="2"/>
                  </a:lnTo>
                  <a:lnTo>
                    <a:pt x="233" y="1"/>
                  </a:lnTo>
                  <a:lnTo>
                    <a:pt x="230" y="0"/>
                  </a:lnTo>
                  <a:lnTo>
                    <a:pt x="22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4">
              <a:extLst>
                <a:ext uri="{FF2B5EF4-FFF2-40B4-BE49-F238E27FC236}">
                  <a16:creationId xmlns:a16="http://schemas.microsoft.com/office/drawing/2014/main" id="{E75C2230-85E2-DD44-A386-4D801D2F5F7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9575" y="841375"/>
              <a:ext cx="77788" cy="57150"/>
            </a:xfrm>
            <a:custGeom>
              <a:avLst/>
              <a:gdLst>
                <a:gd name="T0" fmla="*/ 213 w 243"/>
                <a:gd name="T1" fmla="*/ 152 h 182"/>
                <a:gd name="T2" fmla="*/ 32 w 243"/>
                <a:gd name="T3" fmla="*/ 152 h 182"/>
                <a:gd name="T4" fmla="*/ 32 w 243"/>
                <a:gd name="T5" fmla="*/ 30 h 182"/>
                <a:gd name="T6" fmla="*/ 213 w 243"/>
                <a:gd name="T7" fmla="*/ 30 h 182"/>
                <a:gd name="T8" fmla="*/ 213 w 243"/>
                <a:gd name="T9" fmla="*/ 152 h 182"/>
                <a:gd name="T10" fmla="*/ 228 w 243"/>
                <a:gd name="T11" fmla="*/ 0 h 182"/>
                <a:gd name="T12" fmla="*/ 15 w 243"/>
                <a:gd name="T13" fmla="*/ 0 h 182"/>
                <a:gd name="T14" fmla="*/ 13 w 243"/>
                <a:gd name="T15" fmla="*/ 0 h 182"/>
                <a:gd name="T16" fmla="*/ 10 w 243"/>
                <a:gd name="T17" fmla="*/ 1 h 182"/>
                <a:gd name="T18" fmla="*/ 8 w 243"/>
                <a:gd name="T19" fmla="*/ 3 h 182"/>
                <a:gd name="T20" fmla="*/ 6 w 243"/>
                <a:gd name="T21" fmla="*/ 5 h 182"/>
                <a:gd name="T22" fmla="*/ 4 w 243"/>
                <a:gd name="T23" fmla="*/ 7 h 182"/>
                <a:gd name="T24" fmla="*/ 2 w 243"/>
                <a:gd name="T25" fmla="*/ 10 h 182"/>
                <a:gd name="T26" fmla="*/ 2 w 243"/>
                <a:gd name="T27" fmla="*/ 12 h 182"/>
                <a:gd name="T28" fmla="*/ 0 w 243"/>
                <a:gd name="T29" fmla="*/ 15 h 182"/>
                <a:gd name="T30" fmla="*/ 0 w 243"/>
                <a:gd name="T31" fmla="*/ 167 h 182"/>
                <a:gd name="T32" fmla="*/ 2 w 243"/>
                <a:gd name="T33" fmla="*/ 170 h 182"/>
                <a:gd name="T34" fmla="*/ 2 w 243"/>
                <a:gd name="T35" fmla="*/ 173 h 182"/>
                <a:gd name="T36" fmla="*/ 4 w 243"/>
                <a:gd name="T37" fmla="*/ 175 h 182"/>
                <a:gd name="T38" fmla="*/ 6 w 243"/>
                <a:gd name="T39" fmla="*/ 177 h 182"/>
                <a:gd name="T40" fmla="*/ 8 w 243"/>
                <a:gd name="T41" fmla="*/ 179 h 182"/>
                <a:gd name="T42" fmla="*/ 10 w 243"/>
                <a:gd name="T43" fmla="*/ 180 h 182"/>
                <a:gd name="T44" fmla="*/ 13 w 243"/>
                <a:gd name="T45" fmla="*/ 182 h 182"/>
                <a:gd name="T46" fmla="*/ 15 w 243"/>
                <a:gd name="T47" fmla="*/ 182 h 182"/>
                <a:gd name="T48" fmla="*/ 228 w 243"/>
                <a:gd name="T49" fmla="*/ 182 h 182"/>
                <a:gd name="T50" fmla="*/ 231 w 243"/>
                <a:gd name="T51" fmla="*/ 182 h 182"/>
                <a:gd name="T52" fmla="*/ 233 w 243"/>
                <a:gd name="T53" fmla="*/ 180 h 182"/>
                <a:gd name="T54" fmla="*/ 236 w 243"/>
                <a:gd name="T55" fmla="*/ 179 h 182"/>
                <a:gd name="T56" fmla="*/ 239 w 243"/>
                <a:gd name="T57" fmla="*/ 177 h 182"/>
                <a:gd name="T58" fmla="*/ 241 w 243"/>
                <a:gd name="T59" fmla="*/ 175 h 182"/>
                <a:gd name="T60" fmla="*/ 242 w 243"/>
                <a:gd name="T61" fmla="*/ 173 h 182"/>
                <a:gd name="T62" fmla="*/ 243 w 243"/>
                <a:gd name="T63" fmla="*/ 170 h 182"/>
                <a:gd name="T64" fmla="*/ 243 w 243"/>
                <a:gd name="T65" fmla="*/ 167 h 182"/>
                <a:gd name="T66" fmla="*/ 243 w 243"/>
                <a:gd name="T67" fmla="*/ 15 h 182"/>
                <a:gd name="T68" fmla="*/ 243 w 243"/>
                <a:gd name="T69" fmla="*/ 12 h 182"/>
                <a:gd name="T70" fmla="*/ 242 w 243"/>
                <a:gd name="T71" fmla="*/ 10 h 182"/>
                <a:gd name="T72" fmla="*/ 241 w 243"/>
                <a:gd name="T73" fmla="*/ 7 h 182"/>
                <a:gd name="T74" fmla="*/ 239 w 243"/>
                <a:gd name="T75" fmla="*/ 5 h 182"/>
                <a:gd name="T76" fmla="*/ 236 w 243"/>
                <a:gd name="T77" fmla="*/ 4 h 182"/>
                <a:gd name="T78" fmla="*/ 233 w 243"/>
                <a:gd name="T79" fmla="*/ 1 h 182"/>
                <a:gd name="T80" fmla="*/ 231 w 243"/>
                <a:gd name="T81" fmla="*/ 0 h 182"/>
                <a:gd name="T82" fmla="*/ 228 w 243"/>
                <a:gd name="T83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3" h="182">
                  <a:moveTo>
                    <a:pt x="213" y="152"/>
                  </a:moveTo>
                  <a:lnTo>
                    <a:pt x="32" y="152"/>
                  </a:lnTo>
                  <a:lnTo>
                    <a:pt x="32" y="30"/>
                  </a:lnTo>
                  <a:lnTo>
                    <a:pt x="213" y="30"/>
                  </a:lnTo>
                  <a:lnTo>
                    <a:pt x="213" y="152"/>
                  </a:lnTo>
                  <a:close/>
                  <a:moveTo>
                    <a:pt x="228" y="0"/>
                  </a:moveTo>
                  <a:lnTo>
                    <a:pt x="15" y="0"/>
                  </a:lnTo>
                  <a:lnTo>
                    <a:pt x="13" y="0"/>
                  </a:lnTo>
                  <a:lnTo>
                    <a:pt x="10" y="1"/>
                  </a:lnTo>
                  <a:lnTo>
                    <a:pt x="8" y="3"/>
                  </a:lnTo>
                  <a:lnTo>
                    <a:pt x="6" y="5"/>
                  </a:lnTo>
                  <a:lnTo>
                    <a:pt x="4" y="7"/>
                  </a:lnTo>
                  <a:lnTo>
                    <a:pt x="2" y="10"/>
                  </a:lnTo>
                  <a:lnTo>
                    <a:pt x="2" y="12"/>
                  </a:lnTo>
                  <a:lnTo>
                    <a:pt x="0" y="15"/>
                  </a:lnTo>
                  <a:lnTo>
                    <a:pt x="0" y="167"/>
                  </a:lnTo>
                  <a:lnTo>
                    <a:pt x="2" y="170"/>
                  </a:lnTo>
                  <a:lnTo>
                    <a:pt x="2" y="173"/>
                  </a:lnTo>
                  <a:lnTo>
                    <a:pt x="4" y="175"/>
                  </a:lnTo>
                  <a:lnTo>
                    <a:pt x="6" y="177"/>
                  </a:lnTo>
                  <a:lnTo>
                    <a:pt x="8" y="179"/>
                  </a:lnTo>
                  <a:lnTo>
                    <a:pt x="10" y="180"/>
                  </a:lnTo>
                  <a:lnTo>
                    <a:pt x="13" y="182"/>
                  </a:lnTo>
                  <a:lnTo>
                    <a:pt x="15" y="182"/>
                  </a:lnTo>
                  <a:lnTo>
                    <a:pt x="228" y="182"/>
                  </a:lnTo>
                  <a:lnTo>
                    <a:pt x="231" y="182"/>
                  </a:lnTo>
                  <a:lnTo>
                    <a:pt x="233" y="180"/>
                  </a:lnTo>
                  <a:lnTo>
                    <a:pt x="236" y="179"/>
                  </a:lnTo>
                  <a:lnTo>
                    <a:pt x="239" y="177"/>
                  </a:lnTo>
                  <a:lnTo>
                    <a:pt x="241" y="175"/>
                  </a:lnTo>
                  <a:lnTo>
                    <a:pt x="242" y="173"/>
                  </a:lnTo>
                  <a:lnTo>
                    <a:pt x="243" y="170"/>
                  </a:lnTo>
                  <a:lnTo>
                    <a:pt x="243" y="167"/>
                  </a:lnTo>
                  <a:lnTo>
                    <a:pt x="243" y="15"/>
                  </a:lnTo>
                  <a:lnTo>
                    <a:pt x="243" y="12"/>
                  </a:lnTo>
                  <a:lnTo>
                    <a:pt x="242" y="10"/>
                  </a:lnTo>
                  <a:lnTo>
                    <a:pt x="241" y="7"/>
                  </a:lnTo>
                  <a:lnTo>
                    <a:pt x="239" y="5"/>
                  </a:lnTo>
                  <a:lnTo>
                    <a:pt x="236" y="4"/>
                  </a:lnTo>
                  <a:lnTo>
                    <a:pt x="233" y="1"/>
                  </a:lnTo>
                  <a:lnTo>
                    <a:pt x="231" y="0"/>
                  </a:lnTo>
                  <a:lnTo>
                    <a:pt x="22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5">
              <a:extLst>
                <a:ext uri="{FF2B5EF4-FFF2-40B4-BE49-F238E27FC236}">
                  <a16:creationId xmlns:a16="http://schemas.microsoft.com/office/drawing/2014/main" id="{9A764E1A-6868-DF4A-9A3E-93F5D26CD60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4800" y="822325"/>
              <a:ext cx="287338" cy="249238"/>
            </a:xfrm>
            <a:custGeom>
              <a:avLst/>
              <a:gdLst>
                <a:gd name="T0" fmla="*/ 517 w 907"/>
                <a:gd name="T1" fmla="*/ 684 h 786"/>
                <a:gd name="T2" fmla="*/ 538 w 907"/>
                <a:gd name="T3" fmla="*/ 666 h 786"/>
                <a:gd name="T4" fmla="*/ 864 w 907"/>
                <a:gd name="T5" fmla="*/ 670 h 786"/>
                <a:gd name="T6" fmla="*/ 877 w 907"/>
                <a:gd name="T7" fmla="*/ 696 h 786"/>
                <a:gd name="T8" fmla="*/ 550 w 907"/>
                <a:gd name="T9" fmla="*/ 407 h 786"/>
                <a:gd name="T10" fmla="*/ 575 w 907"/>
                <a:gd name="T11" fmla="*/ 393 h 786"/>
                <a:gd name="T12" fmla="*/ 839 w 907"/>
                <a:gd name="T13" fmla="*/ 402 h 786"/>
                <a:gd name="T14" fmla="*/ 847 w 907"/>
                <a:gd name="T15" fmla="*/ 635 h 786"/>
                <a:gd name="T16" fmla="*/ 375 w 907"/>
                <a:gd name="T17" fmla="*/ 381 h 786"/>
                <a:gd name="T18" fmla="*/ 341 w 907"/>
                <a:gd name="T19" fmla="*/ 364 h 786"/>
                <a:gd name="T20" fmla="*/ 275 w 907"/>
                <a:gd name="T21" fmla="*/ 321 h 786"/>
                <a:gd name="T22" fmla="*/ 296 w 907"/>
                <a:gd name="T23" fmla="*/ 303 h 786"/>
                <a:gd name="T24" fmla="*/ 622 w 907"/>
                <a:gd name="T25" fmla="*/ 308 h 786"/>
                <a:gd name="T26" fmla="*/ 636 w 907"/>
                <a:gd name="T27" fmla="*/ 333 h 786"/>
                <a:gd name="T28" fmla="*/ 551 w 907"/>
                <a:gd name="T29" fmla="*/ 368 h 786"/>
                <a:gd name="T30" fmla="*/ 523 w 907"/>
                <a:gd name="T31" fmla="*/ 393 h 786"/>
                <a:gd name="T32" fmla="*/ 63 w 907"/>
                <a:gd name="T33" fmla="*/ 412 h 786"/>
                <a:gd name="T34" fmla="*/ 85 w 907"/>
                <a:gd name="T35" fmla="*/ 394 h 786"/>
                <a:gd name="T36" fmla="*/ 350 w 907"/>
                <a:gd name="T37" fmla="*/ 398 h 786"/>
                <a:gd name="T38" fmla="*/ 364 w 907"/>
                <a:gd name="T39" fmla="*/ 424 h 786"/>
                <a:gd name="T40" fmla="*/ 30 w 907"/>
                <a:gd name="T41" fmla="*/ 696 h 786"/>
                <a:gd name="T42" fmla="*/ 44 w 907"/>
                <a:gd name="T43" fmla="*/ 670 h 786"/>
                <a:gd name="T44" fmla="*/ 369 w 907"/>
                <a:gd name="T45" fmla="*/ 666 h 786"/>
                <a:gd name="T46" fmla="*/ 391 w 907"/>
                <a:gd name="T47" fmla="*/ 684 h 786"/>
                <a:gd name="T48" fmla="*/ 304 w 907"/>
                <a:gd name="T49" fmla="*/ 54 h 786"/>
                <a:gd name="T50" fmla="*/ 321 w 907"/>
                <a:gd name="T51" fmla="*/ 33 h 786"/>
                <a:gd name="T52" fmla="*/ 587 w 907"/>
                <a:gd name="T53" fmla="*/ 33 h 786"/>
                <a:gd name="T54" fmla="*/ 605 w 907"/>
                <a:gd name="T55" fmla="*/ 54 h 786"/>
                <a:gd name="T56" fmla="*/ 877 w 907"/>
                <a:gd name="T57" fmla="*/ 644 h 786"/>
                <a:gd name="T58" fmla="*/ 873 w 907"/>
                <a:gd name="T59" fmla="*/ 400 h 786"/>
                <a:gd name="T60" fmla="*/ 856 w 907"/>
                <a:gd name="T61" fmla="*/ 377 h 786"/>
                <a:gd name="T62" fmla="*/ 829 w 907"/>
                <a:gd name="T63" fmla="*/ 364 h 786"/>
                <a:gd name="T64" fmla="*/ 665 w 907"/>
                <a:gd name="T65" fmla="*/ 324 h 786"/>
                <a:gd name="T66" fmla="*/ 648 w 907"/>
                <a:gd name="T67" fmla="*/ 290 h 786"/>
                <a:gd name="T68" fmla="*/ 634 w 907"/>
                <a:gd name="T69" fmla="*/ 49 h 786"/>
                <a:gd name="T70" fmla="*/ 622 w 907"/>
                <a:gd name="T71" fmla="*/ 22 h 786"/>
                <a:gd name="T72" fmla="*/ 598 w 907"/>
                <a:gd name="T73" fmla="*/ 5 h 786"/>
                <a:gd name="T74" fmla="*/ 332 w 907"/>
                <a:gd name="T75" fmla="*/ 0 h 786"/>
                <a:gd name="T76" fmla="*/ 304 w 907"/>
                <a:gd name="T77" fmla="*/ 7 h 786"/>
                <a:gd name="T78" fmla="*/ 283 w 907"/>
                <a:gd name="T79" fmla="*/ 27 h 786"/>
                <a:gd name="T80" fmla="*/ 272 w 907"/>
                <a:gd name="T81" fmla="*/ 54 h 786"/>
                <a:gd name="T82" fmla="*/ 255 w 907"/>
                <a:gd name="T83" fmla="*/ 296 h 786"/>
                <a:gd name="T84" fmla="*/ 242 w 907"/>
                <a:gd name="T85" fmla="*/ 333 h 786"/>
                <a:gd name="T86" fmla="*/ 73 w 907"/>
                <a:gd name="T87" fmla="*/ 366 h 786"/>
                <a:gd name="T88" fmla="*/ 48 w 907"/>
                <a:gd name="T89" fmla="*/ 381 h 786"/>
                <a:gd name="T90" fmla="*/ 33 w 907"/>
                <a:gd name="T91" fmla="*/ 406 h 786"/>
                <a:gd name="T92" fmla="*/ 24 w 907"/>
                <a:gd name="T93" fmla="*/ 648 h 786"/>
                <a:gd name="T94" fmla="*/ 2 w 907"/>
                <a:gd name="T95" fmla="*/ 680 h 786"/>
                <a:gd name="T96" fmla="*/ 1 w 907"/>
                <a:gd name="T97" fmla="*/ 778 h 786"/>
                <a:gd name="T98" fmla="*/ 12 w 907"/>
                <a:gd name="T99" fmla="*/ 786 h 786"/>
                <a:gd name="T100" fmla="*/ 417 w 907"/>
                <a:gd name="T101" fmla="*/ 784 h 786"/>
                <a:gd name="T102" fmla="*/ 424 w 907"/>
                <a:gd name="T103" fmla="*/ 771 h 786"/>
                <a:gd name="T104" fmla="*/ 415 w 907"/>
                <a:gd name="T105" fmla="*/ 665 h 786"/>
                <a:gd name="T106" fmla="*/ 394 w 907"/>
                <a:gd name="T107" fmla="*/ 424 h 786"/>
                <a:gd name="T108" fmla="*/ 497 w 907"/>
                <a:gd name="T109" fmla="*/ 659 h 786"/>
                <a:gd name="T110" fmla="*/ 484 w 907"/>
                <a:gd name="T111" fmla="*/ 696 h 786"/>
                <a:gd name="T112" fmla="*/ 489 w 907"/>
                <a:gd name="T113" fmla="*/ 782 h 786"/>
                <a:gd name="T114" fmla="*/ 892 w 907"/>
                <a:gd name="T115" fmla="*/ 786 h 786"/>
                <a:gd name="T116" fmla="*/ 905 w 907"/>
                <a:gd name="T117" fmla="*/ 780 h 786"/>
                <a:gd name="T118" fmla="*/ 907 w 907"/>
                <a:gd name="T119" fmla="*/ 688 h 786"/>
                <a:gd name="T120" fmla="*/ 890 w 907"/>
                <a:gd name="T121" fmla="*/ 653 h 7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7" h="786">
                  <a:moveTo>
                    <a:pt x="877" y="756"/>
                  </a:moveTo>
                  <a:lnTo>
                    <a:pt x="515" y="756"/>
                  </a:lnTo>
                  <a:lnTo>
                    <a:pt x="515" y="696"/>
                  </a:lnTo>
                  <a:lnTo>
                    <a:pt x="515" y="690"/>
                  </a:lnTo>
                  <a:lnTo>
                    <a:pt x="517" y="684"/>
                  </a:lnTo>
                  <a:lnTo>
                    <a:pt x="520" y="679"/>
                  </a:lnTo>
                  <a:lnTo>
                    <a:pt x="523" y="675"/>
                  </a:lnTo>
                  <a:lnTo>
                    <a:pt x="528" y="670"/>
                  </a:lnTo>
                  <a:lnTo>
                    <a:pt x="533" y="668"/>
                  </a:lnTo>
                  <a:lnTo>
                    <a:pt x="538" y="666"/>
                  </a:lnTo>
                  <a:lnTo>
                    <a:pt x="545" y="665"/>
                  </a:lnTo>
                  <a:lnTo>
                    <a:pt x="847" y="665"/>
                  </a:lnTo>
                  <a:lnTo>
                    <a:pt x="854" y="666"/>
                  </a:lnTo>
                  <a:lnTo>
                    <a:pt x="859" y="668"/>
                  </a:lnTo>
                  <a:lnTo>
                    <a:pt x="864" y="670"/>
                  </a:lnTo>
                  <a:lnTo>
                    <a:pt x="869" y="675"/>
                  </a:lnTo>
                  <a:lnTo>
                    <a:pt x="872" y="679"/>
                  </a:lnTo>
                  <a:lnTo>
                    <a:pt x="875" y="684"/>
                  </a:lnTo>
                  <a:lnTo>
                    <a:pt x="877" y="690"/>
                  </a:lnTo>
                  <a:lnTo>
                    <a:pt x="877" y="696"/>
                  </a:lnTo>
                  <a:lnTo>
                    <a:pt x="877" y="756"/>
                  </a:lnTo>
                  <a:close/>
                  <a:moveTo>
                    <a:pt x="545" y="424"/>
                  </a:moveTo>
                  <a:lnTo>
                    <a:pt x="545" y="417"/>
                  </a:lnTo>
                  <a:lnTo>
                    <a:pt x="547" y="412"/>
                  </a:lnTo>
                  <a:lnTo>
                    <a:pt x="550" y="407"/>
                  </a:lnTo>
                  <a:lnTo>
                    <a:pt x="553" y="402"/>
                  </a:lnTo>
                  <a:lnTo>
                    <a:pt x="558" y="398"/>
                  </a:lnTo>
                  <a:lnTo>
                    <a:pt x="563" y="396"/>
                  </a:lnTo>
                  <a:lnTo>
                    <a:pt x="568" y="394"/>
                  </a:lnTo>
                  <a:lnTo>
                    <a:pt x="575" y="393"/>
                  </a:lnTo>
                  <a:lnTo>
                    <a:pt x="817" y="393"/>
                  </a:lnTo>
                  <a:lnTo>
                    <a:pt x="823" y="394"/>
                  </a:lnTo>
                  <a:lnTo>
                    <a:pt x="829" y="396"/>
                  </a:lnTo>
                  <a:lnTo>
                    <a:pt x="834" y="398"/>
                  </a:lnTo>
                  <a:lnTo>
                    <a:pt x="839" y="402"/>
                  </a:lnTo>
                  <a:lnTo>
                    <a:pt x="842" y="407"/>
                  </a:lnTo>
                  <a:lnTo>
                    <a:pt x="845" y="412"/>
                  </a:lnTo>
                  <a:lnTo>
                    <a:pt x="846" y="417"/>
                  </a:lnTo>
                  <a:lnTo>
                    <a:pt x="847" y="424"/>
                  </a:lnTo>
                  <a:lnTo>
                    <a:pt x="847" y="635"/>
                  </a:lnTo>
                  <a:lnTo>
                    <a:pt x="545" y="635"/>
                  </a:lnTo>
                  <a:lnTo>
                    <a:pt x="545" y="424"/>
                  </a:lnTo>
                  <a:close/>
                  <a:moveTo>
                    <a:pt x="385" y="393"/>
                  </a:moveTo>
                  <a:lnTo>
                    <a:pt x="381" y="386"/>
                  </a:lnTo>
                  <a:lnTo>
                    <a:pt x="375" y="381"/>
                  </a:lnTo>
                  <a:lnTo>
                    <a:pt x="370" y="376"/>
                  </a:lnTo>
                  <a:lnTo>
                    <a:pt x="364" y="371"/>
                  </a:lnTo>
                  <a:lnTo>
                    <a:pt x="356" y="368"/>
                  </a:lnTo>
                  <a:lnTo>
                    <a:pt x="349" y="365"/>
                  </a:lnTo>
                  <a:lnTo>
                    <a:pt x="341" y="364"/>
                  </a:lnTo>
                  <a:lnTo>
                    <a:pt x="332" y="363"/>
                  </a:lnTo>
                  <a:lnTo>
                    <a:pt x="272" y="363"/>
                  </a:lnTo>
                  <a:lnTo>
                    <a:pt x="272" y="333"/>
                  </a:lnTo>
                  <a:lnTo>
                    <a:pt x="273" y="326"/>
                  </a:lnTo>
                  <a:lnTo>
                    <a:pt x="275" y="321"/>
                  </a:lnTo>
                  <a:lnTo>
                    <a:pt x="278" y="316"/>
                  </a:lnTo>
                  <a:lnTo>
                    <a:pt x="281" y="311"/>
                  </a:lnTo>
                  <a:lnTo>
                    <a:pt x="285" y="308"/>
                  </a:lnTo>
                  <a:lnTo>
                    <a:pt x="291" y="305"/>
                  </a:lnTo>
                  <a:lnTo>
                    <a:pt x="296" y="303"/>
                  </a:lnTo>
                  <a:lnTo>
                    <a:pt x="302" y="303"/>
                  </a:lnTo>
                  <a:lnTo>
                    <a:pt x="605" y="303"/>
                  </a:lnTo>
                  <a:lnTo>
                    <a:pt x="611" y="303"/>
                  </a:lnTo>
                  <a:lnTo>
                    <a:pt x="617" y="305"/>
                  </a:lnTo>
                  <a:lnTo>
                    <a:pt x="622" y="308"/>
                  </a:lnTo>
                  <a:lnTo>
                    <a:pt x="626" y="311"/>
                  </a:lnTo>
                  <a:lnTo>
                    <a:pt x="631" y="316"/>
                  </a:lnTo>
                  <a:lnTo>
                    <a:pt x="633" y="321"/>
                  </a:lnTo>
                  <a:lnTo>
                    <a:pt x="635" y="326"/>
                  </a:lnTo>
                  <a:lnTo>
                    <a:pt x="636" y="333"/>
                  </a:lnTo>
                  <a:lnTo>
                    <a:pt x="636" y="363"/>
                  </a:lnTo>
                  <a:lnTo>
                    <a:pt x="575" y="363"/>
                  </a:lnTo>
                  <a:lnTo>
                    <a:pt x="566" y="364"/>
                  </a:lnTo>
                  <a:lnTo>
                    <a:pt x="559" y="365"/>
                  </a:lnTo>
                  <a:lnTo>
                    <a:pt x="551" y="368"/>
                  </a:lnTo>
                  <a:lnTo>
                    <a:pt x="545" y="371"/>
                  </a:lnTo>
                  <a:lnTo>
                    <a:pt x="538" y="376"/>
                  </a:lnTo>
                  <a:lnTo>
                    <a:pt x="532" y="381"/>
                  </a:lnTo>
                  <a:lnTo>
                    <a:pt x="528" y="386"/>
                  </a:lnTo>
                  <a:lnTo>
                    <a:pt x="523" y="393"/>
                  </a:lnTo>
                  <a:lnTo>
                    <a:pt x="385" y="393"/>
                  </a:lnTo>
                  <a:close/>
                  <a:moveTo>
                    <a:pt x="60" y="635"/>
                  </a:moveTo>
                  <a:lnTo>
                    <a:pt x="60" y="424"/>
                  </a:lnTo>
                  <a:lnTo>
                    <a:pt x="61" y="417"/>
                  </a:lnTo>
                  <a:lnTo>
                    <a:pt x="63" y="412"/>
                  </a:lnTo>
                  <a:lnTo>
                    <a:pt x="65" y="407"/>
                  </a:lnTo>
                  <a:lnTo>
                    <a:pt x="70" y="402"/>
                  </a:lnTo>
                  <a:lnTo>
                    <a:pt x="74" y="398"/>
                  </a:lnTo>
                  <a:lnTo>
                    <a:pt x="79" y="396"/>
                  </a:lnTo>
                  <a:lnTo>
                    <a:pt x="85" y="394"/>
                  </a:lnTo>
                  <a:lnTo>
                    <a:pt x="91" y="393"/>
                  </a:lnTo>
                  <a:lnTo>
                    <a:pt x="332" y="393"/>
                  </a:lnTo>
                  <a:lnTo>
                    <a:pt x="339" y="394"/>
                  </a:lnTo>
                  <a:lnTo>
                    <a:pt x="344" y="396"/>
                  </a:lnTo>
                  <a:lnTo>
                    <a:pt x="350" y="398"/>
                  </a:lnTo>
                  <a:lnTo>
                    <a:pt x="354" y="402"/>
                  </a:lnTo>
                  <a:lnTo>
                    <a:pt x="358" y="407"/>
                  </a:lnTo>
                  <a:lnTo>
                    <a:pt x="360" y="412"/>
                  </a:lnTo>
                  <a:lnTo>
                    <a:pt x="363" y="417"/>
                  </a:lnTo>
                  <a:lnTo>
                    <a:pt x="364" y="424"/>
                  </a:lnTo>
                  <a:lnTo>
                    <a:pt x="364" y="635"/>
                  </a:lnTo>
                  <a:lnTo>
                    <a:pt x="60" y="635"/>
                  </a:lnTo>
                  <a:close/>
                  <a:moveTo>
                    <a:pt x="394" y="756"/>
                  </a:moveTo>
                  <a:lnTo>
                    <a:pt x="30" y="756"/>
                  </a:lnTo>
                  <a:lnTo>
                    <a:pt x="30" y="696"/>
                  </a:lnTo>
                  <a:lnTo>
                    <a:pt x="31" y="690"/>
                  </a:lnTo>
                  <a:lnTo>
                    <a:pt x="32" y="684"/>
                  </a:lnTo>
                  <a:lnTo>
                    <a:pt x="35" y="679"/>
                  </a:lnTo>
                  <a:lnTo>
                    <a:pt x="40" y="675"/>
                  </a:lnTo>
                  <a:lnTo>
                    <a:pt x="44" y="670"/>
                  </a:lnTo>
                  <a:lnTo>
                    <a:pt x="48" y="668"/>
                  </a:lnTo>
                  <a:lnTo>
                    <a:pt x="55" y="666"/>
                  </a:lnTo>
                  <a:lnTo>
                    <a:pt x="60" y="665"/>
                  </a:lnTo>
                  <a:lnTo>
                    <a:pt x="364" y="665"/>
                  </a:lnTo>
                  <a:lnTo>
                    <a:pt x="369" y="666"/>
                  </a:lnTo>
                  <a:lnTo>
                    <a:pt x="375" y="668"/>
                  </a:lnTo>
                  <a:lnTo>
                    <a:pt x="380" y="670"/>
                  </a:lnTo>
                  <a:lnTo>
                    <a:pt x="385" y="675"/>
                  </a:lnTo>
                  <a:lnTo>
                    <a:pt x="388" y="679"/>
                  </a:lnTo>
                  <a:lnTo>
                    <a:pt x="391" y="684"/>
                  </a:lnTo>
                  <a:lnTo>
                    <a:pt x="393" y="690"/>
                  </a:lnTo>
                  <a:lnTo>
                    <a:pt x="394" y="696"/>
                  </a:lnTo>
                  <a:lnTo>
                    <a:pt x="394" y="756"/>
                  </a:lnTo>
                  <a:close/>
                  <a:moveTo>
                    <a:pt x="302" y="60"/>
                  </a:moveTo>
                  <a:lnTo>
                    <a:pt x="304" y="54"/>
                  </a:lnTo>
                  <a:lnTo>
                    <a:pt x="305" y="49"/>
                  </a:lnTo>
                  <a:lnTo>
                    <a:pt x="308" y="43"/>
                  </a:lnTo>
                  <a:lnTo>
                    <a:pt x="311" y="39"/>
                  </a:lnTo>
                  <a:lnTo>
                    <a:pt x="316" y="36"/>
                  </a:lnTo>
                  <a:lnTo>
                    <a:pt x="321" y="33"/>
                  </a:lnTo>
                  <a:lnTo>
                    <a:pt x="327" y="30"/>
                  </a:lnTo>
                  <a:lnTo>
                    <a:pt x="332" y="30"/>
                  </a:lnTo>
                  <a:lnTo>
                    <a:pt x="575" y="30"/>
                  </a:lnTo>
                  <a:lnTo>
                    <a:pt x="581" y="30"/>
                  </a:lnTo>
                  <a:lnTo>
                    <a:pt x="587" y="33"/>
                  </a:lnTo>
                  <a:lnTo>
                    <a:pt x="592" y="36"/>
                  </a:lnTo>
                  <a:lnTo>
                    <a:pt x="596" y="39"/>
                  </a:lnTo>
                  <a:lnTo>
                    <a:pt x="600" y="43"/>
                  </a:lnTo>
                  <a:lnTo>
                    <a:pt x="603" y="49"/>
                  </a:lnTo>
                  <a:lnTo>
                    <a:pt x="605" y="54"/>
                  </a:lnTo>
                  <a:lnTo>
                    <a:pt x="605" y="60"/>
                  </a:lnTo>
                  <a:lnTo>
                    <a:pt x="605" y="273"/>
                  </a:lnTo>
                  <a:lnTo>
                    <a:pt x="302" y="273"/>
                  </a:lnTo>
                  <a:lnTo>
                    <a:pt x="302" y="60"/>
                  </a:lnTo>
                  <a:close/>
                  <a:moveTo>
                    <a:pt x="877" y="644"/>
                  </a:moveTo>
                  <a:lnTo>
                    <a:pt x="877" y="424"/>
                  </a:lnTo>
                  <a:lnTo>
                    <a:pt x="877" y="417"/>
                  </a:lnTo>
                  <a:lnTo>
                    <a:pt x="876" y="411"/>
                  </a:lnTo>
                  <a:lnTo>
                    <a:pt x="875" y="406"/>
                  </a:lnTo>
                  <a:lnTo>
                    <a:pt x="873" y="400"/>
                  </a:lnTo>
                  <a:lnTo>
                    <a:pt x="870" y="395"/>
                  </a:lnTo>
                  <a:lnTo>
                    <a:pt x="868" y="389"/>
                  </a:lnTo>
                  <a:lnTo>
                    <a:pt x="863" y="385"/>
                  </a:lnTo>
                  <a:lnTo>
                    <a:pt x="860" y="381"/>
                  </a:lnTo>
                  <a:lnTo>
                    <a:pt x="856" y="377"/>
                  </a:lnTo>
                  <a:lnTo>
                    <a:pt x="850" y="373"/>
                  </a:lnTo>
                  <a:lnTo>
                    <a:pt x="846" y="370"/>
                  </a:lnTo>
                  <a:lnTo>
                    <a:pt x="841" y="368"/>
                  </a:lnTo>
                  <a:lnTo>
                    <a:pt x="835" y="366"/>
                  </a:lnTo>
                  <a:lnTo>
                    <a:pt x="829" y="364"/>
                  </a:lnTo>
                  <a:lnTo>
                    <a:pt x="824" y="364"/>
                  </a:lnTo>
                  <a:lnTo>
                    <a:pt x="817" y="363"/>
                  </a:lnTo>
                  <a:lnTo>
                    <a:pt x="666" y="363"/>
                  </a:lnTo>
                  <a:lnTo>
                    <a:pt x="666" y="333"/>
                  </a:lnTo>
                  <a:lnTo>
                    <a:pt x="665" y="324"/>
                  </a:lnTo>
                  <a:lnTo>
                    <a:pt x="664" y="317"/>
                  </a:lnTo>
                  <a:lnTo>
                    <a:pt x="661" y="309"/>
                  </a:lnTo>
                  <a:lnTo>
                    <a:pt x="657" y="303"/>
                  </a:lnTo>
                  <a:lnTo>
                    <a:pt x="653" y="296"/>
                  </a:lnTo>
                  <a:lnTo>
                    <a:pt x="648" y="290"/>
                  </a:lnTo>
                  <a:lnTo>
                    <a:pt x="642" y="284"/>
                  </a:lnTo>
                  <a:lnTo>
                    <a:pt x="636" y="280"/>
                  </a:lnTo>
                  <a:lnTo>
                    <a:pt x="636" y="60"/>
                  </a:lnTo>
                  <a:lnTo>
                    <a:pt x="635" y="54"/>
                  </a:lnTo>
                  <a:lnTo>
                    <a:pt x="634" y="49"/>
                  </a:lnTo>
                  <a:lnTo>
                    <a:pt x="633" y="42"/>
                  </a:lnTo>
                  <a:lnTo>
                    <a:pt x="631" y="37"/>
                  </a:lnTo>
                  <a:lnTo>
                    <a:pt x="628" y="31"/>
                  </a:lnTo>
                  <a:lnTo>
                    <a:pt x="625" y="27"/>
                  </a:lnTo>
                  <a:lnTo>
                    <a:pt x="622" y="22"/>
                  </a:lnTo>
                  <a:lnTo>
                    <a:pt x="618" y="18"/>
                  </a:lnTo>
                  <a:lnTo>
                    <a:pt x="613" y="14"/>
                  </a:lnTo>
                  <a:lnTo>
                    <a:pt x="609" y="10"/>
                  </a:lnTo>
                  <a:lnTo>
                    <a:pt x="604" y="7"/>
                  </a:lnTo>
                  <a:lnTo>
                    <a:pt x="598" y="5"/>
                  </a:lnTo>
                  <a:lnTo>
                    <a:pt x="593" y="3"/>
                  </a:lnTo>
                  <a:lnTo>
                    <a:pt x="587" y="1"/>
                  </a:lnTo>
                  <a:lnTo>
                    <a:pt x="581" y="0"/>
                  </a:lnTo>
                  <a:lnTo>
                    <a:pt x="575" y="0"/>
                  </a:lnTo>
                  <a:lnTo>
                    <a:pt x="332" y="0"/>
                  </a:lnTo>
                  <a:lnTo>
                    <a:pt x="327" y="0"/>
                  </a:lnTo>
                  <a:lnTo>
                    <a:pt x="321" y="1"/>
                  </a:lnTo>
                  <a:lnTo>
                    <a:pt x="315" y="3"/>
                  </a:lnTo>
                  <a:lnTo>
                    <a:pt x="309" y="5"/>
                  </a:lnTo>
                  <a:lnTo>
                    <a:pt x="304" y="7"/>
                  </a:lnTo>
                  <a:lnTo>
                    <a:pt x="299" y="10"/>
                  </a:lnTo>
                  <a:lnTo>
                    <a:pt x="294" y="14"/>
                  </a:lnTo>
                  <a:lnTo>
                    <a:pt x="290" y="18"/>
                  </a:lnTo>
                  <a:lnTo>
                    <a:pt x="286" y="22"/>
                  </a:lnTo>
                  <a:lnTo>
                    <a:pt x="283" y="27"/>
                  </a:lnTo>
                  <a:lnTo>
                    <a:pt x="280" y="31"/>
                  </a:lnTo>
                  <a:lnTo>
                    <a:pt x="277" y="37"/>
                  </a:lnTo>
                  <a:lnTo>
                    <a:pt x="275" y="42"/>
                  </a:lnTo>
                  <a:lnTo>
                    <a:pt x="273" y="49"/>
                  </a:lnTo>
                  <a:lnTo>
                    <a:pt x="272" y="54"/>
                  </a:lnTo>
                  <a:lnTo>
                    <a:pt x="272" y="60"/>
                  </a:lnTo>
                  <a:lnTo>
                    <a:pt x="272" y="280"/>
                  </a:lnTo>
                  <a:lnTo>
                    <a:pt x="266" y="284"/>
                  </a:lnTo>
                  <a:lnTo>
                    <a:pt x="260" y="290"/>
                  </a:lnTo>
                  <a:lnTo>
                    <a:pt x="255" y="296"/>
                  </a:lnTo>
                  <a:lnTo>
                    <a:pt x="251" y="303"/>
                  </a:lnTo>
                  <a:lnTo>
                    <a:pt x="247" y="309"/>
                  </a:lnTo>
                  <a:lnTo>
                    <a:pt x="245" y="317"/>
                  </a:lnTo>
                  <a:lnTo>
                    <a:pt x="242" y="324"/>
                  </a:lnTo>
                  <a:lnTo>
                    <a:pt x="242" y="333"/>
                  </a:lnTo>
                  <a:lnTo>
                    <a:pt x="242" y="363"/>
                  </a:lnTo>
                  <a:lnTo>
                    <a:pt x="91" y="363"/>
                  </a:lnTo>
                  <a:lnTo>
                    <a:pt x="85" y="364"/>
                  </a:lnTo>
                  <a:lnTo>
                    <a:pt x="78" y="364"/>
                  </a:lnTo>
                  <a:lnTo>
                    <a:pt x="73" y="366"/>
                  </a:lnTo>
                  <a:lnTo>
                    <a:pt x="68" y="368"/>
                  </a:lnTo>
                  <a:lnTo>
                    <a:pt x="62" y="370"/>
                  </a:lnTo>
                  <a:lnTo>
                    <a:pt x="57" y="373"/>
                  </a:lnTo>
                  <a:lnTo>
                    <a:pt x="53" y="377"/>
                  </a:lnTo>
                  <a:lnTo>
                    <a:pt x="48" y="381"/>
                  </a:lnTo>
                  <a:lnTo>
                    <a:pt x="44" y="385"/>
                  </a:lnTo>
                  <a:lnTo>
                    <a:pt x="41" y="389"/>
                  </a:lnTo>
                  <a:lnTo>
                    <a:pt x="38" y="395"/>
                  </a:lnTo>
                  <a:lnTo>
                    <a:pt x="35" y="400"/>
                  </a:lnTo>
                  <a:lnTo>
                    <a:pt x="33" y="406"/>
                  </a:lnTo>
                  <a:lnTo>
                    <a:pt x="31" y="411"/>
                  </a:lnTo>
                  <a:lnTo>
                    <a:pt x="31" y="417"/>
                  </a:lnTo>
                  <a:lnTo>
                    <a:pt x="30" y="424"/>
                  </a:lnTo>
                  <a:lnTo>
                    <a:pt x="30" y="644"/>
                  </a:lnTo>
                  <a:lnTo>
                    <a:pt x="24" y="648"/>
                  </a:lnTo>
                  <a:lnTo>
                    <a:pt x="18" y="653"/>
                  </a:lnTo>
                  <a:lnTo>
                    <a:pt x="13" y="659"/>
                  </a:lnTo>
                  <a:lnTo>
                    <a:pt x="9" y="665"/>
                  </a:lnTo>
                  <a:lnTo>
                    <a:pt x="4" y="672"/>
                  </a:lnTo>
                  <a:lnTo>
                    <a:pt x="2" y="680"/>
                  </a:lnTo>
                  <a:lnTo>
                    <a:pt x="1" y="688"/>
                  </a:lnTo>
                  <a:lnTo>
                    <a:pt x="0" y="696"/>
                  </a:lnTo>
                  <a:lnTo>
                    <a:pt x="0" y="771"/>
                  </a:lnTo>
                  <a:lnTo>
                    <a:pt x="0" y="774"/>
                  </a:lnTo>
                  <a:lnTo>
                    <a:pt x="1" y="778"/>
                  </a:lnTo>
                  <a:lnTo>
                    <a:pt x="2" y="780"/>
                  </a:lnTo>
                  <a:lnTo>
                    <a:pt x="4" y="782"/>
                  </a:lnTo>
                  <a:lnTo>
                    <a:pt x="6" y="784"/>
                  </a:lnTo>
                  <a:lnTo>
                    <a:pt x="10" y="785"/>
                  </a:lnTo>
                  <a:lnTo>
                    <a:pt x="12" y="786"/>
                  </a:lnTo>
                  <a:lnTo>
                    <a:pt x="15" y="786"/>
                  </a:lnTo>
                  <a:lnTo>
                    <a:pt x="409" y="786"/>
                  </a:lnTo>
                  <a:lnTo>
                    <a:pt x="412" y="786"/>
                  </a:lnTo>
                  <a:lnTo>
                    <a:pt x="414" y="785"/>
                  </a:lnTo>
                  <a:lnTo>
                    <a:pt x="417" y="784"/>
                  </a:lnTo>
                  <a:lnTo>
                    <a:pt x="419" y="782"/>
                  </a:lnTo>
                  <a:lnTo>
                    <a:pt x="421" y="780"/>
                  </a:lnTo>
                  <a:lnTo>
                    <a:pt x="423" y="778"/>
                  </a:lnTo>
                  <a:lnTo>
                    <a:pt x="424" y="774"/>
                  </a:lnTo>
                  <a:lnTo>
                    <a:pt x="424" y="771"/>
                  </a:lnTo>
                  <a:lnTo>
                    <a:pt x="424" y="696"/>
                  </a:lnTo>
                  <a:lnTo>
                    <a:pt x="423" y="688"/>
                  </a:lnTo>
                  <a:lnTo>
                    <a:pt x="421" y="680"/>
                  </a:lnTo>
                  <a:lnTo>
                    <a:pt x="419" y="672"/>
                  </a:lnTo>
                  <a:lnTo>
                    <a:pt x="415" y="665"/>
                  </a:lnTo>
                  <a:lnTo>
                    <a:pt x="411" y="659"/>
                  </a:lnTo>
                  <a:lnTo>
                    <a:pt x="405" y="653"/>
                  </a:lnTo>
                  <a:lnTo>
                    <a:pt x="400" y="648"/>
                  </a:lnTo>
                  <a:lnTo>
                    <a:pt x="394" y="644"/>
                  </a:lnTo>
                  <a:lnTo>
                    <a:pt x="394" y="424"/>
                  </a:lnTo>
                  <a:lnTo>
                    <a:pt x="515" y="424"/>
                  </a:lnTo>
                  <a:lnTo>
                    <a:pt x="515" y="644"/>
                  </a:lnTo>
                  <a:lnTo>
                    <a:pt x="508" y="648"/>
                  </a:lnTo>
                  <a:lnTo>
                    <a:pt x="502" y="653"/>
                  </a:lnTo>
                  <a:lnTo>
                    <a:pt x="497" y="659"/>
                  </a:lnTo>
                  <a:lnTo>
                    <a:pt x="492" y="665"/>
                  </a:lnTo>
                  <a:lnTo>
                    <a:pt x="489" y="672"/>
                  </a:lnTo>
                  <a:lnTo>
                    <a:pt x="486" y="680"/>
                  </a:lnTo>
                  <a:lnTo>
                    <a:pt x="485" y="688"/>
                  </a:lnTo>
                  <a:lnTo>
                    <a:pt x="484" y="696"/>
                  </a:lnTo>
                  <a:lnTo>
                    <a:pt x="484" y="771"/>
                  </a:lnTo>
                  <a:lnTo>
                    <a:pt x="485" y="774"/>
                  </a:lnTo>
                  <a:lnTo>
                    <a:pt x="486" y="778"/>
                  </a:lnTo>
                  <a:lnTo>
                    <a:pt x="487" y="780"/>
                  </a:lnTo>
                  <a:lnTo>
                    <a:pt x="489" y="782"/>
                  </a:lnTo>
                  <a:lnTo>
                    <a:pt x="491" y="784"/>
                  </a:lnTo>
                  <a:lnTo>
                    <a:pt x="493" y="785"/>
                  </a:lnTo>
                  <a:lnTo>
                    <a:pt x="497" y="786"/>
                  </a:lnTo>
                  <a:lnTo>
                    <a:pt x="500" y="786"/>
                  </a:lnTo>
                  <a:lnTo>
                    <a:pt x="892" y="786"/>
                  </a:lnTo>
                  <a:lnTo>
                    <a:pt x="896" y="786"/>
                  </a:lnTo>
                  <a:lnTo>
                    <a:pt x="899" y="785"/>
                  </a:lnTo>
                  <a:lnTo>
                    <a:pt x="901" y="784"/>
                  </a:lnTo>
                  <a:lnTo>
                    <a:pt x="903" y="782"/>
                  </a:lnTo>
                  <a:lnTo>
                    <a:pt x="905" y="780"/>
                  </a:lnTo>
                  <a:lnTo>
                    <a:pt x="906" y="778"/>
                  </a:lnTo>
                  <a:lnTo>
                    <a:pt x="907" y="774"/>
                  </a:lnTo>
                  <a:lnTo>
                    <a:pt x="907" y="771"/>
                  </a:lnTo>
                  <a:lnTo>
                    <a:pt x="907" y="696"/>
                  </a:lnTo>
                  <a:lnTo>
                    <a:pt x="907" y="688"/>
                  </a:lnTo>
                  <a:lnTo>
                    <a:pt x="905" y="680"/>
                  </a:lnTo>
                  <a:lnTo>
                    <a:pt x="903" y="672"/>
                  </a:lnTo>
                  <a:lnTo>
                    <a:pt x="900" y="665"/>
                  </a:lnTo>
                  <a:lnTo>
                    <a:pt x="896" y="659"/>
                  </a:lnTo>
                  <a:lnTo>
                    <a:pt x="890" y="653"/>
                  </a:lnTo>
                  <a:lnTo>
                    <a:pt x="884" y="648"/>
                  </a:lnTo>
                  <a:lnTo>
                    <a:pt x="877" y="6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26">
              <a:extLst>
                <a:ext uri="{FF2B5EF4-FFF2-40B4-BE49-F238E27FC236}">
                  <a16:creationId xmlns:a16="http://schemas.microsoft.com/office/drawing/2014/main" id="{52E4F34D-96F6-E441-AB1E-E482B9FB841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7363" y="957263"/>
              <a:ext cx="76200" cy="57150"/>
            </a:xfrm>
            <a:custGeom>
              <a:avLst/>
              <a:gdLst>
                <a:gd name="T0" fmla="*/ 212 w 242"/>
                <a:gd name="T1" fmla="*/ 151 h 181"/>
                <a:gd name="T2" fmla="*/ 30 w 242"/>
                <a:gd name="T3" fmla="*/ 151 h 181"/>
                <a:gd name="T4" fmla="*/ 30 w 242"/>
                <a:gd name="T5" fmla="*/ 30 h 181"/>
                <a:gd name="T6" fmla="*/ 212 w 242"/>
                <a:gd name="T7" fmla="*/ 30 h 181"/>
                <a:gd name="T8" fmla="*/ 212 w 242"/>
                <a:gd name="T9" fmla="*/ 151 h 181"/>
                <a:gd name="T10" fmla="*/ 227 w 242"/>
                <a:gd name="T11" fmla="*/ 0 h 181"/>
                <a:gd name="T12" fmla="*/ 15 w 242"/>
                <a:gd name="T13" fmla="*/ 0 h 181"/>
                <a:gd name="T14" fmla="*/ 12 w 242"/>
                <a:gd name="T15" fmla="*/ 0 h 181"/>
                <a:gd name="T16" fmla="*/ 10 w 242"/>
                <a:gd name="T17" fmla="*/ 1 h 181"/>
                <a:gd name="T18" fmla="*/ 6 w 242"/>
                <a:gd name="T19" fmla="*/ 2 h 181"/>
                <a:gd name="T20" fmla="*/ 4 w 242"/>
                <a:gd name="T21" fmla="*/ 4 h 181"/>
                <a:gd name="T22" fmla="*/ 3 w 242"/>
                <a:gd name="T23" fmla="*/ 6 h 181"/>
                <a:gd name="T24" fmla="*/ 1 w 242"/>
                <a:gd name="T25" fmla="*/ 8 h 181"/>
                <a:gd name="T26" fmla="*/ 0 w 242"/>
                <a:gd name="T27" fmla="*/ 12 h 181"/>
                <a:gd name="T28" fmla="*/ 0 w 242"/>
                <a:gd name="T29" fmla="*/ 15 h 181"/>
                <a:gd name="T30" fmla="*/ 0 w 242"/>
                <a:gd name="T31" fmla="*/ 166 h 181"/>
                <a:gd name="T32" fmla="*/ 0 w 242"/>
                <a:gd name="T33" fmla="*/ 169 h 181"/>
                <a:gd name="T34" fmla="*/ 1 w 242"/>
                <a:gd name="T35" fmla="*/ 171 h 181"/>
                <a:gd name="T36" fmla="*/ 3 w 242"/>
                <a:gd name="T37" fmla="*/ 175 h 181"/>
                <a:gd name="T38" fmla="*/ 4 w 242"/>
                <a:gd name="T39" fmla="*/ 177 h 181"/>
                <a:gd name="T40" fmla="*/ 6 w 242"/>
                <a:gd name="T41" fmla="*/ 179 h 181"/>
                <a:gd name="T42" fmla="*/ 10 w 242"/>
                <a:gd name="T43" fmla="*/ 180 h 181"/>
                <a:gd name="T44" fmla="*/ 12 w 242"/>
                <a:gd name="T45" fmla="*/ 181 h 181"/>
                <a:gd name="T46" fmla="*/ 15 w 242"/>
                <a:gd name="T47" fmla="*/ 181 h 181"/>
                <a:gd name="T48" fmla="*/ 227 w 242"/>
                <a:gd name="T49" fmla="*/ 181 h 181"/>
                <a:gd name="T50" fmla="*/ 230 w 242"/>
                <a:gd name="T51" fmla="*/ 181 h 181"/>
                <a:gd name="T52" fmla="*/ 233 w 242"/>
                <a:gd name="T53" fmla="*/ 180 h 181"/>
                <a:gd name="T54" fmla="*/ 236 w 242"/>
                <a:gd name="T55" fmla="*/ 178 h 181"/>
                <a:gd name="T56" fmla="*/ 238 w 242"/>
                <a:gd name="T57" fmla="*/ 177 h 181"/>
                <a:gd name="T58" fmla="*/ 239 w 242"/>
                <a:gd name="T59" fmla="*/ 175 h 181"/>
                <a:gd name="T60" fmla="*/ 241 w 242"/>
                <a:gd name="T61" fmla="*/ 171 h 181"/>
                <a:gd name="T62" fmla="*/ 242 w 242"/>
                <a:gd name="T63" fmla="*/ 169 h 181"/>
                <a:gd name="T64" fmla="*/ 242 w 242"/>
                <a:gd name="T65" fmla="*/ 166 h 181"/>
                <a:gd name="T66" fmla="*/ 242 w 242"/>
                <a:gd name="T67" fmla="*/ 15 h 181"/>
                <a:gd name="T68" fmla="*/ 242 w 242"/>
                <a:gd name="T69" fmla="*/ 12 h 181"/>
                <a:gd name="T70" fmla="*/ 241 w 242"/>
                <a:gd name="T71" fmla="*/ 8 h 181"/>
                <a:gd name="T72" fmla="*/ 239 w 242"/>
                <a:gd name="T73" fmla="*/ 6 h 181"/>
                <a:gd name="T74" fmla="*/ 238 w 242"/>
                <a:gd name="T75" fmla="*/ 4 h 181"/>
                <a:gd name="T76" fmla="*/ 236 w 242"/>
                <a:gd name="T77" fmla="*/ 2 h 181"/>
                <a:gd name="T78" fmla="*/ 233 w 242"/>
                <a:gd name="T79" fmla="*/ 1 h 181"/>
                <a:gd name="T80" fmla="*/ 230 w 242"/>
                <a:gd name="T81" fmla="*/ 0 h 181"/>
                <a:gd name="T82" fmla="*/ 227 w 242"/>
                <a:gd name="T83" fmla="*/ 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2" h="181">
                  <a:moveTo>
                    <a:pt x="212" y="151"/>
                  </a:moveTo>
                  <a:lnTo>
                    <a:pt x="30" y="151"/>
                  </a:lnTo>
                  <a:lnTo>
                    <a:pt x="30" y="30"/>
                  </a:lnTo>
                  <a:lnTo>
                    <a:pt x="212" y="30"/>
                  </a:lnTo>
                  <a:lnTo>
                    <a:pt x="212" y="151"/>
                  </a:lnTo>
                  <a:close/>
                  <a:moveTo>
                    <a:pt x="227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6" y="2"/>
                  </a:lnTo>
                  <a:lnTo>
                    <a:pt x="4" y="4"/>
                  </a:lnTo>
                  <a:lnTo>
                    <a:pt x="3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166"/>
                  </a:lnTo>
                  <a:lnTo>
                    <a:pt x="0" y="169"/>
                  </a:lnTo>
                  <a:lnTo>
                    <a:pt x="1" y="171"/>
                  </a:lnTo>
                  <a:lnTo>
                    <a:pt x="3" y="175"/>
                  </a:lnTo>
                  <a:lnTo>
                    <a:pt x="4" y="177"/>
                  </a:lnTo>
                  <a:lnTo>
                    <a:pt x="6" y="179"/>
                  </a:lnTo>
                  <a:lnTo>
                    <a:pt x="10" y="180"/>
                  </a:lnTo>
                  <a:lnTo>
                    <a:pt x="12" y="181"/>
                  </a:lnTo>
                  <a:lnTo>
                    <a:pt x="15" y="181"/>
                  </a:lnTo>
                  <a:lnTo>
                    <a:pt x="227" y="181"/>
                  </a:lnTo>
                  <a:lnTo>
                    <a:pt x="230" y="181"/>
                  </a:lnTo>
                  <a:lnTo>
                    <a:pt x="233" y="180"/>
                  </a:lnTo>
                  <a:lnTo>
                    <a:pt x="236" y="178"/>
                  </a:lnTo>
                  <a:lnTo>
                    <a:pt x="238" y="177"/>
                  </a:lnTo>
                  <a:lnTo>
                    <a:pt x="239" y="175"/>
                  </a:lnTo>
                  <a:lnTo>
                    <a:pt x="241" y="171"/>
                  </a:lnTo>
                  <a:lnTo>
                    <a:pt x="242" y="169"/>
                  </a:lnTo>
                  <a:lnTo>
                    <a:pt x="242" y="166"/>
                  </a:lnTo>
                  <a:lnTo>
                    <a:pt x="242" y="15"/>
                  </a:lnTo>
                  <a:lnTo>
                    <a:pt x="242" y="12"/>
                  </a:lnTo>
                  <a:lnTo>
                    <a:pt x="241" y="8"/>
                  </a:lnTo>
                  <a:lnTo>
                    <a:pt x="239" y="6"/>
                  </a:lnTo>
                  <a:lnTo>
                    <a:pt x="238" y="4"/>
                  </a:lnTo>
                  <a:lnTo>
                    <a:pt x="236" y="2"/>
                  </a:lnTo>
                  <a:lnTo>
                    <a:pt x="233" y="1"/>
                  </a:lnTo>
                  <a:lnTo>
                    <a:pt x="230" y="0"/>
                  </a:lnTo>
                  <a:lnTo>
                    <a:pt x="22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5FD67FC-525C-7A48-8451-F022B67E88BF}"/>
              </a:ext>
            </a:extLst>
          </p:cNvPr>
          <p:cNvGrpSpPr/>
          <p:nvPr/>
        </p:nvGrpSpPr>
        <p:grpSpPr>
          <a:xfrm>
            <a:off x="812672" y="1453116"/>
            <a:ext cx="3567002" cy="971952"/>
            <a:chOff x="8033653" y="2640833"/>
            <a:chExt cx="3567002" cy="971952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07852368-E8AC-7B4A-BD6F-22366BC1D668}"/>
                </a:ext>
              </a:extLst>
            </p:cNvPr>
            <p:cNvSpPr/>
            <p:nvPr/>
          </p:nvSpPr>
          <p:spPr>
            <a:xfrm>
              <a:off x="8033653" y="2874121"/>
              <a:ext cx="3567002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/>
                <a:t>you will need to check your google classroom assignment under the topic Excel Dashboard Project.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3CFD7A80-79CC-7448-ABA7-FA1D1EB55CE4}"/>
                </a:ext>
              </a:extLst>
            </p:cNvPr>
            <p:cNvSpPr/>
            <p:nvPr/>
          </p:nvSpPr>
          <p:spPr>
            <a:xfrm>
              <a:off x="8033653" y="2640833"/>
              <a:ext cx="356700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>
                  <a:solidFill>
                    <a:srgbClr val="002060"/>
                  </a:solidFill>
                </a:rPr>
                <a:t>For submission and deadlines</a:t>
              </a:r>
            </a:p>
          </p:txBody>
        </p:sp>
      </p:grpSp>
      <p:sp>
        <p:nvSpPr>
          <p:cNvPr id="39" name="Freeform 271">
            <a:extLst>
              <a:ext uri="{FF2B5EF4-FFF2-40B4-BE49-F238E27FC236}">
                <a16:creationId xmlns:a16="http://schemas.microsoft.com/office/drawing/2014/main" id="{9515C094-A981-7647-A2F1-953A75315A30}"/>
              </a:ext>
            </a:extLst>
          </p:cNvPr>
          <p:cNvSpPr>
            <a:spLocks noEditPoints="1"/>
          </p:cNvSpPr>
          <p:nvPr/>
        </p:nvSpPr>
        <p:spPr bwMode="auto">
          <a:xfrm>
            <a:off x="451715" y="1797160"/>
            <a:ext cx="283864" cy="283864"/>
          </a:xfrm>
          <a:custGeom>
            <a:avLst/>
            <a:gdLst>
              <a:gd name="T0" fmla="*/ 213 w 597"/>
              <a:gd name="T1" fmla="*/ 486 h 596"/>
              <a:gd name="T2" fmla="*/ 202 w 597"/>
              <a:gd name="T3" fmla="*/ 483 h 596"/>
              <a:gd name="T4" fmla="*/ 200 w 597"/>
              <a:gd name="T5" fmla="*/ 472 h 596"/>
              <a:gd name="T6" fmla="*/ 202 w 597"/>
              <a:gd name="T7" fmla="*/ 126 h 596"/>
              <a:gd name="T8" fmla="*/ 200 w 597"/>
              <a:gd name="T9" fmla="*/ 116 h 596"/>
              <a:gd name="T10" fmla="*/ 209 w 597"/>
              <a:gd name="T11" fmla="*/ 109 h 596"/>
              <a:gd name="T12" fmla="*/ 415 w 597"/>
              <a:gd name="T13" fmla="*/ 291 h 596"/>
              <a:gd name="T14" fmla="*/ 417 w 597"/>
              <a:gd name="T15" fmla="*/ 301 h 596"/>
              <a:gd name="T16" fmla="*/ 283 w 597"/>
              <a:gd name="T17" fmla="*/ 0 h 596"/>
              <a:gd name="T18" fmla="*/ 239 w 597"/>
              <a:gd name="T19" fmla="*/ 6 h 596"/>
              <a:gd name="T20" fmla="*/ 197 w 597"/>
              <a:gd name="T21" fmla="*/ 18 h 596"/>
              <a:gd name="T22" fmla="*/ 157 w 597"/>
              <a:gd name="T23" fmla="*/ 36 h 596"/>
              <a:gd name="T24" fmla="*/ 120 w 597"/>
              <a:gd name="T25" fmla="*/ 60 h 596"/>
              <a:gd name="T26" fmla="*/ 88 w 597"/>
              <a:gd name="T27" fmla="*/ 88 h 596"/>
              <a:gd name="T28" fmla="*/ 60 w 597"/>
              <a:gd name="T29" fmla="*/ 120 h 596"/>
              <a:gd name="T30" fmla="*/ 37 w 597"/>
              <a:gd name="T31" fmla="*/ 156 h 596"/>
              <a:gd name="T32" fmla="*/ 19 w 597"/>
              <a:gd name="T33" fmla="*/ 196 h 596"/>
              <a:gd name="T34" fmla="*/ 7 w 597"/>
              <a:gd name="T35" fmla="*/ 238 h 596"/>
              <a:gd name="T36" fmla="*/ 2 w 597"/>
              <a:gd name="T37" fmla="*/ 282 h 596"/>
              <a:gd name="T38" fmla="*/ 3 w 597"/>
              <a:gd name="T39" fmla="*/ 328 h 596"/>
              <a:gd name="T40" fmla="*/ 10 w 597"/>
              <a:gd name="T41" fmla="*/ 373 h 596"/>
              <a:gd name="T42" fmla="*/ 24 w 597"/>
              <a:gd name="T43" fmla="*/ 414 h 596"/>
              <a:gd name="T44" fmla="*/ 44 w 597"/>
              <a:gd name="T45" fmla="*/ 453 h 596"/>
              <a:gd name="T46" fmla="*/ 69 w 597"/>
              <a:gd name="T47" fmla="*/ 487 h 596"/>
              <a:gd name="T48" fmla="*/ 99 w 597"/>
              <a:gd name="T49" fmla="*/ 519 h 596"/>
              <a:gd name="T50" fmla="*/ 132 w 597"/>
              <a:gd name="T51" fmla="*/ 544 h 596"/>
              <a:gd name="T52" fmla="*/ 170 w 597"/>
              <a:gd name="T53" fmla="*/ 566 h 596"/>
              <a:gd name="T54" fmla="*/ 210 w 597"/>
              <a:gd name="T55" fmla="*/ 582 h 596"/>
              <a:gd name="T56" fmla="*/ 253 w 597"/>
              <a:gd name="T57" fmla="*/ 592 h 596"/>
              <a:gd name="T58" fmla="*/ 299 w 597"/>
              <a:gd name="T59" fmla="*/ 596 h 596"/>
              <a:gd name="T60" fmla="*/ 344 w 597"/>
              <a:gd name="T61" fmla="*/ 592 h 596"/>
              <a:gd name="T62" fmla="*/ 387 w 597"/>
              <a:gd name="T63" fmla="*/ 582 h 596"/>
              <a:gd name="T64" fmla="*/ 428 w 597"/>
              <a:gd name="T65" fmla="*/ 566 h 596"/>
              <a:gd name="T66" fmla="*/ 465 w 597"/>
              <a:gd name="T67" fmla="*/ 544 h 596"/>
              <a:gd name="T68" fmla="*/ 499 w 597"/>
              <a:gd name="T69" fmla="*/ 519 h 596"/>
              <a:gd name="T70" fmla="*/ 529 w 597"/>
              <a:gd name="T71" fmla="*/ 487 h 596"/>
              <a:gd name="T72" fmla="*/ 553 w 597"/>
              <a:gd name="T73" fmla="*/ 453 h 596"/>
              <a:gd name="T74" fmla="*/ 573 w 597"/>
              <a:gd name="T75" fmla="*/ 414 h 596"/>
              <a:gd name="T76" fmla="*/ 587 w 597"/>
              <a:gd name="T77" fmla="*/ 373 h 596"/>
              <a:gd name="T78" fmla="*/ 596 w 597"/>
              <a:gd name="T79" fmla="*/ 328 h 596"/>
              <a:gd name="T80" fmla="*/ 597 w 597"/>
              <a:gd name="T81" fmla="*/ 282 h 596"/>
              <a:gd name="T82" fmla="*/ 591 w 597"/>
              <a:gd name="T83" fmla="*/ 238 h 596"/>
              <a:gd name="T84" fmla="*/ 578 w 597"/>
              <a:gd name="T85" fmla="*/ 196 h 596"/>
              <a:gd name="T86" fmla="*/ 561 w 597"/>
              <a:gd name="T87" fmla="*/ 156 h 596"/>
              <a:gd name="T88" fmla="*/ 537 w 597"/>
              <a:gd name="T89" fmla="*/ 120 h 596"/>
              <a:gd name="T90" fmla="*/ 509 w 597"/>
              <a:gd name="T91" fmla="*/ 88 h 596"/>
              <a:gd name="T92" fmla="*/ 477 w 597"/>
              <a:gd name="T93" fmla="*/ 60 h 596"/>
              <a:gd name="T94" fmla="*/ 441 w 597"/>
              <a:gd name="T95" fmla="*/ 36 h 596"/>
              <a:gd name="T96" fmla="*/ 401 w 597"/>
              <a:gd name="T97" fmla="*/ 18 h 596"/>
              <a:gd name="T98" fmla="*/ 359 w 597"/>
              <a:gd name="T99" fmla="*/ 6 h 596"/>
              <a:gd name="T100" fmla="*/ 314 w 597"/>
              <a:gd name="T101" fmla="*/ 0 h 5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597" h="596">
                <a:moveTo>
                  <a:pt x="415" y="305"/>
                </a:moveTo>
                <a:lnTo>
                  <a:pt x="216" y="484"/>
                </a:lnTo>
                <a:lnTo>
                  <a:pt x="213" y="486"/>
                </a:lnTo>
                <a:lnTo>
                  <a:pt x="210" y="486"/>
                </a:lnTo>
                <a:lnTo>
                  <a:pt x="206" y="486"/>
                </a:lnTo>
                <a:lnTo>
                  <a:pt x="202" y="483"/>
                </a:lnTo>
                <a:lnTo>
                  <a:pt x="200" y="480"/>
                </a:lnTo>
                <a:lnTo>
                  <a:pt x="199" y="476"/>
                </a:lnTo>
                <a:lnTo>
                  <a:pt x="200" y="472"/>
                </a:lnTo>
                <a:lnTo>
                  <a:pt x="202" y="469"/>
                </a:lnTo>
                <a:lnTo>
                  <a:pt x="394" y="298"/>
                </a:lnTo>
                <a:lnTo>
                  <a:pt x="202" y="126"/>
                </a:lnTo>
                <a:lnTo>
                  <a:pt x="200" y="123"/>
                </a:lnTo>
                <a:lnTo>
                  <a:pt x="199" y="120"/>
                </a:lnTo>
                <a:lnTo>
                  <a:pt x="200" y="116"/>
                </a:lnTo>
                <a:lnTo>
                  <a:pt x="202" y="112"/>
                </a:lnTo>
                <a:lnTo>
                  <a:pt x="206" y="110"/>
                </a:lnTo>
                <a:lnTo>
                  <a:pt x="209" y="109"/>
                </a:lnTo>
                <a:lnTo>
                  <a:pt x="213" y="109"/>
                </a:lnTo>
                <a:lnTo>
                  <a:pt x="216" y="111"/>
                </a:lnTo>
                <a:lnTo>
                  <a:pt x="415" y="291"/>
                </a:lnTo>
                <a:lnTo>
                  <a:pt x="417" y="294"/>
                </a:lnTo>
                <a:lnTo>
                  <a:pt x="418" y="298"/>
                </a:lnTo>
                <a:lnTo>
                  <a:pt x="417" y="301"/>
                </a:lnTo>
                <a:lnTo>
                  <a:pt x="415" y="305"/>
                </a:lnTo>
                <a:close/>
                <a:moveTo>
                  <a:pt x="299" y="0"/>
                </a:moveTo>
                <a:lnTo>
                  <a:pt x="283" y="0"/>
                </a:lnTo>
                <a:lnTo>
                  <a:pt x="268" y="1"/>
                </a:lnTo>
                <a:lnTo>
                  <a:pt x="253" y="3"/>
                </a:lnTo>
                <a:lnTo>
                  <a:pt x="239" y="6"/>
                </a:lnTo>
                <a:lnTo>
                  <a:pt x="224" y="9"/>
                </a:lnTo>
                <a:lnTo>
                  <a:pt x="210" y="13"/>
                </a:lnTo>
                <a:lnTo>
                  <a:pt x="197" y="18"/>
                </a:lnTo>
                <a:lnTo>
                  <a:pt x="183" y="24"/>
                </a:lnTo>
                <a:lnTo>
                  <a:pt x="170" y="29"/>
                </a:lnTo>
                <a:lnTo>
                  <a:pt x="157" y="36"/>
                </a:lnTo>
                <a:lnTo>
                  <a:pt x="144" y="43"/>
                </a:lnTo>
                <a:lnTo>
                  <a:pt x="132" y="51"/>
                </a:lnTo>
                <a:lnTo>
                  <a:pt x="120" y="60"/>
                </a:lnTo>
                <a:lnTo>
                  <a:pt x="110" y="68"/>
                </a:lnTo>
                <a:lnTo>
                  <a:pt x="99" y="78"/>
                </a:lnTo>
                <a:lnTo>
                  <a:pt x="88" y="88"/>
                </a:lnTo>
                <a:lnTo>
                  <a:pt x="78" y="97"/>
                </a:lnTo>
                <a:lnTo>
                  <a:pt x="70" y="108"/>
                </a:lnTo>
                <a:lnTo>
                  <a:pt x="60" y="120"/>
                </a:lnTo>
                <a:lnTo>
                  <a:pt x="52" y="132"/>
                </a:lnTo>
                <a:lnTo>
                  <a:pt x="44" y="144"/>
                </a:lnTo>
                <a:lnTo>
                  <a:pt x="37" y="156"/>
                </a:lnTo>
                <a:lnTo>
                  <a:pt x="31" y="169"/>
                </a:lnTo>
                <a:lnTo>
                  <a:pt x="24" y="182"/>
                </a:lnTo>
                <a:lnTo>
                  <a:pt x="19" y="196"/>
                </a:lnTo>
                <a:lnTo>
                  <a:pt x="15" y="210"/>
                </a:lnTo>
                <a:lnTo>
                  <a:pt x="10" y="224"/>
                </a:lnTo>
                <a:lnTo>
                  <a:pt x="7" y="238"/>
                </a:lnTo>
                <a:lnTo>
                  <a:pt x="5" y="253"/>
                </a:lnTo>
                <a:lnTo>
                  <a:pt x="3" y="267"/>
                </a:lnTo>
                <a:lnTo>
                  <a:pt x="2" y="282"/>
                </a:lnTo>
                <a:lnTo>
                  <a:pt x="0" y="298"/>
                </a:lnTo>
                <a:lnTo>
                  <a:pt x="2" y="313"/>
                </a:lnTo>
                <a:lnTo>
                  <a:pt x="3" y="328"/>
                </a:lnTo>
                <a:lnTo>
                  <a:pt x="5" y="344"/>
                </a:lnTo>
                <a:lnTo>
                  <a:pt x="7" y="358"/>
                </a:lnTo>
                <a:lnTo>
                  <a:pt x="10" y="373"/>
                </a:lnTo>
                <a:lnTo>
                  <a:pt x="15" y="387"/>
                </a:lnTo>
                <a:lnTo>
                  <a:pt x="19" y="400"/>
                </a:lnTo>
                <a:lnTo>
                  <a:pt x="24" y="414"/>
                </a:lnTo>
                <a:lnTo>
                  <a:pt x="31" y="427"/>
                </a:lnTo>
                <a:lnTo>
                  <a:pt x="37" y="440"/>
                </a:lnTo>
                <a:lnTo>
                  <a:pt x="44" y="453"/>
                </a:lnTo>
                <a:lnTo>
                  <a:pt x="52" y="465"/>
                </a:lnTo>
                <a:lnTo>
                  <a:pt x="60" y="476"/>
                </a:lnTo>
                <a:lnTo>
                  <a:pt x="69" y="487"/>
                </a:lnTo>
                <a:lnTo>
                  <a:pt x="78" y="498"/>
                </a:lnTo>
                <a:lnTo>
                  <a:pt x="88" y="509"/>
                </a:lnTo>
                <a:lnTo>
                  <a:pt x="99" y="519"/>
                </a:lnTo>
                <a:lnTo>
                  <a:pt x="110" y="527"/>
                </a:lnTo>
                <a:lnTo>
                  <a:pt x="120" y="537"/>
                </a:lnTo>
                <a:lnTo>
                  <a:pt x="132" y="544"/>
                </a:lnTo>
                <a:lnTo>
                  <a:pt x="144" y="553"/>
                </a:lnTo>
                <a:lnTo>
                  <a:pt x="157" y="560"/>
                </a:lnTo>
                <a:lnTo>
                  <a:pt x="170" y="566"/>
                </a:lnTo>
                <a:lnTo>
                  <a:pt x="183" y="573"/>
                </a:lnTo>
                <a:lnTo>
                  <a:pt x="197" y="578"/>
                </a:lnTo>
                <a:lnTo>
                  <a:pt x="210" y="582"/>
                </a:lnTo>
                <a:lnTo>
                  <a:pt x="224" y="587"/>
                </a:lnTo>
                <a:lnTo>
                  <a:pt x="239" y="590"/>
                </a:lnTo>
                <a:lnTo>
                  <a:pt x="253" y="592"/>
                </a:lnTo>
                <a:lnTo>
                  <a:pt x="268" y="594"/>
                </a:lnTo>
                <a:lnTo>
                  <a:pt x="283" y="595"/>
                </a:lnTo>
                <a:lnTo>
                  <a:pt x="299" y="596"/>
                </a:lnTo>
                <a:lnTo>
                  <a:pt x="314" y="595"/>
                </a:lnTo>
                <a:lnTo>
                  <a:pt x="329" y="594"/>
                </a:lnTo>
                <a:lnTo>
                  <a:pt x="344" y="592"/>
                </a:lnTo>
                <a:lnTo>
                  <a:pt x="359" y="590"/>
                </a:lnTo>
                <a:lnTo>
                  <a:pt x="373" y="587"/>
                </a:lnTo>
                <a:lnTo>
                  <a:pt x="387" y="582"/>
                </a:lnTo>
                <a:lnTo>
                  <a:pt x="401" y="578"/>
                </a:lnTo>
                <a:lnTo>
                  <a:pt x="415" y="573"/>
                </a:lnTo>
                <a:lnTo>
                  <a:pt x="428" y="566"/>
                </a:lnTo>
                <a:lnTo>
                  <a:pt x="441" y="560"/>
                </a:lnTo>
                <a:lnTo>
                  <a:pt x="453" y="553"/>
                </a:lnTo>
                <a:lnTo>
                  <a:pt x="465" y="544"/>
                </a:lnTo>
                <a:lnTo>
                  <a:pt x="477" y="537"/>
                </a:lnTo>
                <a:lnTo>
                  <a:pt x="489" y="527"/>
                </a:lnTo>
                <a:lnTo>
                  <a:pt x="499" y="519"/>
                </a:lnTo>
                <a:lnTo>
                  <a:pt x="509" y="509"/>
                </a:lnTo>
                <a:lnTo>
                  <a:pt x="519" y="498"/>
                </a:lnTo>
                <a:lnTo>
                  <a:pt x="529" y="487"/>
                </a:lnTo>
                <a:lnTo>
                  <a:pt x="537" y="476"/>
                </a:lnTo>
                <a:lnTo>
                  <a:pt x="546" y="465"/>
                </a:lnTo>
                <a:lnTo>
                  <a:pt x="553" y="453"/>
                </a:lnTo>
                <a:lnTo>
                  <a:pt x="561" y="440"/>
                </a:lnTo>
                <a:lnTo>
                  <a:pt x="567" y="427"/>
                </a:lnTo>
                <a:lnTo>
                  <a:pt x="573" y="414"/>
                </a:lnTo>
                <a:lnTo>
                  <a:pt x="578" y="400"/>
                </a:lnTo>
                <a:lnTo>
                  <a:pt x="584" y="387"/>
                </a:lnTo>
                <a:lnTo>
                  <a:pt x="587" y="373"/>
                </a:lnTo>
                <a:lnTo>
                  <a:pt x="591" y="358"/>
                </a:lnTo>
                <a:lnTo>
                  <a:pt x="593" y="344"/>
                </a:lnTo>
                <a:lnTo>
                  <a:pt x="596" y="328"/>
                </a:lnTo>
                <a:lnTo>
                  <a:pt x="597" y="313"/>
                </a:lnTo>
                <a:lnTo>
                  <a:pt x="597" y="298"/>
                </a:lnTo>
                <a:lnTo>
                  <a:pt x="597" y="282"/>
                </a:lnTo>
                <a:lnTo>
                  <a:pt x="596" y="267"/>
                </a:lnTo>
                <a:lnTo>
                  <a:pt x="593" y="253"/>
                </a:lnTo>
                <a:lnTo>
                  <a:pt x="591" y="238"/>
                </a:lnTo>
                <a:lnTo>
                  <a:pt x="587" y="224"/>
                </a:lnTo>
                <a:lnTo>
                  <a:pt x="584" y="210"/>
                </a:lnTo>
                <a:lnTo>
                  <a:pt x="578" y="196"/>
                </a:lnTo>
                <a:lnTo>
                  <a:pt x="573" y="182"/>
                </a:lnTo>
                <a:lnTo>
                  <a:pt x="567" y="169"/>
                </a:lnTo>
                <a:lnTo>
                  <a:pt x="561" y="156"/>
                </a:lnTo>
                <a:lnTo>
                  <a:pt x="553" y="144"/>
                </a:lnTo>
                <a:lnTo>
                  <a:pt x="546" y="132"/>
                </a:lnTo>
                <a:lnTo>
                  <a:pt x="537" y="120"/>
                </a:lnTo>
                <a:lnTo>
                  <a:pt x="529" y="108"/>
                </a:lnTo>
                <a:lnTo>
                  <a:pt x="519" y="97"/>
                </a:lnTo>
                <a:lnTo>
                  <a:pt x="509" y="88"/>
                </a:lnTo>
                <a:lnTo>
                  <a:pt x="499" y="78"/>
                </a:lnTo>
                <a:lnTo>
                  <a:pt x="489" y="68"/>
                </a:lnTo>
                <a:lnTo>
                  <a:pt x="477" y="60"/>
                </a:lnTo>
                <a:lnTo>
                  <a:pt x="465" y="51"/>
                </a:lnTo>
                <a:lnTo>
                  <a:pt x="453" y="43"/>
                </a:lnTo>
                <a:lnTo>
                  <a:pt x="441" y="36"/>
                </a:lnTo>
                <a:lnTo>
                  <a:pt x="428" y="29"/>
                </a:lnTo>
                <a:lnTo>
                  <a:pt x="415" y="24"/>
                </a:lnTo>
                <a:lnTo>
                  <a:pt x="401" y="18"/>
                </a:lnTo>
                <a:lnTo>
                  <a:pt x="387" y="13"/>
                </a:lnTo>
                <a:lnTo>
                  <a:pt x="373" y="9"/>
                </a:lnTo>
                <a:lnTo>
                  <a:pt x="359" y="6"/>
                </a:lnTo>
                <a:lnTo>
                  <a:pt x="344" y="3"/>
                </a:lnTo>
                <a:lnTo>
                  <a:pt x="329" y="1"/>
                </a:lnTo>
                <a:lnTo>
                  <a:pt x="314" y="0"/>
                </a:lnTo>
                <a:lnTo>
                  <a:pt x="299" y="0"/>
                </a:lnTo>
                <a:close/>
              </a:path>
            </a:pathLst>
          </a:custGeom>
          <a:solidFill>
            <a:srgbClr val="6261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6080E7A-676D-874C-A50F-EE0C8ACACA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162" y="2528450"/>
            <a:ext cx="1310824" cy="928813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4080F24A-7017-4244-ADB4-D01B522D791E}"/>
              </a:ext>
            </a:extLst>
          </p:cNvPr>
          <p:cNvGrpSpPr/>
          <p:nvPr/>
        </p:nvGrpSpPr>
        <p:grpSpPr>
          <a:xfrm>
            <a:off x="834162" y="3805025"/>
            <a:ext cx="3567002" cy="756508"/>
            <a:chOff x="8033653" y="2640833"/>
            <a:chExt cx="3567002" cy="756508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11DE14D3-F096-0341-BFB0-C627B945C9E2}"/>
                </a:ext>
              </a:extLst>
            </p:cNvPr>
            <p:cNvSpPr/>
            <p:nvPr/>
          </p:nvSpPr>
          <p:spPr>
            <a:xfrm>
              <a:off x="8033653" y="2874121"/>
              <a:ext cx="356700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/>
                <a:t>be broken down into small steps for your submission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4D85CEC0-838E-9A45-9189-C8492BFF45FA}"/>
                </a:ext>
              </a:extLst>
            </p:cNvPr>
            <p:cNvSpPr/>
            <p:nvPr/>
          </p:nvSpPr>
          <p:spPr>
            <a:xfrm>
              <a:off x="8033653" y="2640833"/>
              <a:ext cx="356700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>
                  <a:solidFill>
                    <a:srgbClr val="002060"/>
                  </a:solidFill>
                </a:rPr>
                <a:t>The whole projects</a:t>
              </a:r>
            </a:p>
          </p:txBody>
        </p:sp>
      </p:grpSp>
      <p:sp>
        <p:nvSpPr>
          <p:cNvPr id="43" name="Freeform 271">
            <a:extLst>
              <a:ext uri="{FF2B5EF4-FFF2-40B4-BE49-F238E27FC236}">
                <a16:creationId xmlns:a16="http://schemas.microsoft.com/office/drawing/2014/main" id="{74B10D4F-DCCF-CF4C-82A0-A0B9C23834DD}"/>
              </a:ext>
            </a:extLst>
          </p:cNvPr>
          <p:cNvSpPr>
            <a:spLocks noEditPoints="1"/>
          </p:cNvSpPr>
          <p:nvPr/>
        </p:nvSpPr>
        <p:spPr bwMode="auto">
          <a:xfrm>
            <a:off x="473205" y="4149069"/>
            <a:ext cx="283864" cy="283864"/>
          </a:xfrm>
          <a:custGeom>
            <a:avLst/>
            <a:gdLst>
              <a:gd name="T0" fmla="*/ 213 w 597"/>
              <a:gd name="T1" fmla="*/ 486 h 596"/>
              <a:gd name="T2" fmla="*/ 202 w 597"/>
              <a:gd name="T3" fmla="*/ 483 h 596"/>
              <a:gd name="T4" fmla="*/ 200 w 597"/>
              <a:gd name="T5" fmla="*/ 472 h 596"/>
              <a:gd name="T6" fmla="*/ 202 w 597"/>
              <a:gd name="T7" fmla="*/ 126 h 596"/>
              <a:gd name="T8" fmla="*/ 200 w 597"/>
              <a:gd name="T9" fmla="*/ 116 h 596"/>
              <a:gd name="T10" fmla="*/ 209 w 597"/>
              <a:gd name="T11" fmla="*/ 109 h 596"/>
              <a:gd name="T12" fmla="*/ 415 w 597"/>
              <a:gd name="T13" fmla="*/ 291 h 596"/>
              <a:gd name="T14" fmla="*/ 417 w 597"/>
              <a:gd name="T15" fmla="*/ 301 h 596"/>
              <a:gd name="T16" fmla="*/ 283 w 597"/>
              <a:gd name="T17" fmla="*/ 0 h 596"/>
              <a:gd name="T18" fmla="*/ 239 w 597"/>
              <a:gd name="T19" fmla="*/ 6 h 596"/>
              <a:gd name="T20" fmla="*/ 197 w 597"/>
              <a:gd name="T21" fmla="*/ 18 h 596"/>
              <a:gd name="T22" fmla="*/ 157 w 597"/>
              <a:gd name="T23" fmla="*/ 36 h 596"/>
              <a:gd name="T24" fmla="*/ 120 w 597"/>
              <a:gd name="T25" fmla="*/ 60 h 596"/>
              <a:gd name="T26" fmla="*/ 88 w 597"/>
              <a:gd name="T27" fmla="*/ 88 h 596"/>
              <a:gd name="T28" fmla="*/ 60 w 597"/>
              <a:gd name="T29" fmla="*/ 120 h 596"/>
              <a:gd name="T30" fmla="*/ 37 w 597"/>
              <a:gd name="T31" fmla="*/ 156 h 596"/>
              <a:gd name="T32" fmla="*/ 19 w 597"/>
              <a:gd name="T33" fmla="*/ 196 h 596"/>
              <a:gd name="T34" fmla="*/ 7 w 597"/>
              <a:gd name="T35" fmla="*/ 238 h 596"/>
              <a:gd name="T36" fmla="*/ 2 w 597"/>
              <a:gd name="T37" fmla="*/ 282 h 596"/>
              <a:gd name="T38" fmla="*/ 3 w 597"/>
              <a:gd name="T39" fmla="*/ 328 h 596"/>
              <a:gd name="T40" fmla="*/ 10 w 597"/>
              <a:gd name="T41" fmla="*/ 373 h 596"/>
              <a:gd name="T42" fmla="*/ 24 w 597"/>
              <a:gd name="T43" fmla="*/ 414 h 596"/>
              <a:gd name="T44" fmla="*/ 44 w 597"/>
              <a:gd name="T45" fmla="*/ 453 h 596"/>
              <a:gd name="T46" fmla="*/ 69 w 597"/>
              <a:gd name="T47" fmla="*/ 487 h 596"/>
              <a:gd name="T48" fmla="*/ 99 w 597"/>
              <a:gd name="T49" fmla="*/ 519 h 596"/>
              <a:gd name="T50" fmla="*/ 132 w 597"/>
              <a:gd name="T51" fmla="*/ 544 h 596"/>
              <a:gd name="T52" fmla="*/ 170 w 597"/>
              <a:gd name="T53" fmla="*/ 566 h 596"/>
              <a:gd name="T54" fmla="*/ 210 w 597"/>
              <a:gd name="T55" fmla="*/ 582 h 596"/>
              <a:gd name="T56" fmla="*/ 253 w 597"/>
              <a:gd name="T57" fmla="*/ 592 h 596"/>
              <a:gd name="T58" fmla="*/ 299 w 597"/>
              <a:gd name="T59" fmla="*/ 596 h 596"/>
              <a:gd name="T60" fmla="*/ 344 w 597"/>
              <a:gd name="T61" fmla="*/ 592 h 596"/>
              <a:gd name="T62" fmla="*/ 387 w 597"/>
              <a:gd name="T63" fmla="*/ 582 h 596"/>
              <a:gd name="T64" fmla="*/ 428 w 597"/>
              <a:gd name="T65" fmla="*/ 566 h 596"/>
              <a:gd name="T66" fmla="*/ 465 w 597"/>
              <a:gd name="T67" fmla="*/ 544 h 596"/>
              <a:gd name="T68" fmla="*/ 499 w 597"/>
              <a:gd name="T69" fmla="*/ 519 h 596"/>
              <a:gd name="T70" fmla="*/ 529 w 597"/>
              <a:gd name="T71" fmla="*/ 487 h 596"/>
              <a:gd name="T72" fmla="*/ 553 w 597"/>
              <a:gd name="T73" fmla="*/ 453 h 596"/>
              <a:gd name="T74" fmla="*/ 573 w 597"/>
              <a:gd name="T75" fmla="*/ 414 h 596"/>
              <a:gd name="T76" fmla="*/ 587 w 597"/>
              <a:gd name="T77" fmla="*/ 373 h 596"/>
              <a:gd name="T78" fmla="*/ 596 w 597"/>
              <a:gd name="T79" fmla="*/ 328 h 596"/>
              <a:gd name="T80" fmla="*/ 597 w 597"/>
              <a:gd name="T81" fmla="*/ 282 h 596"/>
              <a:gd name="T82" fmla="*/ 591 w 597"/>
              <a:gd name="T83" fmla="*/ 238 h 596"/>
              <a:gd name="T84" fmla="*/ 578 w 597"/>
              <a:gd name="T85" fmla="*/ 196 h 596"/>
              <a:gd name="T86" fmla="*/ 561 w 597"/>
              <a:gd name="T87" fmla="*/ 156 h 596"/>
              <a:gd name="T88" fmla="*/ 537 w 597"/>
              <a:gd name="T89" fmla="*/ 120 h 596"/>
              <a:gd name="T90" fmla="*/ 509 w 597"/>
              <a:gd name="T91" fmla="*/ 88 h 596"/>
              <a:gd name="T92" fmla="*/ 477 w 597"/>
              <a:gd name="T93" fmla="*/ 60 h 596"/>
              <a:gd name="T94" fmla="*/ 441 w 597"/>
              <a:gd name="T95" fmla="*/ 36 h 596"/>
              <a:gd name="T96" fmla="*/ 401 w 597"/>
              <a:gd name="T97" fmla="*/ 18 h 596"/>
              <a:gd name="T98" fmla="*/ 359 w 597"/>
              <a:gd name="T99" fmla="*/ 6 h 596"/>
              <a:gd name="T100" fmla="*/ 314 w 597"/>
              <a:gd name="T101" fmla="*/ 0 h 5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597" h="596">
                <a:moveTo>
                  <a:pt x="415" y="305"/>
                </a:moveTo>
                <a:lnTo>
                  <a:pt x="216" y="484"/>
                </a:lnTo>
                <a:lnTo>
                  <a:pt x="213" y="486"/>
                </a:lnTo>
                <a:lnTo>
                  <a:pt x="210" y="486"/>
                </a:lnTo>
                <a:lnTo>
                  <a:pt x="206" y="486"/>
                </a:lnTo>
                <a:lnTo>
                  <a:pt x="202" y="483"/>
                </a:lnTo>
                <a:lnTo>
                  <a:pt x="200" y="480"/>
                </a:lnTo>
                <a:lnTo>
                  <a:pt x="199" y="476"/>
                </a:lnTo>
                <a:lnTo>
                  <a:pt x="200" y="472"/>
                </a:lnTo>
                <a:lnTo>
                  <a:pt x="202" y="469"/>
                </a:lnTo>
                <a:lnTo>
                  <a:pt x="394" y="298"/>
                </a:lnTo>
                <a:lnTo>
                  <a:pt x="202" y="126"/>
                </a:lnTo>
                <a:lnTo>
                  <a:pt x="200" y="123"/>
                </a:lnTo>
                <a:lnTo>
                  <a:pt x="199" y="120"/>
                </a:lnTo>
                <a:lnTo>
                  <a:pt x="200" y="116"/>
                </a:lnTo>
                <a:lnTo>
                  <a:pt x="202" y="112"/>
                </a:lnTo>
                <a:lnTo>
                  <a:pt x="206" y="110"/>
                </a:lnTo>
                <a:lnTo>
                  <a:pt x="209" y="109"/>
                </a:lnTo>
                <a:lnTo>
                  <a:pt x="213" y="109"/>
                </a:lnTo>
                <a:lnTo>
                  <a:pt x="216" y="111"/>
                </a:lnTo>
                <a:lnTo>
                  <a:pt x="415" y="291"/>
                </a:lnTo>
                <a:lnTo>
                  <a:pt x="417" y="294"/>
                </a:lnTo>
                <a:lnTo>
                  <a:pt x="418" y="298"/>
                </a:lnTo>
                <a:lnTo>
                  <a:pt x="417" y="301"/>
                </a:lnTo>
                <a:lnTo>
                  <a:pt x="415" y="305"/>
                </a:lnTo>
                <a:close/>
                <a:moveTo>
                  <a:pt x="299" y="0"/>
                </a:moveTo>
                <a:lnTo>
                  <a:pt x="283" y="0"/>
                </a:lnTo>
                <a:lnTo>
                  <a:pt x="268" y="1"/>
                </a:lnTo>
                <a:lnTo>
                  <a:pt x="253" y="3"/>
                </a:lnTo>
                <a:lnTo>
                  <a:pt x="239" y="6"/>
                </a:lnTo>
                <a:lnTo>
                  <a:pt x="224" y="9"/>
                </a:lnTo>
                <a:lnTo>
                  <a:pt x="210" y="13"/>
                </a:lnTo>
                <a:lnTo>
                  <a:pt x="197" y="18"/>
                </a:lnTo>
                <a:lnTo>
                  <a:pt x="183" y="24"/>
                </a:lnTo>
                <a:lnTo>
                  <a:pt x="170" y="29"/>
                </a:lnTo>
                <a:lnTo>
                  <a:pt x="157" y="36"/>
                </a:lnTo>
                <a:lnTo>
                  <a:pt x="144" y="43"/>
                </a:lnTo>
                <a:lnTo>
                  <a:pt x="132" y="51"/>
                </a:lnTo>
                <a:lnTo>
                  <a:pt x="120" y="60"/>
                </a:lnTo>
                <a:lnTo>
                  <a:pt x="110" y="68"/>
                </a:lnTo>
                <a:lnTo>
                  <a:pt x="99" y="78"/>
                </a:lnTo>
                <a:lnTo>
                  <a:pt x="88" y="88"/>
                </a:lnTo>
                <a:lnTo>
                  <a:pt x="78" y="97"/>
                </a:lnTo>
                <a:lnTo>
                  <a:pt x="70" y="108"/>
                </a:lnTo>
                <a:lnTo>
                  <a:pt x="60" y="120"/>
                </a:lnTo>
                <a:lnTo>
                  <a:pt x="52" y="132"/>
                </a:lnTo>
                <a:lnTo>
                  <a:pt x="44" y="144"/>
                </a:lnTo>
                <a:lnTo>
                  <a:pt x="37" y="156"/>
                </a:lnTo>
                <a:lnTo>
                  <a:pt x="31" y="169"/>
                </a:lnTo>
                <a:lnTo>
                  <a:pt x="24" y="182"/>
                </a:lnTo>
                <a:lnTo>
                  <a:pt x="19" y="196"/>
                </a:lnTo>
                <a:lnTo>
                  <a:pt x="15" y="210"/>
                </a:lnTo>
                <a:lnTo>
                  <a:pt x="10" y="224"/>
                </a:lnTo>
                <a:lnTo>
                  <a:pt x="7" y="238"/>
                </a:lnTo>
                <a:lnTo>
                  <a:pt x="5" y="253"/>
                </a:lnTo>
                <a:lnTo>
                  <a:pt x="3" y="267"/>
                </a:lnTo>
                <a:lnTo>
                  <a:pt x="2" y="282"/>
                </a:lnTo>
                <a:lnTo>
                  <a:pt x="0" y="298"/>
                </a:lnTo>
                <a:lnTo>
                  <a:pt x="2" y="313"/>
                </a:lnTo>
                <a:lnTo>
                  <a:pt x="3" y="328"/>
                </a:lnTo>
                <a:lnTo>
                  <a:pt x="5" y="344"/>
                </a:lnTo>
                <a:lnTo>
                  <a:pt x="7" y="358"/>
                </a:lnTo>
                <a:lnTo>
                  <a:pt x="10" y="373"/>
                </a:lnTo>
                <a:lnTo>
                  <a:pt x="15" y="387"/>
                </a:lnTo>
                <a:lnTo>
                  <a:pt x="19" y="400"/>
                </a:lnTo>
                <a:lnTo>
                  <a:pt x="24" y="414"/>
                </a:lnTo>
                <a:lnTo>
                  <a:pt x="31" y="427"/>
                </a:lnTo>
                <a:lnTo>
                  <a:pt x="37" y="440"/>
                </a:lnTo>
                <a:lnTo>
                  <a:pt x="44" y="453"/>
                </a:lnTo>
                <a:lnTo>
                  <a:pt x="52" y="465"/>
                </a:lnTo>
                <a:lnTo>
                  <a:pt x="60" y="476"/>
                </a:lnTo>
                <a:lnTo>
                  <a:pt x="69" y="487"/>
                </a:lnTo>
                <a:lnTo>
                  <a:pt x="78" y="498"/>
                </a:lnTo>
                <a:lnTo>
                  <a:pt x="88" y="509"/>
                </a:lnTo>
                <a:lnTo>
                  <a:pt x="99" y="519"/>
                </a:lnTo>
                <a:lnTo>
                  <a:pt x="110" y="527"/>
                </a:lnTo>
                <a:lnTo>
                  <a:pt x="120" y="537"/>
                </a:lnTo>
                <a:lnTo>
                  <a:pt x="132" y="544"/>
                </a:lnTo>
                <a:lnTo>
                  <a:pt x="144" y="553"/>
                </a:lnTo>
                <a:lnTo>
                  <a:pt x="157" y="560"/>
                </a:lnTo>
                <a:lnTo>
                  <a:pt x="170" y="566"/>
                </a:lnTo>
                <a:lnTo>
                  <a:pt x="183" y="573"/>
                </a:lnTo>
                <a:lnTo>
                  <a:pt x="197" y="578"/>
                </a:lnTo>
                <a:lnTo>
                  <a:pt x="210" y="582"/>
                </a:lnTo>
                <a:lnTo>
                  <a:pt x="224" y="587"/>
                </a:lnTo>
                <a:lnTo>
                  <a:pt x="239" y="590"/>
                </a:lnTo>
                <a:lnTo>
                  <a:pt x="253" y="592"/>
                </a:lnTo>
                <a:lnTo>
                  <a:pt x="268" y="594"/>
                </a:lnTo>
                <a:lnTo>
                  <a:pt x="283" y="595"/>
                </a:lnTo>
                <a:lnTo>
                  <a:pt x="299" y="596"/>
                </a:lnTo>
                <a:lnTo>
                  <a:pt x="314" y="595"/>
                </a:lnTo>
                <a:lnTo>
                  <a:pt x="329" y="594"/>
                </a:lnTo>
                <a:lnTo>
                  <a:pt x="344" y="592"/>
                </a:lnTo>
                <a:lnTo>
                  <a:pt x="359" y="590"/>
                </a:lnTo>
                <a:lnTo>
                  <a:pt x="373" y="587"/>
                </a:lnTo>
                <a:lnTo>
                  <a:pt x="387" y="582"/>
                </a:lnTo>
                <a:lnTo>
                  <a:pt x="401" y="578"/>
                </a:lnTo>
                <a:lnTo>
                  <a:pt x="415" y="573"/>
                </a:lnTo>
                <a:lnTo>
                  <a:pt x="428" y="566"/>
                </a:lnTo>
                <a:lnTo>
                  <a:pt x="441" y="560"/>
                </a:lnTo>
                <a:lnTo>
                  <a:pt x="453" y="553"/>
                </a:lnTo>
                <a:lnTo>
                  <a:pt x="465" y="544"/>
                </a:lnTo>
                <a:lnTo>
                  <a:pt x="477" y="537"/>
                </a:lnTo>
                <a:lnTo>
                  <a:pt x="489" y="527"/>
                </a:lnTo>
                <a:lnTo>
                  <a:pt x="499" y="519"/>
                </a:lnTo>
                <a:lnTo>
                  <a:pt x="509" y="509"/>
                </a:lnTo>
                <a:lnTo>
                  <a:pt x="519" y="498"/>
                </a:lnTo>
                <a:lnTo>
                  <a:pt x="529" y="487"/>
                </a:lnTo>
                <a:lnTo>
                  <a:pt x="537" y="476"/>
                </a:lnTo>
                <a:lnTo>
                  <a:pt x="546" y="465"/>
                </a:lnTo>
                <a:lnTo>
                  <a:pt x="553" y="453"/>
                </a:lnTo>
                <a:lnTo>
                  <a:pt x="561" y="440"/>
                </a:lnTo>
                <a:lnTo>
                  <a:pt x="567" y="427"/>
                </a:lnTo>
                <a:lnTo>
                  <a:pt x="573" y="414"/>
                </a:lnTo>
                <a:lnTo>
                  <a:pt x="578" y="400"/>
                </a:lnTo>
                <a:lnTo>
                  <a:pt x="584" y="387"/>
                </a:lnTo>
                <a:lnTo>
                  <a:pt x="587" y="373"/>
                </a:lnTo>
                <a:lnTo>
                  <a:pt x="591" y="358"/>
                </a:lnTo>
                <a:lnTo>
                  <a:pt x="593" y="344"/>
                </a:lnTo>
                <a:lnTo>
                  <a:pt x="596" y="328"/>
                </a:lnTo>
                <a:lnTo>
                  <a:pt x="597" y="313"/>
                </a:lnTo>
                <a:lnTo>
                  <a:pt x="597" y="298"/>
                </a:lnTo>
                <a:lnTo>
                  <a:pt x="597" y="282"/>
                </a:lnTo>
                <a:lnTo>
                  <a:pt x="596" y="267"/>
                </a:lnTo>
                <a:lnTo>
                  <a:pt x="593" y="253"/>
                </a:lnTo>
                <a:lnTo>
                  <a:pt x="591" y="238"/>
                </a:lnTo>
                <a:lnTo>
                  <a:pt x="587" y="224"/>
                </a:lnTo>
                <a:lnTo>
                  <a:pt x="584" y="210"/>
                </a:lnTo>
                <a:lnTo>
                  <a:pt x="578" y="196"/>
                </a:lnTo>
                <a:lnTo>
                  <a:pt x="573" y="182"/>
                </a:lnTo>
                <a:lnTo>
                  <a:pt x="567" y="169"/>
                </a:lnTo>
                <a:lnTo>
                  <a:pt x="561" y="156"/>
                </a:lnTo>
                <a:lnTo>
                  <a:pt x="553" y="144"/>
                </a:lnTo>
                <a:lnTo>
                  <a:pt x="546" y="132"/>
                </a:lnTo>
                <a:lnTo>
                  <a:pt x="537" y="120"/>
                </a:lnTo>
                <a:lnTo>
                  <a:pt x="529" y="108"/>
                </a:lnTo>
                <a:lnTo>
                  <a:pt x="519" y="97"/>
                </a:lnTo>
                <a:lnTo>
                  <a:pt x="509" y="88"/>
                </a:lnTo>
                <a:lnTo>
                  <a:pt x="499" y="78"/>
                </a:lnTo>
                <a:lnTo>
                  <a:pt x="489" y="68"/>
                </a:lnTo>
                <a:lnTo>
                  <a:pt x="477" y="60"/>
                </a:lnTo>
                <a:lnTo>
                  <a:pt x="465" y="51"/>
                </a:lnTo>
                <a:lnTo>
                  <a:pt x="453" y="43"/>
                </a:lnTo>
                <a:lnTo>
                  <a:pt x="441" y="36"/>
                </a:lnTo>
                <a:lnTo>
                  <a:pt x="428" y="29"/>
                </a:lnTo>
                <a:lnTo>
                  <a:pt x="415" y="24"/>
                </a:lnTo>
                <a:lnTo>
                  <a:pt x="401" y="18"/>
                </a:lnTo>
                <a:lnTo>
                  <a:pt x="387" y="13"/>
                </a:lnTo>
                <a:lnTo>
                  <a:pt x="373" y="9"/>
                </a:lnTo>
                <a:lnTo>
                  <a:pt x="359" y="6"/>
                </a:lnTo>
                <a:lnTo>
                  <a:pt x="344" y="3"/>
                </a:lnTo>
                <a:lnTo>
                  <a:pt x="329" y="1"/>
                </a:lnTo>
                <a:lnTo>
                  <a:pt x="314" y="0"/>
                </a:lnTo>
                <a:lnTo>
                  <a:pt x="299" y="0"/>
                </a:lnTo>
                <a:close/>
              </a:path>
            </a:pathLst>
          </a:custGeom>
          <a:solidFill>
            <a:srgbClr val="6261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817431B-E725-1A43-8F96-C037C896EFA2}"/>
              </a:ext>
            </a:extLst>
          </p:cNvPr>
          <p:cNvCxnSpPr/>
          <p:nvPr/>
        </p:nvCxnSpPr>
        <p:spPr>
          <a:xfrm flipV="1">
            <a:off x="4216081" y="4306145"/>
            <a:ext cx="667286" cy="6974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49AB52DF-E93C-6743-BC9A-230EE4966D10}"/>
              </a:ext>
            </a:extLst>
          </p:cNvPr>
          <p:cNvSpPr/>
          <p:nvPr/>
        </p:nvSpPr>
        <p:spPr>
          <a:xfrm>
            <a:off x="4933076" y="1989965"/>
            <a:ext cx="673100" cy="673100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6B17862-E118-604B-8B71-5BF47DDC7D56}"/>
              </a:ext>
            </a:extLst>
          </p:cNvPr>
          <p:cNvSpPr/>
          <p:nvPr/>
        </p:nvSpPr>
        <p:spPr>
          <a:xfrm>
            <a:off x="4933076" y="2979780"/>
            <a:ext cx="673100" cy="673100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36A1B37-1F42-504B-B491-99154DD07909}"/>
              </a:ext>
            </a:extLst>
          </p:cNvPr>
          <p:cNvSpPr/>
          <p:nvPr/>
        </p:nvSpPr>
        <p:spPr>
          <a:xfrm>
            <a:off x="4933076" y="3969595"/>
            <a:ext cx="673100" cy="673100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52B3D8F-392A-CC41-9829-F9DB7302547F}"/>
              </a:ext>
            </a:extLst>
          </p:cNvPr>
          <p:cNvSpPr/>
          <p:nvPr/>
        </p:nvSpPr>
        <p:spPr>
          <a:xfrm>
            <a:off x="4933076" y="4959410"/>
            <a:ext cx="673100" cy="673100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3DA34BE-07F8-AB40-8D29-EA5AABA825C4}"/>
              </a:ext>
            </a:extLst>
          </p:cNvPr>
          <p:cNvSpPr/>
          <p:nvPr/>
        </p:nvSpPr>
        <p:spPr>
          <a:xfrm>
            <a:off x="4933076" y="5949224"/>
            <a:ext cx="673100" cy="673100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AE03F9B-327B-7043-A612-E5A6E6850802}"/>
              </a:ext>
            </a:extLst>
          </p:cNvPr>
          <p:cNvGrpSpPr/>
          <p:nvPr/>
        </p:nvGrpSpPr>
        <p:grpSpPr>
          <a:xfrm>
            <a:off x="5169613" y="3194280"/>
            <a:ext cx="200025" cy="287338"/>
            <a:chOff x="2073275" y="771525"/>
            <a:chExt cx="200025" cy="287338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51" name="Freeform 319">
              <a:extLst>
                <a:ext uri="{FF2B5EF4-FFF2-40B4-BE49-F238E27FC236}">
                  <a16:creationId xmlns:a16="http://schemas.microsoft.com/office/drawing/2014/main" id="{0EF1B8FC-F806-9F4C-B9B1-E3984744C0F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73275" y="771525"/>
              <a:ext cx="200025" cy="287338"/>
            </a:xfrm>
            <a:custGeom>
              <a:avLst/>
              <a:gdLst>
                <a:gd name="T0" fmla="*/ 106 w 632"/>
                <a:gd name="T1" fmla="*/ 301 h 903"/>
                <a:gd name="T2" fmla="*/ 91 w 632"/>
                <a:gd name="T3" fmla="*/ 102 h 903"/>
                <a:gd name="T4" fmla="*/ 534 w 632"/>
                <a:gd name="T5" fmla="*/ 91 h 903"/>
                <a:gd name="T6" fmla="*/ 464 w 632"/>
                <a:gd name="T7" fmla="*/ 422 h 903"/>
                <a:gd name="T8" fmla="*/ 454 w 632"/>
                <a:gd name="T9" fmla="*/ 398 h 903"/>
                <a:gd name="T10" fmla="*/ 538 w 632"/>
                <a:gd name="T11" fmla="*/ 396 h 903"/>
                <a:gd name="T12" fmla="*/ 534 w 632"/>
                <a:gd name="T13" fmla="*/ 420 h 903"/>
                <a:gd name="T14" fmla="*/ 454 w 632"/>
                <a:gd name="T15" fmla="*/ 535 h 903"/>
                <a:gd name="T16" fmla="*/ 464 w 632"/>
                <a:gd name="T17" fmla="*/ 513 h 903"/>
                <a:gd name="T18" fmla="*/ 542 w 632"/>
                <a:gd name="T19" fmla="*/ 527 h 903"/>
                <a:gd name="T20" fmla="*/ 527 w 632"/>
                <a:gd name="T21" fmla="*/ 663 h 903"/>
                <a:gd name="T22" fmla="*/ 452 w 632"/>
                <a:gd name="T23" fmla="*/ 645 h 903"/>
                <a:gd name="T24" fmla="*/ 534 w 632"/>
                <a:gd name="T25" fmla="*/ 634 h 903"/>
                <a:gd name="T26" fmla="*/ 538 w 632"/>
                <a:gd name="T27" fmla="*/ 658 h 903"/>
                <a:gd name="T28" fmla="*/ 416 w 632"/>
                <a:gd name="T29" fmla="*/ 635 h 903"/>
                <a:gd name="T30" fmla="*/ 416 w 632"/>
                <a:gd name="T31" fmla="*/ 660 h 903"/>
                <a:gd name="T32" fmla="*/ 333 w 632"/>
                <a:gd name="T33" fmla="*/ 653 h 903"/>
                <a:gd name="T34" fmla="*/ 347 w 632"/>
                <a:gd name="T35" fmla="*/ 633 h 903"/>
                <a:gd name="T36" fmla="*/ 407 w 632"/>
                <a:gd name="T37" fmla="*/ 392 h 903"/>
                <a:gd name="T38" fmla="*/ 421 w 632"/>
                <a:gd name="T39" fmla="*/ 412 h 903"/>
                <a:gd name="T40" fmla="*/ 338 w 632"/>
                <a:gd name="T41" fmla="*/ 419 h 903"/>
                <a:gd name="T42" fmla="*/ 412 w 632"/>
                <a:gd name="T43" fmla="*/ 513 h 903"/>
                <a:gd name="T44" fmla="*/ 418 w 632"/>
                <a:gd name="T45" fmla="*/ 537 h 903"/>
                <a:gd name="T46" fmla="*/ 334 w 632"/>
                <a:gd name="T47" fmla="*/ 535 h 903"/>
                <a:gd name="T48" fmla="*/ 344 w 632"/>
                <a:gd name="T49" fmla="*/ 513 h 903"/>
                <a:gd name="T50" fmla="*/ 332 w 632"/>
                <a:gd name="T51" fmla="*/ 771 h 903"/>
                <a:gd name="T52" fmla="*/ 527 w 632"/>
                <a:gd name="T53" fmla="*/ 753 h 903"/>
                <a:gd name="T54" fmla="*/ 541 w 632"/>
                <a:gd name="T55" fmla="*/ 773 h 903"/>
                <a:gd name="T56" fmla="*/ 220 w 632"/>
                <a:gd name="T57" fmla="*/ 420 h 903"/>
                <a:gd name="T58" fmla="*/ 216 w 632"/>
                <a:gd name="T59" fmla="*/ 396 h 903"/>
                <a:gd name="T60" fmla="*/ 299 w 632"/>
                <a:gd name="T61" fmla="*/ 398 h 903"/>
                <a:gd name="T62" fmla="*/ 289 w 632"/>
                <a:gd name="T63" fmla="*/ 422 h 903"/>
                <a:gd name="T64" fmla="*/ 213 w 632"/>
                <a:gd name="T65" fmla="*/ 533 h 903"/>
                <a:gd name="T66" fmla="*/ 227 w 632"/>
                <a:gd name="T67" fmla="*/ 512 h 903"/>
                <a:gd name="T68" fmla="*/ 301 w 632"/>
                <a:gd name="T69" fmla="*/ 530 h 903"/>
                <a:gd name="T70" fmla="*/ 227 w 632"/>
                <a:gd name="T71" fmla="*/ 663 h 903"/>
                <a:gd name="T72" fmla="*/ 213 w 632"/>
                <a:gd name="T73" fmla="*/ 641 h 903"/>
                <a:gd name="T74" fmla="*/ 294 w 632"/>
                <a:gd name="T75" fmla="*/ 635 h 903"/>
                <a:gd name="T76" fmla="*/ 294 w 632"/>
                <a:gd name="T77" fmla="*/ 660 h 903"/>
                <a:gd name="T78" fmla="*/ 216 w 632"/>
                <a:gd name="T79" fmla="*/ 779 h 903"/>
                <a:gd name="T80" fmla="*/ 220 w 632"/>
                <a:gd name="T81" fmla="*/ 754 h 903"/>
                <a:gd name="T82" fmla="*/ 301 w 632"/>
                <a:gd name="T83" fmla="*/ 765 h 903"/>
                <a:gd name="T84" fmla="*/ 166 w 632"/>
                <a:gd name="T85" fmla="*/ 422 h 903"/>
                <a:gd name="T86" fmla="*/ 91 w 632"/>
                <a:gd name="T87" fmla="*/ 403 h 903"/>
                <a:gd name="T88" fmla="*/ 172 w 632"/>
                <a:gd name="T89" fmla="*/ 393 h 903"/>
                <a:gd name="T90" fmla="*/ 176 w 632"/>
                <a:gd name="T91" fmla="*/ 417 h 903"/>
                <a:gd name="T92" fmla="*/ 97 w 632"/>
                <a:gd name="T93" fmla="*/ 540 h 903"/>
                <a:gd name="T94" fmla="*/ 97 w 632"/>
                <a:gd name="T95" fmla="*/ 515 h 903"/>
                <a:gd name="T96" fmla="*/ 180 w 632"/>
                <a:gd name="T97" fmla="*/ 521 h 903"/>
                <a:gd name="T98" fmla="*/ 166 w 632"/>
                <a:gd name="T99" fmla="*/ 542 h 903"/>
                <a:gd name="T100" fmla="*/ 91 w 632"/>
                <a:gd name="T101" fmla="*/ 650 h 903"/>
                <a:gd name="T102" fmla="*/ 166 w 632"/>
                <a:gd name="T103" fmla="*/ 633 h 903"/>
                <a:gd name="T104" fmla="*/ 180 w 632"/>
                <a:gd name="T105" fmla="*/ 653 h 903"/>
                <a:gd name="T106" fmla="*/ 102 w 632"/>
                <a:gd name="T107" fmla="*/ 783 h 903"/>
                <a:gd name="T108" fmla="*/ 94 w 632"/>
                <a:gd name="T109" fmla="*/ 759 h 903"/>
                <a:gd name="T110" fmla="*/ 176 w 632"/>
                <a:gd name="T111" fmla="*/ 757 h 903"/>
                <a:gd name="T112" fmla="*/ 172 w 632"/>
                <a:gd name="T113" fmla="*/ 782 h 903"/>
                <a:gd name="T114" fmla="*/ 4 w 632"/>
                <a:gd name="T115" fmla="*/ 28 h 903"/>
                <a:gd name="T116" fmla="*/ 37 w 632"/>
                <a:gd name="T117" fmla="*/ 902 h 903"/>
                <a:gd name="T118" fmla="*/ 632 w 632"/>
                <a:gd name="T119" fmla="*/ 858 h 903"/>
                <a:gd name="T120" fmla="*/ 587 w 632"/>
                <a:gd name="T121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632" h="903">
                  <a:moveTo>
                    <a:pt x="542" y="286"/>
                  </a:moveTo>
                  <a:lnTo>
                    <a:pt x="542" y="290"/>
                  </a:lnTo>
                  <a:lnTo>
                    <a:pt x="541" y="292"/>
                  </a:lnTo>
                  <a:lnTo>
                    <a:pt x="540" y="295"/>
                  </a:lnTo>
                  <a:lnTo>
                    <a:pt x="538" y="297"/>
                  </a:lnTo>
                  <a:lnTo>
                    <a:pt x="536" y="298"/>
                  </a:lnTo>
                  <a:lnTo>
                    <a:pt x="534" y="300"/>
                  </a:lnTo>
                  <a:lnTo>
                    <a:pt x="530" y="301"/>
                  </a:lnTo>
                  <a:lnTo>
                    <a:pt x="527" y="301"/>
                  </a:lnTo>
                  <a:lnTo>
                    <a:pt x="106" y="301"/>
                  </a:lnTo>
                  <a:lnTo>
                    <a:pt x="102" y="300"/>
                  </a:lnTo>
                  <a:lnTo>
                    <a:pt x="100" y="300"/>
                  </a:lnTo>
                  <a:lnTo>
                    <a:pt x="97" y="298"/>
                  </a:lnTo>
                  <a:lnTo>
                    <a:pt x="95" y="297"/>
                  </a:lnTo>
                  <a:lnTo>
                    <a:pt x="94" y="295"/>
                  </a:lnTo>
                  <a:lnTo>
                    <a:pt x="92" y="292"/>
                  </a:lnTo>
                  <a:lnTo>
                    <a:pt x="91" y="290"/>
                  </a:lnTo>
                  <a:lnTo>
                    <a:pt x="91" y="286"/>
                  </a:lnTo>
                  <a:lnTo>
                    <a:pt x="91" y="105"/>
                  </a:lnTo>
                  <a:lnTo>
                    <a:pt x="91" y="102"/>
                  </a:lnTo>
                  <a:lnTo>
                    <a:pt x="92" y="100"/>
                  </a:lnTo>
                  <a:lnTo>
                    <a:pt x="94" y="97"/>
                  </a:lnTo>
                  <a:lnTo>
                    <a:pt x="95" y="94"/>
                  </a:lnTo>
                  <a:lnTo>
                    <a:pt x="97" y="93"/>
                  </a:lnTo>
                  <a:lnTo>
                    <a:pt x="100" y="91"/>
                  </a:lnTo>
                  <a:lnTo>
                    <a:pt x="102" y="91"/>
                  </a:lnTo>
                  <a:lnTo>
                    <a:pt x="106" y="90"/>
                  </a:lnTo>
                  <a:lnTo>
                    <a:pt x="527" y="90"/>
                  </a:lnTo>
                  <a:lnTo>
                    <a:pt x="530" y="91"/>
                  </a:lnTo>
                  <a:lnTo>
                    <a:pt x="534" y="91"/>
                  </a:lnTo>
                  <a:lnTo>
                    <a:pt x="536" y="93"/>
                  </a:lnTo>
                  <a:lnTo>
                    <a:pt x="538" y="94"/>
                  </a:lnTo>
                  <a:lnTo>
                    <a:pt x="540" y="97"/>
                  </a:lnTo>
                  <a:lnTo>
                    <a:pt x="541" y="100"/>
                  </a:lnTo>
                  <a:lnTo>
                    <a:pt x="542" y="102"/>
                  </a:lnTo>
                  <a:lnTo>
                    <a:pt x="542" y="105"/>
                  </a:lnTo>
                  <a:lnTo>
                    <a:pt x="542" y="286"/>
                  </a:lnTo>
                  <a:close/>
                  <a:moveTo>
                    <a:pt x="527" y="422"/>
                  </a:moveTo>
                  <a:lnTo>
                    <a:pt x="467" y="422"/>
                  </a:lnTo>
                  <a:lnTo>
                    <a:pt x="464" y="422"/>
                  </a:lnTo>
                  <a:lnTo>
                    <a:pt x="462" y="420"/>
                  </a:lnTo>
                  <a:lnTo>
                    <a:pt x="458" y="419"/>
                  </a:lnTo>
                  <a:lnTo>
                    <a:pt x="456" y="417"/>
                  </a:lnTo>
                  <a:lnTo>
                    <a:pt x="454" y="415"/>
                  </a:lnTo>
                  <a:lnTo>
                    <a:pt x="453" y="412"/>
                  </a:lnTo>
                  <a:lnTo>
                    <a:pt x="452" y="410"/>
                  </a:lnTo>
                  <a:lnTo>
                    <a:pt x="452" y="407"/>
                  </a:lnTo>
                  <a:lnTo>
                    <a:pt x="452" y="403"/>
                  </a:lnTo>
                  <a:lnTo>
                    <a:pt x="453" y="401"/>
                  </a:lnTo>
                  <a:lnTo>
                    <a:pt x="454" y="398"/>
                  </a:lnTo>
                  <a:lnTo>
                    <a:pt x="456" y="396"/>
                  </a:lnTo>
                  <a:lnTo>
                    <a:pt x="458" y="394"/>
                  </a:lnTo>
                  <a:lnTo>
                    <a:pt x="462" y="393"/>
                  </a:lnTo>
                  <a:lnTo>
                    <a:pt x="464" y="392"/>
                  </a:lnTo>
                  <a:lnTo>
                    <a:pt x="467" y="392"/>
                  </a:lnTo>
                  <a:lnTo>
                    <a:pt x="527" y="392"/>
                  </a:lnTo>
                  <a:lnTo>
                    <a:pt x="530" y="392"/>
                  </a:lnTo>
                  <a:lnTo>
                    <a:pt x="534" y="393"/>
                  </a:lnTo>
                  <a:lnTo>
                    <a:pt x="536" y="394"/>
                  </a:lnTo>
                  <a:lnTo>
                    <a:pt x="538" y="396"/>
                  </a:lnTo>
                  <a:lnTo>
                    <a:pt x="540" y="398"/>
                  </a:lnTo>
                  <a:lnTo>
                    <a:pt x="541" y="401"/>
                  </a:lnTo>
                  <a:lnTo>
                    <a:pt x="542" y="403"/>
                  </a:lnTo>
                  <a:lnTo>
                    <a:pt x="542" y="407"/>
                  </a:lnTo>
                  <a:lnTo>
                    <a:pt x="542" y="410"/>
                  </a:lnTo>
                  <a:lnTo>
                    <a:pt x="541" y="412"/>
                  </a:lnTo>
                  <a:lnTo>
                    <a:pt x="540" y="415"/>
                  </a:lnTo>
                  <a:lnTo>
                    <a:pt x="538" y="417"/>
                  </a:lnTo>
                  <a:lnTo>
                    <a:pt x="536" y="419"/>
                  </a:lnTo>
                  <a:lnTo>
                    <a:pt x="534" y="420"/>
                  </a:lnTo>
                  <a:lnTo>
                    <a:pt x="530" y="422"/>
                  </a:lnTo>
                  <a:lnTo>
                    <a:pt x="527" y="422"/>
                  </a:lnTo>
                  <a:lnTo>
                    <a:pt x="527" y="422"/>
                  </a:lnTo>
                  <a:close/>
                  <a:moveTo>
                    <a:pt x="527" y="542"/>
                  </a:moveTo>
                  <a:lnTo>
                    <a:pt x="467" y="542"/>
                  </a:lnTo>
                  <a:lnTo>
                    <a:pt x="464" y="542"/>
                  </a:lnTo>
                  <a:lnTo>
                    <a:pt x="462" y="541"/>
                  </a:lnTo>
                  <a:lnTo>
                    <a:pt x="458" y="540"/>
                  </a:lnTo>
                  <a:lnTo>
                    <a:pt x="456" y="537"/>
                  </a:lnTo>
                  <a:lnTo>
                    <a:pt x="454" y="535"/>
                  </a:lnTo>
                  <a:lnTo>
                    <a:pt x="453" y="533"/>
                  </a:lnTo>
                  <a:lnTo>
                    <a:pt x="452" y="530"/>
                  </a:lnTo>
                  <a:lnTo>
                    <a:pt x="452" y="527"/>
                  </a:lnTo>
                  <a:lnTo>
                    <a:pt x="452" y="523"/>
                  </a:lnTo>
                  <a:lnTo>
                    <a:pt x="453" y="521"/>
                  </a:lnTo>
                  <a:lnTo>
                    <a:pt x="454" y="518"/>
                  </a:lnTo>
                  <a:lnTo>
                    <a:pt x="456" y="516"/>
                  </a:lnTo>
                  <a:lnTo>
                    <a:pt x="458" y="515"/>
                  </a:lnTo>
                  <a:lnTo>
                    <a:pt x="462" y="513"/>
                  </a:lnTo>
                  <a:lnTo>
                    <a:pt x="464" y="513"/>
                  </a:lnTo>
                  <a:lnTo>
                    <a:pt x="467" y="512"/>
                  </a:lnTo>
                  <a:lnTo>
                    <a:pt x="527" y="512"/>
                  </a:lnTo>
                  <a:lnTo>
                    <a:pt x="530" y="513"/>
                  </a:lnTo>
                  <a:lnTo>
                    <a:pt x="534" y="513"/>
                  </a:lnTo>
                  <a:lnTo>
                    <a:pt x="536" y="515"/>
                  </a:lnTo>
                  <a:lnTo>
                    <a:pt x="538" y="516"/>
                  </a:lnTo>
                  <a:lnTo>
                    <a:pt x="540" y="518"/>
                  </a:lnTo>
                  <a:lnTo>
                    <a:pt x="541" y="521"/>
                  </a:lnTo>
                  <a:lnTo>
                    <a:pt x="542" y="523"/>
                  </a:lnTo>
                  <a:lnTo>
                    <a:pt x="542" y="527"/>
                  </a:lnTo>
                  <a:lnTo>
                    <a:pt x="542" y="530"/>
                  </a:lnTo>
                  <a:lnTo>
                    <a:pt x="541" y="533"/>
                  </a:lnTo>
                  <a:lnTo>
                    <a:pt x="540" y="535"/>
                  </a:lnTo>
                  <a:lnTo>
                    <a:pt x="538" y="537"/>
                  </a:lnTo>
                  <a:lnTo>
                    <a:pt x="536" y="540"/>
                  </a:lnTo>
                  <a:lnTo>
                    <a:pt x="534" y="541"/>
                  </a:lnTo>
                  <a:lnTo>
                    <a:pt x="530" y="542"/>
                  </a:lnTo>
                  <a:lnTo>
                    <a:pt x="527" y="542"/>
                  </a:lnTo>
                  <a:lnTo>
                    <a:pt x="527" y="542"/>
                  </a:lnTo>
                  <a:close/>
                  <a:moveTo>
                    <a:pt x="527" y="663"/>
                  </a:moveTo>
                  <a:lnTo>
                    <a:pt x="467" y="663"/>
                  </a:lnTo>
                  <a:lnTo>
                    <a:pt x="464" y="662"/>
                  </a:lnTo>
                  <a:lnTo>
                    <a:pt x="462" y="661"/>
                  </a:lnTo>
                  <a:lnTo>
                    <a:pt x="458" y="660"/>
                  </a:lnTo>
                  <a:lnTo>
                    <a:pt x="456" y="658"/>
                  </a:lnTo>
                  <a:lnTo>
                    <a:pt x="454" y="655"/>
                  </a:lnTo>
                  <a:lnTo>
                    <a:pt x="453" y="653"/>
                  </a:lnTo>
                  <a:lnTo>
                    <a:pt x="452" y="650"/>
                  </a:lnTo>
                  <a:lnTo>
                    <a:pt x="452" y="648"/>
                  </a:lnTo>
                  <a:lnTo>
                    <a:pt x="452" y="645"/>
                  </a:lnTo>
                  <a:lnTo>
                    <a:pt x="453" y="641"/>
                  </a:lnTo>
                  <a:lnTo>
                    <a:pt x="454" y="639"/>
                  </a:lnTo>
                  <a:lnTo>
                    <a:pt x="456" y="637"/>
                  </a:lnTo>
                  <a:lnTo>
                    <a:pt x="458" y="635"/>
                  </a:lnTo>
                  <a:lnTo>
                    <a:pt x="462" y="634"/>
                  </a:lnTo>
                  <a:lnTo>
                    <a:pt x="464" y="633"/>
                  </a:lnTo>
                  <a:lnTo>
                    <a:pt x="467" y="633"/>
                  </a:lnTo>
                  <a:lnTo>
                    <a:pt x="527" y="633"/>
                  </a:lnTo>
                  <a:lnTo>
                    <a:pt x="530" y="633"/>
                  </a:lnTo>
                  <a:lnTo>
                    <a:pt x="534" y="634"/>
                  </a:lnTo>
                  <a:lnTo>
                    <a:pt x="536" y="635"/>
                  </a:lnTo>
                  <a:lnTo>
                    <a:pt x="538" y="637"/>
                  </a:lnTo>
                  <a:lnTo>
                    <a:pt x="540" y="639"/>
                  </a:lnTo>
                  <a:lnTo>
                    <a:pt x="541" y="641"/>
                  </a:lnTo>
                  <a:lnTo>
                    <a:pt x="542" y="645"/>
                  </a:lnTo>
                  <a:lnTo>
                    <a:pt x="542" y="648"/>
                  </a:lnTo>
                  <a:lnTo>
                    <a:pt x="542" y="650"/>
                  </a:lnTo>
                  <a:lnTo>
                    <a:pt x="541" y="653"/>
                  </a:lnTo>
                  <a:lnTo>
                    <a:pt x="540" y="655"/>
                  </a:lnTo>
                  <a:lnTo>
                    <a:pt x="538" y="658"/>
                  </a:lnTo>
                  <a:lnTo>
                    <a:pt x="536" y="660"/>
                  </a:lnTo>
                  <a:lnTo>
                    <a:pt x="534" y="662"/>
                  </a:lnTo>
                  <a:lnTo>
                    <a:pt x="530" y="662"/>
                  </a:lnTo>
                  <a:lnTo>
                    <a:pt x="527" y="663"/>
                  </a:lnTo>
                  <a:lnTo>
                    <a:pt x="527" y="663"/>
                  </a:lnTo>
                  <a:close/>
                  <a:moveTo>
                    <a:pt x="347" y="633"/>
                  </a:moveTo>
                  <a:lnTo>
                    <a:pt x="407" y="633"/>
                  </a:lnTo>
                  <a:lnTo>
                    <a:pt x="410" y="633"/>
                  </a:lnTo>
                  <a:lnTo>
                    <a:pt x="412" y="634"/>
                  </a:lnTo>
                  <a:lnTo>
                    <a:pt x="416" y="635"/>
                  </a:lnTo>
                  <a:lnTo>
                    <a:pt x="418" y="637"/>
                  </a:lnTo>
                  <a:lnTo>
                    <a:pt x="420" y="639"/>
                  </a:lnTo>
                  <a:lnTo>
                    <a:pt x="421" y="641"/>
                  </a:lnTo>
                  <a:lnTo>
                    <a:pt x="422" y="645"/>
                  </a:lnTo>
                  <a:lnTo>
                    <a:pt x="422" y="648"/>
                  </a:lnTo>
                  <a:lnTo>
                    <a:pt x="422" y="650"/>
                  </a:lnTo>
                  <a:lnTo>
                    <a:pt x="421" y="653"/>
                  </a:lnTo>
                  <a:lnTo>
                    <a:pt x="420" y="655"/>
                  </a:lnTo>
                  <a:lnTo>
                    <a:pt x="418" y="658"/>
                  </a:lnTo>
                  <a:lnTo>
                    <a:pt x="416" y="660"/>
                  </a:lnTo>
                  <a:lnTo>
                    <a:pt x="412" y="662"/>
                  </a:lnTo>
                  <a:lnTo>
                    <a:pt x="410" y="662"/>
                  </a:lnTo>
                  <a:lnTo>
                    <a:pt x="407" y="663"/>
                  </a:lnTo>
                  <a:lnTo>
                    <a:pt x="347" y="663"/>
                  </a:lnTo>
                  <a:lnTo>
                    <a:pt x="344" y="662"/>
                  </a:lnTo>
                  <a:lnTo>
                    <a:pt x="340" y="661"/>
                  </a:lnTo>
                  <a:lnTo>
                    <a:pt x="338" y="660"/>
                  </a:lnTo>
                  <a:lnTo>
                    <a:pt x="336" y="658"/>
                  </a:lnTo>
                  <a:lnTo>
                    <a:pt x="334" y="655"/>
                  </a:lnTo>
                  <a:lnTo>
                    <a:pt x="333" y="653"/>
                  </a:lnTo>
                  <a:lnTo>
                    <a:pt x="332" y="650"/>
                  </a:lnTo>
                  <a:lnTo>
                    <a:pt x="332" y="648"/>
                  </a:lnTo>
                  <a:lnTo>
                    <a:pt x="332" y="645"/>
                  </a:lnTo>
                  <a:lnTo>
                    <a:pt x="333" y="641"/>
                  </a:lnTo>
                  <a:lnTo>
                    <a:pt x="334" y="639"/>
                  </a:lnTo>
                  <a:lnTo>
                    <a:pt x="336" y="637"/>
                  </a:lnTo>
                  <a:lnTo>
                    <a:pt x="338" y="635"/>
                  </a:lnTo>
                  <a:lnTo>
                    <a:pt x="340" y="634"/>
                  </a:lnTo>
                  <a:lnTo>
                    <a:pt x="344" y="633"/>
                  </a:lnTo>
                  <a:lnTo>
                    <a:pt x="347" y="633"/>
                  </a:lnTo>
                  <a:close/>
                  <a:moveTo>
                    <a:pt x="332" y="407"/>
                  </a:moveTo>
                  <a:lnTo>
                    <a:pt x="332" y="403"/>
                  </a:lnTo>
                  <a:lnTo>
                    <a:pt x="333" y="401"/>
                  </a:lnTo>
                  <a:lnTo>
                    <a:pt x="334" y="398"/>
                  </a:lnTo>
                  <a:lnTo>
                    <a:pt x="336" y="396"/>
                  </a:lnTo>
                  <a:lnTo>
                    <a:pt x="338" y="394"/>
                  </a:lnTo>
                  <a:lnTo>
                    <a:pt x="340" y="393"/>
                  </a:lnTo>
                  <a:lnTo>
                    <a:pt x="344" y="392"/>
                  </a:lnTo>
                  <a:lnTo>
                    <a:pt x="347" y="392"/>
                  </a:lnTo>
                  <a:lnTo>
                    <a:pt x="407" y="392"/>
                  </a:lnTo>
                  <a:lnTo>
                    <a:pt x="410" y="392"/>
                  </a:lnTo>
                  <a:lnTo>
                    <a:pt x="412" y="393"/>
                  </a:lnTo>
                  <a:lnTo>
                    <a:pt x="416" y="394"/>
                  </a:lnTo>
                  <a:lnTo>
                    <a:pt x="418" y="396"/>
                  </a:lnTo>
                  <a:lnTo>
                    <a:pt x="420" y="398"/>
                  </a:lnTo>
                  <a:lnTo>
                    <a:pt x="421" y="401"/>
                  </a:lnTo>
                  <a:lnTo>
                    <a:pt x="422" y="403"/>
                  </a:lnTo>
                  <a:lnTo>
                    <a:pt x="422" y="407"/>
                  </a:lnTo>
                  <a:lnTo>
                    <a:pt x="422" y="410"/>
                  </a:lnTo>
                  <a:lnTo>
                    <a:pt x="421" y="412"/>
                  </a:lnTo>
                  <a:lnTo>
                    <a:pt x="420" y="415"/>
                  </a:lnTo>
                  <a:lnTo>
                    <a:pt x="418" y="417"/>
                  </a:lnTo>
                  <a:lnTo>
                    <a:pt x="416" y="419"/>
                  </a:lnTo>
                  <a:lnTo>
                    <a:pt x="412" y="420"/>
                  </a:lnTo>
                  <a:lnTo>
                    <a:pt x="410" y="422"/>
                  </a:lnTo>
                  <a:lnTo>
                    <a:pt x="407" y="422"/>
                  </a:lnTo>
                  <a:lnTo>
                    <a:pt x="347" y="422"/>
                  </a:lnTo>
                  <a:lnTo>
                    <a:pt x="344" y="422"/>
                  </a:lnTo>
                  <a:lnTo>
                    <a:pt x="340" y="420"/>
                  </a:lnTo>
                  <a:lnTo>
                    <a:pt x="338" y="419"/>
                  </a:lnTo>
                  <a:lnTo>
                    <a:pt x="336" y="417"/>
                  </a:lnTo>
                  <a:lnTo>
                    <a:pt x="334" y="415"/>
                  </a:lnTo>
                  <a:lnTo>
                    <a:pt x="333" y="412"/>
                  </a:lnTo>
                  <a:lnTo>
                    <a:pt x="332" y="410"/>
                  </a:lnTo>
                  <a:lnTo>
                    <a:pt x="332" y="407"/>
                  </a:lnTo>
                  <a:lnTo>
                    <a:pt x="332" y="407"/>
                  </a:lnTo>
                  <a:close/>
                  <a:moveTo>
                    <a:pt x="347" y="512"/>
                  </a:moveTo>
                  <a:lnTo>
                    <a:pt x="407" y="512"/>
                  </a:lnTo>
                  <a:lnTo>
                    <a:pt x="410" y="513"/>
                  </a:lnTo>
                  <a:lnTo>
                    <a:pt x="412" y="513"/>
                  </a:lnTo>
                  <a:lnTo>
                    <a:pt x="416" y="515"/>
                  </a:lnTo>
                  <a:lnTo>
                    <a:pt x="418" y="516"/>
                  </a:lnTo>
                  <a:lnTo>
                    <a:pt x="420" y="518"/>
                  </a:lnTo>
                  <a:lnTo>
                    <a:pt x="421" y="521"/>
                  </a:lnTo>
                  <a:lnTo>
                    <a:pt x="422" y="523"/>
                  </a:lnTo>
                  <a:lnTo>
                    <a:pt x="422" y="527"/>
                  </a:lnTo>
                  <a:lnTo>
                    <a:pt x="422" y="530"/>
                  </a:lnTo>
                  <a:lnTo>
                    <a:pt x="421" y="533"/>
                  </a:lnTo>
                  <a:lnTo>
                    <a:pt x="420" y="535"/>
                  </a:lnTo>
                  <a:lnTo>
                    <a:pt x="418" y="537"/>
                  </a:lnTo>
                  <a:lnTo>
                    <a:pt x="416" y="540"/>
                  </a:lnTo>
                  <a:lnTo>
                    <a:pt x="412" y="541"/>
                  </a:lnTo>
                  <a:lnTo>
                    <a:pt x="410" y="542"/>
                  </a:lnTo>
                  <a:lnTo>
                    <a:pt x="407" y="542"/>
                  </a:lnTo>
                  <a:lnTo>
                    <a:pt x="347" y="542"/>
                  </a:lnTo>
                  <a:lnTo>
                    <a:pt x="344" y="542"/>
                  </a:lnTo>
                  <a:lnTo>
                    <a:pt x="340" y="541"/>
                  </a:lnTo>
                  <a:lnTo>
                    <a:pt x="338" y="540"/>
                  </a:lnTo>
                  <a:lnTo>
                    <a:pt x="336" y="537"/>
                  </a:lnTo>
                  <a:lnTo>
                    <a:pt x="334" y="535"/>
                  </a:lnTo>
                  <a:lnTo>
                    <a:pt x="333" y="533"/>
                  </a:lnTo>
                  <a:lnTo>
                    <a:pt x="332" y="530"/>
                  </a:lnTo>
                  <a:lnTo>
                    <a:pt x="332" y="527"/>
                  </a:lnTo>
                  <a:lnTo>
                    <a:pt x="332" y="523"/>
                  </a:lnTo>
                  <a:lnTo>
                    <a:pt x="333" y="521"/>
                  </a:lnTo>
                  <a:lnTo>
                    <a:pt x="334" y="518"/>
                  </a:lnTo>
                  <a:lnTo>
                    <a:pt x="336" y="516"/>
                  </a:lnTo>
                  <a:lnTo>
                    <a:pt x="338" y="515"/>
                  </a:lnTo>
                  <a:lnTo>
                    <a:pt x="340" y="513"/>
                  </a:lnTo>
                  <a:lnTo>
                    <a:pt x="344" y="513"/>
                  </a:lnTo>
                  <a:lnTo>
                    <a:pt x="347" y="512"/>
                  </a:lnTo>
                  <a:close/>
                  <a:moveTo>
                    <a:pt x="527" y="783"/>
                  </a:moveTo>
                  <a:lnTo>
                    <a:pt x="347" y="783"/>
                  </a:lnTo>
                  <a:lnTo>
                    <a:pt x="344" y="783"/>
                  </a:lnTo>
                  <a:lnTo>
                    <a:pt x="340" y="782"/>
                  </a:lnTo>
                  <a:lnTo>
                    <a:pt x="338" y="780"/>
                  </a:lnTo>
                  <a:lnTo>
                    <a:pt x="336" y="779"/>
                  </a:lnTo>
                  <a:lnTo>
                    <a:pt x="334" y="777"/>
                  </a:lnTo>
                  <a:lnTo>
                    <a:pt x="333" y="773"/>
                  </a:lnTo>
                  <a:lnTo>
                    <a:pt x="332" y="771"/>
                  </a:lnTo>
                  <a:lnTo>
                    <a:pt x="332" y="768"/>
                  </a:lnTo>
                  <a:lnTo>
                    <a:pt x="332" y="765"/>
                  </a:lnTo>
                  <a:lnTo>
                    <a:pt x="333" y="762"/>
                  </a:lnTo>
                  <a:lnTo>
                    <a:pt x="334" y="759"/>
                  </a:lnTo>
                  <a:lnTo>
                    <a:pt x="336" y="757"/>
                  </a:lnTo>
                  <a:lnTo>
                    <a:pt x="338" y="755"/>
                  </a:lnTo>
                  <a:lnTo>
                    <a:pt x="340" y="754"/>
                  </a:lnTo>
                  <a:lnTo>
                    <a:pt x="344" y="753"/>
                  </a:lnTo>
                  <a:lnTo>
                    <a:pt x="347" y="753"/>
                  </a:lnTo>
                  <a:lnTo>
                    <a:pt x="527" y="753"/>
                  </a:lnTo>
                  <a:lnTo>
                    <a:pt x="530" y="753"/>
                  </a:lnTo>
                  <a:lnTo>
                    <a:pt x="534" y="754"/>
                  </a:lnTo>
                  <a:lnTo>
                    <a:pt x="536" y="755"/>
                  </a:lnTo>
                  <a:lnTo>
                    <a:pt x="538" y="757"/>
                  </a:lnTo>
                  <a:lnTo>
                    <a:pt x="540" y="759"/>
                  </a:lnTo>
                  <a:lnTo>
                    <a:pt x="541" y="762"/>
                  </a:lnTo>
                  <a:lnTo>
                    <a:pt x="542" y="765"/>
                  </a:lnTo>
                  <a:lnTo>
                    <a:pt x="542" y="768"/>
                  </a:lnTo>
                  <a:lnTo>
                    <a:pt x="542" y="771"/>
                  </a:lnTo>
                  <a:lnTo>
                    <a:pt x="541" y="773"/>
                  </a:lnTo>
                  <a:lnTo>
                    <a:pt x="540" y="777"/>
                  </a:lnTo>
                  <a:lnTo>
                    <a:pt x="538" y="779"/>
                  </a:lnTo>
                  <a:lnTo>
                    <a:pt x="536" y="780"/>
                  </a:lnTo>
                  <a:lnTo>
                    <a:pt x="534" y="782"/>
                  </a:lnTo>
                  <a:lnTo>
                    <a:pt x="530" y="783"/>
                  </a:lnTo>
                  <a:lnTo>
                    <a:pt x="527" y="783"/>
                  </a:lnTo>
                  <a:close/>
                  <a:moveTo>
                    <a:pt x="287" y="422"/>
                  </a:moveTo>
                  <a:lnTo>
                    <a:pt x="227" y="422"/>
                  </a:lnTo>
                  <a:lnTo>
                    <a:pt x="224" y="422"/>
                  </a:lnTo>
                  <a:lnTo>
                    <a:pt x="220" y="420"/>
                  </a:lnTo>
                  <a:lnTo>
                    <a:pt x="218" y="419"/>
                  </a:lnTo>
                  <a:lnTo>
                    <a:pt x="216" y="417"/>
                  </a:lnTo>
                  <a:lnTo>
                    <a:pt x="214" y="415"/>
                  </a:lnTo>
                  <a:lnTo>
                    <a:pt x="213" y="412"/>
                  </a:lnTo>
                  <a:lnTo>
                    <a:pt x="212" y="410"/>
                  </a:lnTo>
                  <a:lnTo>
                    <a:pt x="211" y="407"/>
                  </a:lnTo>
                  <a:lnTo>
                    <a:pt x="212" y="403"/>
                  </a:lnTo>
                  <a:lnTo>
                    <a:pt x="213" y="401"/>
                  </a:lnTo>
                  <a:lnTo>
                    <a:pt x="214" y="398"/>
                  </a:lnTo>
                  <a:lnTo>
                    <a:pt x="216" y="396"/>
                  </a:lnTo>
                  <a:lnTo>
                    <a:pt x="218" y="394"/>
                  </a:lnTo>
                  <a:lnTo>
                    <a:pt x="220" y="393"/>
                  </a:lnTo>
                  <a:lnTo>
                    <a:pt x="224" y="392"/>
                  </a:lnTo>
                  <a:lnTo>
                    <a:pt x="227" y="392"/>
                  </a:lnTo>
                  <a:lnTo>
                    <a:pt x="287" y="392"/>
                  </a:lnTo>
                  <a:lnTo>
                    <a:pt x="289" y="392"/>
                  </a:lnTo>
                  <a:lnTo>
                    <a:pt x="292" y="393"/>
                  </a:lnTo>
                  <a:lnTo>
                    <a:pt x="294" y="394"/>
                  </a:lnTo>
                  <a:lnTo>
                    <a:pt x="298" y="396"/>
                  </a:lnTo>
                  <a:lnTo>
                    <a:pt x="299" y="398"/>
                  </a:lnTo>
                  <a:lnTo>
                    <a:pt x="301" y="401"/>
                  </a:lnTo>
                  <a:lnTo>
                    <a:pt x="301" y="403"/>
                  </a:lnTo>
                  <a:lnTo>
                    <a:pt x="302" y="407"/>
                  </a:lnTo>
                  <a:lnTo>
                    <a:pt x="301" y="410"/>
                  </a:lnTo>
                  <a:lnTo>
                    <a:pt x="301" y="412"/>
                  </a:lnTo>
                  <a:lnTo>
                    <a:pt x="299" y="415"/>
                  </a:lnTo>
                  <a:lnTo>
                    <a:pt x="298" y="417"/>
                  </a:lnTo>
                  <a:lnTo>
                    <a:pt x="294" y="419"/>
                  </a:lnTo>
                  <a:lnTo>
                    <a:pt x="292" y="420"/>
                  </a:lnTo>
                  <a:lnTo>
                    <a:pt x="289" y="422"/>
                  </a:lnTo>
                  <a:lnTo>
                    <a:pt x="287" y="422"/>
                  </a:lnTo>
                  <a:lnTo>
                    <a:pt x="287" y="422"/>
                  </a:lnTo>
                  <a:close/>
                  <a:moveTo>
                    <a:pt x="287" y="542"/>
                  </a:moveTo>
                  <a:lnTo>
                    <a:pt x="227" y="542"/>
                  </a:lnTo>
                  <a:lnTo>
                    <a:pt x="224" y="542"/>
                  </a:lnTo>
                  <a:lnTo>
                    <a:pt x="220" y="541"/>
                  </a:lnTo>
                  <a:lnTo>
                    <a:pt x="218" y="540"/>
                  </a:lnTo>
                  <a:lnTo>
                    <a:pt x="216" y="537"/>
                  </a:lnTo>
                  <a:lnTo>
                    <a:pt x="214" y="535"/>
                  </a:lnTo>
                  <a:lnTo>
                    <a:pt x="213" y="533"/>
                  </a:lnTo>
                  <a:lnTo>
                    <a:pt x="212" y="530"/>
                  </a:lnTo>
                  <a:lnTo>
                    <a:pt x="211" y="527"/>
                  </a:lnTo>
                  <a:lnTo>
                    <a:pt x="212" y="523"/>
                  </a:lnTo>
                  <a:lnTo>
                    <a:pt x="213" y="521"/>
                  </a:lnTo>
                  <a:lnTo>
                    <a:pt x="214" y="518"/>
                  </a:lnTo>
                  <a:lnTo>
                    <a:pt x="216" y="516"/>
                  </a:lnTo>
                  <a:lnTo>
                    <a:pt x="218" y="515"/>
                  </a:lnTo>
                  <a:lnTo>
                    <a:pt x="220" y="513"/>
                  </a:lnTo>
                  <a:lnTo>
                    <a:pt x="224" y="513"/>
                  </a:lnTo>
                  <a:lnTo>
                    <a:pt x="227" y="512"/>
                  </a:lnTo>
                  <a:lnTo>
                    <a:pt x="287" y="512"/>
                  </a:lnTo>
                  <a:lnTo>
                    <a:pt x="289" y="513"/>
                  </a:lnTo>
                  <a:lnTo>
                    <a:pt x="292" y="513"/>
                  </a:lnTo>
                  <a:lnTo>
                    <a:pt x="294" y="515"/>
                  </a:lnTo>
                  <a:lnTo>
                    <a:pt x="298" y="516"/>
                  </a:lnTo>
                  <a:lnTo>
                    <a:pt x="299" y="518"/>
                  </a:lnTo>
                  <a:lnTo>
                    <a:pt x="301" y="521"/>
                  </a:lnTo>
                  <a:lnTo>
                    <a:pt x="301" y="523"/>
                  </a:lnTo>
                  <a:lnTo>
                    <a:pt x="302" y="527"/>
                  </a:lnTo>
                  <a:lnTo>
                    <a:pt x="301" y="530"/>
                  </a:lnTo>
                  <a:lnTo>
                    <a:pt x="301" y="533"/>
                  </a:lnTo>
                  <a:lnTo>
                    <a:pt x="299" y="535"/>
                  </a:lnTo>
                  <a:lnTo>
                    <a:pt x="298" y="537"/>
                  </a:lnTo>
                  <a:lnTo>
                    <a:pt x="294" y="540"/>
                  </a:lnTo>
                  <a:lnTo>
                    <a:pt x="292" y="541"/>
                  </a:lnTo>
                  <a:lnTo>
                    <a:pt x="289" y="542"/>
                  </a:lnTo>
                  <a:lnTo>
                    <a:pt x="287" y="542"/>
                  </a:lnTo>
                  <a:lnTo>
                    <a:pt x="287" y="542"/>
                  </a:lnTo>
                  <a:close/>
                  <a:moveTo>
                    <a:pt x="287" y="663"/>
                  </a:moveTo>
                  <a:lnTo>
                    <a:pt x="227" y="663"/>
                  </a:lnTo>
                  <a:lnTo>
                    <a:pt x="224" y="662"/>
                  </a:lnTo>
                  <a:lnTo>
                    <a:pt x="220" y="661"/>
                  </a:lnTo>
                  <a:lnTo>
                    <a:pt x="218" y="660"/>
                  </a:lnTo>
                  <a:lnTo>
                    <a:pt x="216" y="658"/>
                  </a:lnTo>
                  <a:lnTo>
                    <a:pt x="214" y="655"/>
                  </a:lnTo>
                  <a:lnTo>
                    <a:pt x="213" y="653"/>
                  </a:lnTo>
                  <a:lnTo>
                    <a:pt x="212" y="650"/>
                  </a:lnTo>
                  <a:lnTo>
                    <a:pt x="211" y="648"/>
                  </a:lnTo>
                  <a:lnTo>
                    <a:pt x="212" y="645"/>
                  </a:lnTo>
                  <a:lnTo>
                    <a:pt x="213" y="641"/>
                  </a:lnTo>
                  <a:lnTo>
                    <a:pt x="214" y="639"/>
                  </a:lnTo>
                  <a:lnTo>
                    <a:pt x="216" y="637"/>
                  </a:lnTo>
                  <a:lnTo>
                    <a:pt x="218" y="635"/>
                  </a:lnTo>
                  <a:lnTo>
                    <a:pt x="220" y="634"/>
                  </a:lnTo>
                  <a:lnTo>
                    <a:pt x="224" y="633"/>
                  </a:lnTo>
                  <a:lnTo>
                    <a:pt x="227" y="633"/>
                  </a:lnTo>
                  <a:lnTo>
                    <a:pt x="287" y="633"/>
                  </a:lnTo>
                  <a:lnTo>
                    <a:pt x="289" y="633"/>
                  </a:lnTo>
                  <a:lnTo>
                    <a:pt x="292" y="634"/>
                  </a:lnTo>
                  <a:lnTo>
                    <a:pt x="294" y="635"/>
                  </a:lnTo>
                  <a:lnTo>
                    <a:pt x="298" y="637"/>
                  </a:lnTo>
                  <a:lnTo>
                    <a:pt x="299" y="639"/>
                  </a:lnTo>
                  <a:lnTo>
                    <a:pt x="301" y="641"/>
                  </a:lnTo>
                  <a:lnTo>
                    <a:pt x="301" y="645"/>
                  </a:lnTo>
                  <a:lnTo>
                    <a:pt x="302" y="648"/>
                  </a:lnTo>
                  <a:lnTo>
                    <a:pt x="301" y="650"/>
                  </a:lnTo>
                  <a:lnTo>
                    <a:pt x="301" y="653"/>
                  </a:lnTo>
                  <a:lnTo>
                    <a:pt x="299" y="655"/>
                  </a:lnTo>
                  <a:lnTo>
                    <a:pt x="298" y="658"/>
                  </a:lnTo>
                  <a:lnTo>
                    <a:pt x="294" y="660"/>
                  </a:lnTo>
                  <a:lnTo>
                    <a:pt x="292" y="662"/>
                  </a:lnTo>
                  <a:lnTo>
                    <a:pt x="289" y="662"/>
                  </a:lnTo>
                  <a:lnTo>
                    <a:pt x="287" y="663"/>
                  </a:lnTo>
                  <a:lnTo>
                    <a:pt x="287" y="663"/>
                  </a:lnTo>
                  <a:close/>
                  <a:moveTo>
                    <a:pt x="287" y="783"/>
                  </a:moveTo>
                  <a:lnTo>
                    <a:pt x="227" y="783"/>
                  </a:lnTo>
                  <a:lnTo>
                    <a:pt x="224" y="783"/>
                  </a:lnTo>
                  <a:lnTo>
                    <a:pt x="220" y="782"/>
                  </a:lnTo>
                  <a:lnTo>
                    <a:pt x="218" y="780"/>
                  </a:lnTo>
                  <a:lnTo>
                    <a:pt x="216" y="779"/>
                  </a:lnTo>
                  <a:lnTo>
                    <a:pt x="214" y="777"/>
                  </a:lnTo>
                  <a:lnTo>
                    <a:pt x="213" y="773"/>
                  </a:lnTo>
                  <a:lnTo>
                    <a:pt x="212" y="771"/>
                  </a:lnTo>
                  <a:lnTo>
                    <a:pt x="211" y="768"/>
                  </a:lnTo>
                  <a:lnTo>
                    <a:pt x="212" y="765"/>
                  </a:lnTo>
                  <a:lnTo>
                    <a:pt x="213" y="762"/>
                  </a:lnTo>
                  <a:lnTo>
                    <a:pt x="214" y="759"/>
                  </a:lnTo>
                  <a:lnTo>
                    <a:pt x="216" y="757"/>
                  </a:lnTo>
                  <a:lnTo>
                    <a:pt x="218" y="755"/>
                  </a:lnTo>
                  <a:lnTo>
                    <a:pt x="220" y="754"/>
                  </a:lnTo>
                  <a:lnTo>
                    <a:pt x="224" y="753"/>
                  </a:lnTo>
                  <a:lnTo>
                    <a:pt x="227" y="753"/>
                  </a:lnTo>
                  <a:lnTo>
                    <a:pt x="287" y="753"/>
                  </a:lnTo>
                  <a:lnTo>
                    <a:pt x="289" y="753"/>
                  </a:lnTo>
                  <a:lnTo>
                    <a:pt x="292" y="754"/>
                  </a:lnTo>
                  <a:lnTo>
                    <a:pt x="294" y="755"/>
                  </a:lnTo>
                  <a:lnTo>
                    <a:pt x="298" y="757"/>
                  </a:lnTo>
                  <a:lnTo>
                    <a:pt x="299" y="759"/>
                  </a:lnTo>
                  <a:lnTo>
                    <a:pt x="301" y="762"/>
                  </a:lnTo>
                  <a:lnTo>
                    <a:pt x="301" y="765"/>
                  </a:lnTo>
                  <a:lnTo>
                    <a:pt x="302" y="768"/>
                  </a:lnTo>
                  <a:lnTo>
                    <a:pt x="301" y="771"/>
                  </a:lnTo>
                  <a:lnTo>
                    <a:pt x="301" y="773"/>
                  </a:lnTo>
                  <a:lnTo>
                    <a:pt x="299" y="777"/>
                  </a:lnTo>
                  <a:lnTo>
                    <a:pt x="298" y="779"/>
                  </a:lnTo>
                  <a:lnTo>
                    <a:pt x="294" y="780"/>
                  </a:lnTo>
                  <a:lnTo>
                    <a:pt x="292" y="782"/>
                  </a:lnTo>
                  <a:lnTo>
                    <a:pt x="289" y="783"/>
                  </a:lnTo>
                  <a:lnTo>
                    <a:pt x="287" y="783"/>
                  </a:lnTo>
                  <a:close/>
                  <a:moveTo>
                    <a:pt x="166" y="422"/>
                  </a:moveTo>
                  <a:lnTo>
                    <a:pt x="106" y="422"/>
                  </a:lnTo>
                  <a:lnTo>
                    <a:pt x="102" y="422"/>
                  </a:lnTo>
                  <a:lnTo>
                    <a:pt x="100" y="420"/>
                  </a:lnTo>
                  <a:lnTo>
                    <a:pt x="97" y="419"/>
                  </a:lnTo>
                  <a:lnTo>
                    <a:pt x="95" y="417"/>
                  </a:lnTo>
                  <a:lnTo>
                    <a:pt x="94" y="415"/>
                  </a:lnTo>
                  <a:lnTo>
                    <a:pt x="92" y="412"/>
                  </a:lnTo>
                  <a:lnTo>
                    <a:pt x="91" y="410"/>
                  </a:lnTo>
                  <a:lnTo>
                    <a:pt x="91" y="407"/>
                  </a:lnTo>
                  <a:lnTo>
                    <a:pt x="91" y="403"/>
                  </a:lnTo>
                  <a:lnTo>
                    <a:pt x="92" y="401"/>
                  </a:lnTo>
                  <a:lnTo>
                    <a:pt x="94" y="398"/>
                  </a:lnTo>
                  <a:lnTo>
                    <a:pt x="95" y="396"/>
                  </a:lnTo>
                  <a:lnTo>
                    <a:pt x="97" y="394"/>
                  </a:lnTo>
                  <a:lnTo>
                    <a:pt x="100" y="393"/>
                  </a:lnTo>
                  <a:lnTo>
                    <a:pt x="102" y="392"/>
                  </a:lnTo>
                  <a:lnTo>
                    <a:pt x="106" y="392"/>
                  </a:lnTo>
                  <a:lnTo>
                    <a:pt x="166" y="392"/>
                  </a:lnTo>
                  <a:lnTo>
                    <a:pt x="169" y="392"/>
                  </a:lnTo>
                  <a:lnTo>
                    <a:pt x="172" y="393"/>
                  </a:lnTo>
                  <a:lnTo>
                    <a:pt x="174" y="394"/>
                  </a:lnTo>
                  <a:lnTo>
                    <a:pt x="176" y="396"/>
                  </a:lnTo>
                  <a:lnTo>
                    <a:pt x="179" y="398"/>
                  </a:lnTo>
                  <a:lnTo>
                    <a:pt x="180" y="401"/>
                  </a:lnTo>
                  <a:lnTo>
                    <a:pt x="181" y="403"/>
                  </a:lnTo>
                  <a:lnTo>
                    <a:pt x="181" y="407"/>
                  </a:lnTo>
                  <a:lnTo>
                    <a:pt x="181" y="410"/>
                  </a:lnTo>
                  <a:lnTo>
                    <a:pt x="180" y="412"/>
                  </a:lnTo>
                  <a:lnTo>
                    <a:pt x="179" y="415"/>
                  </a:lnTo>
                  <a:lnTo>
                    <a:pt x="176" y="417"/>
                  </a:lnTo>
                  <a:lnTo>
                    <a:pt x="174" y="419"/>
                  </a:lnTo>
                  <a:lnTo>
                    <a:pt x="172" y="420"/>
                  </a:lnTo>
                  <a:lnTo>
                    <a:pt x="169" y="422"/>
                  </a:lnTo>
                  <a:lnTo>
                    <a:pt x="166" y="422"/>
                  </a:lnTo>
                  <a:lnTo>
                    <a:pt x="166" y="422"/>
                  </a:lnTo>
                  <a:close/>
                  <a:moveTo>
                    <a:pt x="166" y="542"/>
                  </a:moveTo>
                  <a:lnTo>
                    <a:pt x="106" y="542"/>
                  </a:lnTo>
                  <a:lnTo>
                    <a:pt x="102" y="542"/>
                  </a:lnTo>
                  <a:lnTo>
                    <a:pt x="100" y="541"/>
                  </a:lnTo>
                  <a:lnTo>
                    <a:pt x="97" y="540"/>
                  </a:lnTo>
                  <a:lnTo>
                    <a:pt x="95" y="537"/>
                  </a:lnTo>
                  <a:lnTo>
                    <a:pt x="94" y="535"/>
                  </a:lnTo>
                  <a:lnTo>
                    <a:pt x="92" y="533"/>
                  </a:lnTo>
                  <a:lnTo>
                    <a:pt x="91" y="530"/>
                  </a:lnTo>
                  <a:lnTo>
                    <a:pt x="91" y="527"/>
                  </a:lnTo>
                  <a:lnTo>
                    <a:pt x="91" y="523"/>
                  </a:lnTo>
                  <a:lnTo>
                    <a:pt x="92" y="521"/>
                  </a:lnTo>
                  <a:lnTo>
                    <a:pt x="94" y="518"/>
                  </a:lnTo>
                  <a:lnTo>
                    <a:pt x="95" y="516"/>
                  </a:lnTo>
                  <a:lnTo>
                    <a:pt x="97" y="515"/>
                  </a:lnTo>
                  <a:lnTo>
                    <a:pt x="100" y="513"/>
                  </a:lnTo>
                  <a:lnTo>
                    <a:pt x="102" y="513"/>
                  </a:lnTo>
                  <a:lnTo>
                    <a:pt x="106" y="512"/>
                  </a:lnTo>
                  <a:lnTo>
                    <a:pt x="166" y="512"/>
                  </a:lnTo>
                  <a:lnTo>
                    <a:pt x="169" y="513"/>
                  </a:lnTo>
                  <a:lnTo>
                    <a:pt x="172" y="513"/>
                  </a:lnTo>
                  <a:lnTo>
                    <a:pt x="174" y="515"/>
                  </a:lnTo>
                  <a:lnTo>
                    <a:pt x="176" y="516"/>
                  </a:lnTo>
                  <a:lnTo>
                    <a:pt x="179" y="518"/>
                  </a:lnTo>
                  <a:lnTo>
                    <a:pt x="180" y="521"/>
                  </a:lnTo>
                  <a:lnTo>
                    <a:pt x="181" y="523"/>
                  </a:lnTo>
                  <a:lnTo>
                    <a:pt x="181" y="527"/>
                  </a:lnTo>
                  <a:lnTo>
                    <a:pt x="181" y="530"/>
                  </a:lnTo>
                  <a:lnTo>
                    <a:pt x="180" y="533"/>
                  </a:lnTo>
                  <a:lnTo>
                    <a:pt x="179" y="535"/>
                  </a:lnTo>
                  <a:lnTo>
                    <a:pt x="176" y="537"/>
                  </a:lnTo>
                  <a:lnTo>
                    <a:pt x="174" y="540"/>
                  </a:lnTo>
                  <a:lnTo>
                    <a:pt x="172" y="541"/>
                  </a:lnTo>
                  <a:lnTo>
                    <a:pt x="169" y="542"/>
                  </a:lnTo>
                  <a:lnTo>
                    <a:pt x="166" y="542"/>
                  </a:lnTo>
                  <a:lnTo>
                    <a:pt x="166" y="542"/>
                  </a:lnTo>
                  <a:close/>
                  <a:moveTo>
                    <a:pt x="166" y="663"/>
                  </a:moveTo>
                  <a:lnTo>
                    <a:pt x="106" y="663"/>
                  </a:lnTo>
                  <a:lnTo>
                    <a:pt x="102" y="662"/>
                  </a:lnTo>
                  <a:lnTo>
                    <a:pt x="100" y="661"/>
                  </a:lnTo>
                  <a:lnTo>
                    <a:pt x="97" y="660"/>
                  </a:lnTo>
                  <a:lnTo>
                    <a:pt x="95" y="658"/>
                  </a:lnTo>
                  <a:lnTo>
                    <a:pt x="94" y="655"/>
                  </a:lnTo>
                  <a:lnTo>
                    <a:pt x="92" y="653"/>
                  </a:lnTo>
                  <a:lnTo>
                    <a:pt x="91" y="650"/>
                  </a:lnTo>
                  <a:lnTo>
                    <a:pt x="91" y="648"/>
                  </a:lnTo>
                  <a:lnTo>
                    <a:pt x="91" y="645"/>
                  </a:lnTo>
                  <a:lnTo>
                    <a:pt x="92" y="641"/>
                  </a:lnTo>
                  <a:lnTo>
                    <a:pt x="94" y="639"/>
                  </a:lnTo>
                  <a:lnTo>
                    <a:pt x="95" y="637"/>
                  </a:lnTo>
                  <a:lnTo>
                    <a:pt x="97" y="635"/>
                  </a:lnTo>
                  <a:lnTo>
                    <a:pt x="100" y="634"/>
                  </a:lnTo>
                  <a:lnTo>
                    <a:pt x="102" y="633"/>
                  </a:lnTo>
                  <a:lnTo>
                    <a:pt x="106" y="633"/>
                  </a:lnTo>
                  <a:lnTo>
                    <a:pt x="166" y="633"/>
                  </a:lnTo>
                  <a:lnTo>
                    <a:pt x="169" y="633"/>
                  </a:lnTo>
                  <a:lnTo>
                    <a:pt x="172" y="634"/>
                  </a:lnTo>
                  <a:lnTo>
                    <a:pt x="174" y="635"/>
                  </a:lnTo>
                  <a:lnTo>
                    <a:pt x="176" y="637"/>
                  </a:lnTo>
                  <a:lnTo>
                    <a:pt x="179" y="639"/>
                  </a:lnTo>
                  <a:lnTo>
                    <a:pt x="180" y="641"/>
                  </a:lnTo>
                  <a:lnTo>
                    <a:pt x="181" y="645"/>
                  </a:lnTo>
                  <a:lnTo>
                    <a:pt x="181" y="648"/>
                  </a:lnTo>
                  <a:lnTo>
                    <a:pt x="181" y="650"/>
                  </a:lnTo>
                  <a:lnTo>
                    <a:pt x="180" y="653"/>
                  </a:lnTo>
                  <a:lnTo>
                    <a:pt x="179" y="655"/>
                  </a:lnTo>
                  <a:lnTo>
                    <a:pt x="176" y="658"/>
                  </a:lnTo>
                  <a:lnTo>
                    <a:pt x="174" y="660"/>
                  </a:lnTo>
                  <a:lnTo>
                    <a:pt x="172" y="662"/>
                  </a:lnTo>
                  <a:lnTo>
                    <a:pt x="169" y="662"/>
                  </a:lnTo>
                  <a:lnTo>
                    <a:pt x="166" y="663"/>
                  </a:lnTo>
                  <a:lnTo>
                    <a:pt x="166" y="663"/>
                  </a:lnTo>
                  <a:close/>
                  <a:moveTo>
                    <a:pt x="166" y="783"/>
                  </a:moveTo>
                  <a:lnTo>
                    <a:pt x="106" y="783"/>
                  </a:lnTo>
                  <a:lnTo>
                    <a:pt x="102" y="783"/>
                  </a:lnTo>
                  <a:lnTo>
                    <a:pt x="100" y="782"/>
                  </a:lnTo>
                  <a:lnTo>
                    <a:pt x="97" y="780"/>
                  </a:lnTo>
                  <a:lnTo>
                    <a:pt x="95" y="779"/>
                  </a:lnTo>
                  <a:lnTo>
                    <a:pt x="94" y="777"/>
                  </a:lnTo>
                  <a:lnTo>
                    <a:pt x="92" y="773"/>
                  </a:lnTo>
                  <a:lnTo>
                    <a:pt x="91" y="771"/>
                  </a:lnTo>
                  <a:lnTo>
                    <a:pt x="91" y="768"/>
                  </a:lnTo>
                  <a:lnTo>
                    <a:pt x="91" y="765"/>
                  </a:lnTo>
                  <a:lnTo>
                    <a:pt x="92" y="762"/>
                  </a:lnTo>
                  <a:lnTo>
                    <a:pt x="94" y="759"/>
                  </a:lnTo>
                  <a:lnTo>
                    <a:pt x="95" y="757"/>
                  </a:lnTo>
                  <a:lnTo>
                    <a:pt x="97" y="755"/>
                  </a:lnTo>
                  <a:lnTo>
                    <a:pt x="100" y="754"/>
                  </a:lnTo>
                  <a:lnTo>
                    <a:pt x="102" y="753"/>
                  </a:lnTo>
                  <a:lnTo>
                    <a:pt x="106" y="753"/>
                  </a:lnTo>
                  <a:lnTo>
                    <a:pt x="166" y="753"/>
                  </a:lnTo>
                  <a:lnTo>
                    <a:pt x="169" y="753"/>
                  </a:lnTo>
                  <a:lnTo>
                    <a:pt x="172" y="754"/>
                  </a:lnTo>
                  <a:lnTo>
                    <a:pt x="174" y="755"/>
                  </a:lnTo>
                  <a:lnTo>
                    <a:pt x="176" y="757"/>
                  </a:lnTo>
                  <a:lnTo>
                    <a:pt x="179" y="759"/>
                  </a:lnTo>
                  <a:lnTo>
                    <a:pt x="180" y="762"/>
                  </a:lnTo>
                  <a:lnTo>
                    <a:pt x="181" y="765"/>
                  </a:lnTo>
                  <a:lnTo>
                    <a:pt x="181" y="768"/>
                  </a:lnTo>
                  <a:lnTo>
                    <a:pt x="181" y="771"/>
                  </a:lnTo>
                  <a:lnTo>
                    <a:pt x="180" y="773"/>
                  </a:lnTo>
                  <a:lnTo>
                    <a:pt x="179" y="777"/>
                  </a:lnTo>
                  <a:lnTo>
                    <a:pt x="176" y="779"/>
                  </a:lnTo>
                  <a:lnTo>
                    <a:pt x="174" y="780"/>
                  </a:lnTo>
                  <a:lnTo>
                    <a:pt x="172" y="782"/>
                  </a:lnTo>
                  <a:lnTo>
                    <a:pt x="169" y="783"/>
                  </a:lnTo>
                  <a:lnTo>
                    <a:pt x="166" y="783"/>
                  </a:lnTo>
                  <a:close/>
                  <a:moveTo>
                    <a:pt x="587" y="0"/>
                  </a:moveTo>
                  <a:lnTo>
                    <a:pt x="46" y="0"/>
                  </a:lnTo>
                  <a:lnTo>
                    <a:pt x="37" y="1"/>
                  </a:lnTo>
                  <a:lnTo>
                    <a:pt x="28" y="3"/>
                  </a:lnTo>
                  <a:lnTo>
                    <a:pt x="21" y="8"/>
                  </a:lnTo>
                  <a:lnTo>
                    <a:pt x="13" y="13"/>
                  </a:lnTo>
                  <a:lnTo>
                    <a:pt x="8" y="20"/>
                  </a:lnTo>
                  <a:lnTo>
                    <a:pt x="4" y="28"/>
                  </a:lnTo>
                  <a:lnTo>
                    <a:pt x="2" y="36"/>
                  </a:lnTo>
                  <a:lnTo>
                    <a:pt x="0" y="45"/>
                  </a:lnTo>
                  <a:lnTo>
                    <a:pt x="0" y="858"/>
                  </a:lnTo>
                  <a:lnTo>
                    <a:pt x="2" y="868"/>
                  </a:lnTo>
                  <a:lnTo>
                    <a:pt x="4" y="875"/>
                  </a:lnTo>
                  <a:lnTo>
                    <a:pt x="8" y="884"/>
                  </a:lnTo>
                  <a:lnTo>
                    <a:pt x="13" y="890"/>
                  </a:lnTo>
                  <a:lnTo>
                    <a:pt x="21" y="896"/>
                  </a:lnTo>
                  <a:lnTo>
                    <a:pt x="28" y="900"/>
                  </a:lnTo>
                  <a:lnTo>
                    <a:pt x="37" y="902"/>
                  </a:lnTo>
                  <a:lnTo>
                    <a:pt x="46" y="903"/>
                  </a:lnTo>
                  <a:lnTo>
                    <a:pt x="587" y="903"/>
                  </a:lnTo>
                  <a:lnTo>
                    <a:pt x="597" y="902"/>
                  </a:lnTo>
                  <a:lnTo>
                    <a:pt x="605" y="900"/>
                  </a:lnTo>
                  <a:lnTo>
                    <a:pt x="613" y="896"/>
                  </a:lnTo>
                  <a:lnTo>
                    <a:pt x="619" y="890"/>
                  </a:lnTo>
                  <a:lnTo>
                    <a:pt x="625" y="884"/>
                  </a:lnTo>
                  <a:lnTo>
                    <a:pt x="629" y="875"/>
                  </a:lnTo>
                  <a:lnTo>
                    <a:pt x="632" y="868"/>
                  </a:lnTo>
                  <a:lnTo>
                    <a:pt x="632" y="858"/>
                  </a:lnTo>
                  <a:lnTo>
                    <a:pt x="632" y="45"/>
                  </a:lnTo>
                  <a:lnTo>
                    <a:pt x="632" y="36"/>
                  </a:lnTo>
                  <a:lnTo>
                    <a:pt x="629" y="28"/>
                  </a:lnTo>
                  <a:lnTo>
                    <a:pt x="625" y="20"/>
                  </a:lnTo>
                  <a:lnTo>
                    <a:pt x="619" y="13"/>
                  </a:lnTo>
                  <a:lnTo>
                    <a:pt x="613" y="8"/>
                  </a:lnTo>
                  <a:lnTo>
                    <a:pt x="605" y="3"/>
                  </a:lnTo>
                  <a:lnTo>
                    <a:pt x="597" y="1"/>
                  </a:lnTo>
                  <a:lnTo>
                    <a:pt x="587" y="0"/>
                  </a:lnTo>
                  <a:lnTo>
                    <a:pt x="58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320">
              <a:extLst>
                <a:ext uri="{FF2B5EF4-FFF2-40B4-BE49-F238E27FC236}">
                  <a16:creationId xmlns:a16="http://schemas.microsoft.com/office/drawing/2014/main" id="{D7B232D4-B5F0-9144-9B6C-33746CDC5FB0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6150" y="819150"/>
              <a:ext cx="9525" cy="28575"/>
            </a:xfrm>
            <a:custGeom>
              <a:avLst/>
              <a:gdLst>
                <a:gd name="T0" fmla="*/ 15 w 30"/>
                <a:gd name="T1" fmla="*/ 0 h 91"/>
                <a:gd name="T2" fmla="*/ 12 w 30"/>
                <a:gd name="T3" fmla="*/ 1 h 91"/>
                <a:gd name="T4" fmla="*/ 10 w 30"/>
                <a:gd name="T5" fmla="*/ 1 h 91"/>
                <a:gd name="T6" fmla="*/ 6 w 30"/>
                <a:gd name="T7" fmla="*/ 3 h 91"/>
                <a:gd name="T8" fmla="*/ 4 w 30"/>
                <a:gd name="T9" fmla="*/ 4 h 91"/>
                <a:gd name="T10" fmla="*/ 2 w 30"/>
                <a:gd name="T11" fmla="*/ 8 h 91"/>
                <a:gd name="T12" fmla="*/ 1 w 30"/>
                <a:gd name="T13" fmla="*/ 10 h 91"/>
                <a:gd name="T14" fmla="*/ 0 w 30"/>
                <a:gd name="T15" fmla="*/ 13 h 91"/>
                <a:gd name="T16" fmla="*/ 0 w 30"/>
                <a:gd name="T17" fmla="*/ 15 h 91"/>
                <a:gd name="T18" fmla="*/ 0 w 30"/>
                <a:gd name="T19" fmla="*/ 76 h 91"/>
                <a:gd name="T20" fmla="*/ 0 w 30"/>
                <a:gd name="T21" fmla="*/ 78 h 91"/>
                <a:gd name="T22" fmla="*/ 1 w 30"/>
                <a:gd name="T23" fmla="*/ 82 h 91"/>
                <a:gd name="T24" fmla="*/ 2 w 30"/>
                <a:gd name="T25" fmla="*/ 84 h 91"/>
                <a:gd name="T26" fmla="*/ 4 w 30"/>
                <a:gd name="T27" fmla="*/ 86 h 91"/>
                <a:gd name="T28" fmla="*/ 6 w 30"/>
                <a:gd name="T29" fmla="*/ 88 h 91"/>
                <a:gd name="T30" fmla="*/ 10 w 30"/>
                <a:gd name="T31" fmla="*/ 90 h 91"/>
                <a:gd name="T32" fmla="*/ 12 w 30"/>
                <a:gd name="T33" fmla="*/ 90 h 91"/>
                <a:gd name="T34" fmla="*/ 15 w 30"/>
                <a:gd name="T35" fmla="*/ 91 h 91"/>
                <a:gd name="T36" fmla="*/ 18 w 30"/>
                <a:gd name="T37" fmla="*/ 90 h 91"/>
                <a:gd name="T38" fmla="*/ 21 w 30"/>
                <a:gd name="T39" fmla="*/ 90 h 91"/>
                <a:gd name="T40" fmla="*/ 24 w 30"/>
                <a:gd name="T41" fmla="*/ 88 h 91"/>
                <a:gd name="T42" fmla="*/ 26 w 30"/>
                <a:gd name="T43" fmla="*/ 87 h 91"/>
                <a:gd name="T44" fmla="*/ 28 w 30"/>
                <a:gd name="T45" fmla="*/ 84 h 91"/>
                <a:gd name="T46" fmla="*/ 29 w 30"/>
                <a:gd name="T47" fmla="*/ 82 h 91"/>
                <a:gd name="T48" fmla="*/ 30 w 30"/>
                <a:gd name="T49" fmla="*/ 78 h 91"/>
                <a:gd name="T50" fmla="*/ 30 w 30"/>
                <a:gd name="T51" fmla="*/ 76 h 91"/>
                <a:gd name="T52" fmla="*/ 30 w 30"/>
                <a:gd name="T53" fmla="*/ 15 h 91"/>
                <a:gd name="T54" fmla="*/ 30 w 30"/>
                <a:gd name="T55" fmla="*/ 13 h 91"/>
                <a:gd name="T56" fmla="*/ 29 w 30"/>
                <a:gd name="T57" fmla="*/ 10 h 91"/>
                <a:gd name="T58" fmla="*/ 28 w 30"/>
                <a:gd name="T59" fmla="*/ 8 h 91"/>
                <a:gd name="T60" fmla="*/ 26 w 30"/>
                <a:gd name="T61" fmla="*/ 6 h 91"/>
                <a:gd name="T62" fmla="*/ 24 w 30"/>
                <a:gd name="T63" fmla="*/ 3 h 91"/>
                <a:gd name="T64" fmla="*/ 21 w 30"/>
                <a:gd name="T65" fmla="*/ 2 h 91"/>
                <a:gd name="T66" fmla="*/ 18 w 30"/>
                <a:gd name="T67" fmla="*/ 1 h 91"/>
                <a:gd name="T68" fmla="*/ 15 w 30"/>
                <a:gd name="T69" fmla="*/ 0 h 91"/>
                <a:gd name="T70" fmla="*/ 15 w 30"/>
                <a:gd name="T71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0" h="91">
                  <a:moveTo>
                    <a:pt x="15" y="0"/>
                  </a:moveTo>
                  <a:lnTo>
                    <a:pt x="12" y="1"/>
                  </a:lnTo>
                  <a:lnTo>
                    <a:pt x="10" y="1"/>
                  </a:lnTo>
                  <a:lnTo>
                    <a:pt x="6" y="3"/>
                  </a:lnTo>
                  <a:lnTo>
                    <a:pt x="4" y="4"/>
                  </a:lnTo>
                  <a:lnTo>
                    <a:pt x="2" y="8"/>
                  </a:lnTo>
                  <a:lnTo>
                    <a:pt x="1" y="10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76"/>
                  </a:lnTo>
                  <a:lnTo>
                    <a:pt x="0" y="78"/>
                  </a:lnTo>
                  <a:lnTo>
                    <a:pt x="1" y="82"/>
                  </a:lnTo>
                  <a:lnTo>
                    <a:pt x="2" y="84"/>
                  </a:lnTo>
                  <a:lnTo>
                    <a:pt x="4" y="86"/>
                  </a:lnTo>
                  <a:lnTo>
                    <a:pt x="6" y="88"/>
                  </a:lnTo>
                  <a:lnTo>
                    <a:pt x="10" y="90"/>
                  </a:lnTo>
                  <a:lnTo>
                    <a:pt x="12" y="90"/>
                  </a:lnTo>
                  <a:lnTo>
                    <a:pt x="15" y="91"/>
                  </a:lnTo>
                  <a:lnTo>
                    <a:pt x="18" y="90"/>
                  </a:lnTo>
                  <a:lnTo>
                    <a:pt x="21" y="90"/>
                  </a:lnTo>
                  <a:lnTo>
                    <a:pt x="24" y="88"/>
                  </a:lnTo>
                  <a:lnTo>
                    <a:pt x="26" y="87"/>
                  </a:lnTo>
                  <a:lnTo>
                    <a:pt x="28" y="84"/>
                  </a:lnTo>
                  <a:lnTo>
                    <a:pt x="29" y="82"/>
                  </a:lnTo>
                  <a:lnTo>
                    <a:pt x="30" y="78"/>
                  </a:lnTo>
                  <a:lnTo>
                    <a:pt x="30" y="76"/>
                  </a:lnTo>
                  <a:lnTo>
                    <a:pt x="30" y="15"/>
                  </a:lnTo>
                  <a:lnTo>
                    <a:pt x="30" y="13"/>
                  </a:lnTo>
                  <a:lnTo>
                    <a:pt x="29" y="10"/>
                  </a:lnTo>
                  <a:lnTo>
                    <a:pt x="28" y="8"/>
                  </a:lnTo>
                  <a:lnTo>
                    <a:pt x="26" y="6"/>
                  </a:lnTo>
                  <a:lnTo>
                    <a:pt x="24" y="3"/>
                  </a:lnTo>
                  <a:lnTo>
                    <a:pt x="21" y="2"/>
                  </a:lnTo>
                  <a:lnTo>
                    <a:pt x="18" y="1"/>
                  </a:lnTo>
                  <a:lnTo>
                    <a:pt x="15" y="0"/>
                  </a:lnTo>
                  <a:lnTo>
                    <a:pt x="1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0EF212B-35B1-DD46-894F-1F172DCC5DAB}"/>
              </a:ext>
            </a:extLst>
          </p:cNvPr>
          <p:cNvGrpSpPr/>
          <p:nvPr/>
        </p:nvGrpSpPr>
        <p:grpSpPr>
          <a:xfrm>
            <a:off x="5125956" y="4169620"/>
            <a:ext cx="287337" cy="273050"/>
            <a:chOff x="5465763" y="1358900"/>
            <a:chExt cx="287337" cy="273050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54" name="Freeform 567">
              <a:extLst>
                <a:ext uri="{FF2B5EF4-FFF2-40B4-BE49-F238E27FC236}">
                  <a16:creationId xmlns:a16="http://schemas.microsoft.com/office/drawing/2014/main" id="{509D2DE3-4E15-624F-A1B2-E8ED1DB7676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86413" y="1446213"/>
              <a:ext cx="76200" cy="76200"/>
            </a:xfrm>
            <a:custGeom>
              <a:avLst/>
              <a:gdLst>
                <a:gd name="T0" fmla="*/ 106 w 241"/>
                <a:gd name="T1" fmla="*/ 72 h 241"/>
                <a:gd name="T2" fmla="*/ 108 w 241"/>
                <a:gd name="T3" fmla="*/ 66 h 241"/>
                <a:gd name="T4" fmla="*/ 112 w 241"/>
                <a:gd name="T5" fmla="*/ 63 h 241"/>
                <a:gd name="T6" fmla="*/ 117 w 241"/>
                <a:gd name="T7" fmla="*/ 61 h 241"/>
                <a:gd name="T8" fmla="*/ 124 w 241"/>
                <a:gd name="T9" fmla="*/ 60 h 241"/>
                <a:gd name="T10" fmla="*/ 129 w 241"/>
                <a:gd name="T11" fmla="*/ 63 h 241"/>
                <a:gd name="T12" fmla="*/ 133 w 241"/>
                <a:gd name="T13" fmla="*/ 66 h 241"/>
                <a:gd name="T14" fmla="*/ 136 w 241"/>
                <a:gd name="T15" fmla="*/ 72 h 241"/>
                <a:gd name="T16" fmla="*/ 136 w 241"/>
                <a:gd name="T17" fmla="*/ 165 h 241"/>
                <a:gd name="T18" fmla="*/ 134 w 241"/>
                <a:gd name="T19" fmla="*/ 171 h 241"/>
                <a:gd name="T20" fmla="*/ 131 w 241"/>
                <a:gd name="T21" fmla="*/ 176 h 241"/>
                <a:gd name="T22" fmla="*/ 126 w 241"/>
                <a:gd name="T23" fmla="*/ 179 h 241"/>
                <a:gd name="T24" fmla="*/ 121 w 241"/>
                <a:gd name="T25" fmla="*/ 180 h 241"/>
                <a:gd name="T26" fmla="*/ 115 w 241"/>
                <a:gd name="T27" fmla="*/ 179 h 241"/>
                <a:gd name="T28" fmla="*/ 110 w 241"/>
                <a:gd name="T29" fmla="*/ 176 h 241"/>
                <a:gd name="T30" fmla="*/ 107 w 241"/>
                <a:gd name="T31" fmla="*/ 171 h 241"/>
                <a:gd name="T32" fmla="*/ 106 w 241"/>
                <a:gd name="T33" fmla="*/ 165 h 241"/>
                <a:gd name="T34" fmla="*/ 121 w 241"/>
                <a:gd name="T35" fmla="*/ 241 h 241"/>
                <a:gd name="T36" fmla="*/ 145 w 241"/>
                <a:gd name="T37" fmla="*/ 238 h 241"/>
                <a:gd name="T38" fmla="*/ 168 w 241"/>
                <a:gd name="T39" fmla="*/ 232 h 241"/>
                <a:gd name="T40" fmla="*/ 188 w 241"/>
                <a:gd name="T41" fmla="*/ 220 h 241"/>
                <a:gd name="T42" fmla="*/ 205 w 241"/>
                <a:gd name="T43" fmla="*/ 206 h 241"/>
                <a:gd name="T44" fmla="*/ 220 w 241"/>
                <a:gd name="T45" fmla="*/ 188 h 241"/>
                <a:gd name="T46" fmla="*/ 231 w 241"/>
                <a:gd name="T47" fmla="*/ 167 h 241"/>
                <a:gd name="T48" fmla="*/ 238 w 241"/>
                <a:gd name="T49" fmla="*/ 145 h 241"/>
                <a:gd name="T50" fmla="*/ 241 w 241"/>
                <a:gd name="T51" fmla="*/ 120 h 241"/>
                <a:gd name="T52" fmla="*/ 238 w 241"/>
                <a:gd name="T53" fmla="*/ 96 h 241"/>
                <a:gd name="T54" fmla="*/ 231 w 241"/>
                <a:gd name="T55" fmla="*/ 74 h 241"/>
                <a:gd name="T56" fmla="*/ 220 w 241"/>
                <a:gd name="T57" fmla="*/ 53 h 241"/>
                <a:gd name="T58" fmla="*/ 205 w 241"/>
                <a:gd name="T59" fmla="*/ 35 h 241"/>
                <a:gd name="T60" fmla="*/ 188 w 241"/>
                <a:gd name="T61" fmla="*/ 20 h 241"/>
                <a:gd name="T62" fmla="*/ 168 w 241"/>
                <a:gd name="T63" fmla="*/ 9 h 241"/>
                <a:gd name="T64" fmla="*/ 145 w 241"/>
                <a:gd name="T65" fmla="*/ 2 h 241"/>
                <a:gd name="T66" fmla="*/ 121 w 241"/>
                <a:gd name="T67" fmla="*/ 0 h 241"/>
                <a:gd name="T68" fmla="*/ 96 w 241"/>
                <a:gd name="T69" fmla="*/ 2 h 241"/>
                <a:gd name="T70" fmla="*/ 73 w 241"/>
                <a:gd name="T71" fmla="*/ 9 h 241"/>
                <a:gd name="T72" fmla="*/ 53 w 241"/>
                <a:gd name="T73" fmla="*/ 20 h 241"/>
                <a:gd name="T74" fmla="*/ 36 w 241"/>
                <a:gd name="T75" fmla="*/ 35 h 241"/>
                <a:gd name="T76" fmla="*/ 21 w 241"/>
                <a:gd name="T77" fmla="*/ 53 h 241"/>
                <a:gd name="T78" fmla="*/ 10 w 241"/>
                <a:gd name="T79" fmla="*/ 74 h 241"/>
                <a:gd name="T80" fmla="*/ 3 w 241"/>
                <a:gd name="T81" fmla="*/ 96 h 241"/>
                <a:gd name="T82" fmla="*/ 0 w 241"/>
                <a:gd name="T83" fmla="*/ 120 h 241"/>
                <a:gd name="T84" fmla="*/ 3 w 241"/>
                <a:gd name="T85" fmla="*/ 145 h 241"/>
                <a:gd name="T86" fmla="*/ 10 w 241"/>
                <a:gd name="T87" fmla="*/ 167 h 241"/>
                <a:gd name="T88" fmla="*/ 21 w 241"/>
                <a:gd name="T89" fmla="*/ 188 h 241"/>
                <a:gd name="T90" fmla="*/ 36 w 241"/>
                <a:gd name="T91" fmla="*/ 206 h 241"/>
                <a:gd name="T92" fmla="*/ 53 w 241"/>
                <a:gd name="T93" fmla="*/ 220 h 241"/>
                <a:gd name="T94" fmla="*/ 73 w 241"/>
                <a:gd name="T95" fmla="*/ 232 h 241"/>
                <a:gd name="T96" fmla="*/ 96 w 241"/>
                <a:gd name="T97" fmla="*/ 238 h 241"/>
                <a:gd name="T98" fmla="*/ 121 w 241"/>
                <a:gd name="T99" fmla="*/ 24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41" h="241">
                  <a:moveTo>
                    <a:pt x="106" y="75"/>
                  </a:moveTo>
                  <a:lnTo>
                    <a:pt x="106" y="72"/>
                  </a:lnTo>
                  <a:lnTo>
                    <a:pt x="107" y="70"/>
                  </a:lnTo>
                  <a:lnTo>
                    <a:pt x="108" y="66"/>
                  </a:lnTo>
                  <a:lnTo>
                    <a:pt x="110" y="64"/>
                  </a:lnTo>
                  <a:lnTo>
                    <a:pt x="112" y="63"/>
                  </a:lnTo>
                  <a:lnTo>
                    <a:pt x="115" y="61"/>
                  </a:lnTo>
                  <a:lnTo>
                    <a:pt x="117" y="61"/>
                  </a:lnTo>
                  <a:lnTo>
                    <a:pt x="121" y="60"/>
                  </a:lnTo>
                  <a:lnTo>
                    <a:pt x="124" y="60"/>
                  </a:lnTo>
                  <a:lnTo>
                    <a:pt x="126" y="61"/>
                  </a:lnTo>
                  <a:lnTo>
                    <a:pt x="129" y="63"/>
                  </a:lnTo>
                  <a:lnTo>
                    <a:pt x="131" y="64"/>
                  </a:lnTo>
                  <a:lnTo>
                    <a:pt x="133" y="66"/>
                  </a:lnTo>
                  <a:lnTo>
                    <a:pt x="134" y="70"/>
                  </a:lnTo>
                  <a:lnTo>
                    <a:pt x="136" y="72"/>
                  </a:lnTo>
                  <a:lnTo>
                    <a:pt x="136" y="75"/>
                  </a:lnTo>
                  <a:lnTo>
                    <a:pt x="136" y="165"/>
                  </a:lnTo>
                  <a:lnTo>
                    <a:pt x="136" y="168"/>
                  </a:lnTo>
                  <a:lnTo>
                    <a:pt x="134" y="171"/>
                  </a:lnTo>
                  <a:lnTo>
                    <a:pt x="133" y="174"/>
                  </a:lnTo>
                  <a:lnTo>
                    <a:pt x="131" y="176"/>
                  </a:lnTo>
                  <a:lnTo>
                    <a:pt x="129" y="178"/>
                  </a:lnTo>
                  <a:lnTo>
                    <a:pt x="126" y="179"/>
                  </a:lnTo>
                  <a:lnTo>
                    <a:pt x="124" y="180"/>
                  </a:lnTo>
                  <a:lnTo>
                    <a:pt x="121" y="180"/>
                  </a:lnTo>
                  <a:lnTo>
                    <a:pt x="117" y="180"/>
                  </a:lnTo>
                  <a:lnTo>
                    <a:pt x="115" y="179"/>
                  </a:lnTo>
                  <a:lnTo>
                    <a:pt x="112" y="178"/>
                  </a:lnTo>
                  <a:lnTo>
                    <a:pt x="110" y="176"/>
                  </a:lnTo>
                  <a:lnTo>
                    <a:pt x="108" y="174"/>
                  </a:lnTo>
                  <a:lnTo>
                    <a:pt x="107" y="171"/>
                  </a:lnTo>
                  <a:lnTo>
                    <a:pt x="106" y="168"/>
                  </a:lnTo>
                  <a:lnTo>
                    <a:pt x="106" y="165"/>
                  </a:lnTo>
                  <a:lnTo>
                    <a:pt x="106" y="75"/>
                  </a:lnTo>
                  <a:close/>
                  <a:moveTo>
                    <a:pt x="121" y="241"/>
                  </a:moveTo>
                  <a:lnTo>
                    <a:pt x="132" y="240"/>
                  </a:lnTo>
                  <a:lnTo>
                    <a:pt x="145" y="238"/>
                  </a:lnTo>
                  <a:lnTo>
                    <a:pt x="156" y="236"/>
                  </a:lnTo>
                  <a:lnTo>
                    <a:pt x="168" y="232"/>
                  </a:lnTo>
                  <a:lnTo>
                    <a:pt x="177" y="226"/>
                  </a:lnTo>
                  <a:lnTo>
                    <a:pt x="188" y="220"/>
                  </a:lnTo>
                  <a:lnTo>
                    <a:pt x="197" y="213"/>
                  </a:lnTo>
                  <a:lnTo>
                    <a:pt x="205" y="206"/>
                  </a:lnTo>
                  <a:lnTo>
                    <a:pt x="214" y="197"/>
                  </a:lnTo>
                  <a:lnTo>
                    <a:pt x="220" y="188"/>
                  </a:lnTo>
                  <a:lnTo>
                    <a:pt x="227" y="178"/>
                  </a:lnTo>
                  <a:lnTo>
                    <a:pt x="231" y="167"/>
                  </a:lnTo>
                  <a:lnTo>
                    <a:pt x="235" y="156"/>
                  </a:lnTo>
                  <a:lnTo>
                    <a:pt x="238" y="145"/>
                  </a:lnTo>
                  <a:lnTo>
                    <a:pt x="241" y="133"/>
                  </a:lnTo>
                  <a:lnTo>
                    <a:pt x="241" y="120"/>
                  </a:lnTo>
                  <a:lnTo>
                    <a:pt x="241" y="108"/>
                  </a:lnTo>
                  <a:lnTo>
                    <a:pt x="238" y="96"/>
                  </a:lnTo>
                  <a:lnTo>
                    <a:pt x="235" y="85"/>
                  </a:lnTo>
                  <a:lnTo>
                    <a:pt x="231" y="74"/>
                  </a:lnTo>
                  <a:lnTo>
                    <a:pt x="227" y="63"/>
                  </a:lnTo>
                  <a:lnTo>
                    <a:pt x="220" y="53"/>
                  </a:lnTo>
                  <a:lnTo>
                    <a:pt x="214" y="44"/>
                  </a:lnTo>
                  <a:lnTo>
                    <a:pt x="205" y="35"/>
                  </a:lnTo>
                  <a:lnTo>
                    <a:pt x="197" y="28"/>
                  </a:lnTo>
                  <a:lnTo>
                    <a:pt x="188" y="20"/>
                  </a:lnTo>
                  <a:lnTo>
                    <a:pt x="177" y="15"/>
                  </a:lnTo>
                  <a:lnTo>
                    <a:pt x="168" y="9"/>
                  </a:lnTo>
                  <a:lnTo>
                    <a:pt x="156" y="5"/>
                  </a:lnTo>
                  <a:lnTo>
                    <a:pt x="145" y="2"/>
                  </a:lnTo>
                  <a:lnTo>
                    <a:pt x="132" y="1"/>
                  </a:lnTo>
                  <a:lnTo>
                    <a:pt x="121" y="0"/>
                  </a:lnTo>
                  <a:lnTo>
                    <a:pt x="109" y="1"/>
                  </a:lnTo>
                  <a:lnTo>
                    <a:pt x="96" y="2"/>
                  </a:lnTo>
                  <a:lnTo>
                    <a:pt x="85" y="5"/>
                  </a:lnTo>
                  <a:lnTo>
                    <a:pt x="73" y="9"/>
                  </a:lnTo>
                  <a:lnTo>
                    <a:pt x="64" y="15"/>
                  </a:lnTo>
                  <a:lnTo>
                    <a:pt x="53" y="20"/>
                  </a:lnTo>
                  <a:lnTo>
                    <a:pt x="44" y="28"/>
                  </a:lnTo>
                  <a:lnTo>
                    <a:pt x="36" y="35"/>
                  </a:lnTo>
                  <a:lnTo>
                    <a:pt x="27" y="44"/>
                  </a:lnTo>
                  <a:lnTo>
                    <a:pt x="21" y="53"/>
                  </a:lnTo>
                  <a:lnTo>
                    <a:pt x="14" y="63"/>
                  </a:lnTo>
                  <a:lnTo>
                    <a:pt x="10" y="74"/>
                  </a:lnTo>
                  <a:lnTo>
                    <a:pt x="6" y="85"/>
                  </a:lnTo>
                  <a:lnTo>
                    <a:pt x="3" y="96"/>
                  </a:lnTo>
                  <a:lnTo>
                    <a:pt x="0" y="108"/>
                  </a:lnTo>
                  <a:lnTo>
                    <a:pt x="0" y="120"/>
                  </a:lnTo>
                  <a:lnTo>
                    <a:pt x="0" y="133"/>
                  </a:lnTo>
                  <a:lnTo>
                    <a:pt x="3" y="145"/>
                  </a:lnTo>
                  <a:lnTo>
                    <a:pt x="6" y="156"/>
                  </a:lnTo>
                  <a:lnTo>
                    <a:pt x="10" y="167"/>
                  </a:lnTo>
                  <a:lnTo>
                    <a:pt x="14" y="178"/>
                  </a:lnTo>
                  <a:lnTo>
                    <a:pt x="21" y="188"/>
                  </a:lnTo>
                  <a:lnTo>
                    <a:pt x="27" y="197"/>
                  </a:lnTo>
                  <a:lnTo>
                    <a:pt x="36" y="206"/>
                  </a:lnTo>
                  <a:lnTo>
                    <a:pt x="44" y="213"/>
                  </a:lnTo>
                  <a:lnTo>
                    <a:pt x="53" y="220"/>
                  </a:lnTo>
                  <a:lnTo>
                    <a:pt x="64" y="226"/>
                  </a:lnTo>
                  <a:lnTo>
                    <a:pt x="73" y="232"/>
                  </a:lnTo>
                  <a:lnTo>
                    <a:pt x="85" y="236"/>
                  </a:lnTo>
                  <a:lnTo>
                    <a:pt x="96" y="238"/>
                  </a:lnTo>
                  <a:lnTo>
                    <a:pt x="109" y="240"/>
                  </a:lnTo>
                  <a:lnTo>
                    <a:pt x="121" y="2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568">
              <a:extLst>
                <a:ext uri="{FF2B5EF4-FFF2-40B4-BE49-F238E27FC236}">
                  <a16:creationId xmlns:a16="http://schemas.microsoft.com/office/drawing/2014/main" id="{CB6ADADA-36CB-FC4F-AF00-8EB3FFFC3DA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43563" y="1358900"/>
              <a:ext cx="76200" cy="77788"/>
            </a:xfrm>
            <a:custGeom>
              <a:avLst/>
              <a:gdLst>
                <a:gd name="T0" fmla="*/ 106 w 241"/>
                <a:gd name="T1" fmla="*/ 73 h 242"/>
                <a:gd name="T2" fmla="*/ 108 w 241"/>
                <a:gd name="T3" fmla="*/ 68 h 242"/>
                <a:gd name="T4" fmla="*/ 112 w 241"/>
                <a:gd name="T5" fmla="*/ 64 h 242"/>
                <a:gd name="T6" fmla="*/ 118 w 241"/>
                <a:gd name="T7" fmla="*/ 62 h 242"/>
                <a:gd name="T8" fmla="*/ 123 w 241"/>
                <a:gd name="T9" fmla="*/ 62 h 242"/>
                <a:gd name="T10" fmla="*/ 128 w 241"/>
                <a:gd name="T11" fmla="*/ 64 h 242"/>
                <a:gd name="T12" fmla="*/ 133 w 241"/>
                <a:gd name="T13" fmla="*/ 68 h 242"/>
                <a:gd name="T14" fmla="*/ 135 w 241"/>
                <a:gd name="T15" fmla="*/ 73 h 242"/>
                <a:gd name="T16" fmla="*/ 135 w 241"/>
                <a:gd name="T17" fmla="*/ 167 h 242"/>
                <a:gd name="T18" fmla="*/ 134 w 241"/>
                <a:gd name="T19" fmla="*/ 172 h 242"/>
                <a:gd name="T20" fmla="*/ 130 w 241"/>
                <a:gd name="T21" fmla="*/ 177 h 242"/>
                <a:gd name="T22" fmla="*/ 126 w 241"/>
                <a:gd name="T23" fmla="*/ 181 h 242"/>
                <a:gd name="T24" fmla="*/ 120 w 241"/>
                <a:gd name="T25" fmla="*/ 182 h 242"/>
                <a:gd name="T26" fmla="*/ 114 w 241"/>
                <a:gd name="T27" fmla="*/ 181 h 242"/>
                <a:gd name="T28" fmla="*/ 110 w 241"/>
                <a:gd name="T29" fmla="*/ 177 h 242"/>
                <a:gd name="T30" fmla="*/ 107 w 241"/>
                <a:gd name="T31" fmla="*/ 172 h 242"/>
                <a:gd name="T32" fmla="*/ 105 w 241"/>
                <a:gd name="T33" fmla="*/ 167 h 242"/>
                <a:gd name="T34" fmla="*/ 120 w 241"/>
                <a:gd name="T35" fmla="*/ 242 h 242"/>
                <a:gd name="T36" fmla="*/ 144 w 241"/>
                <a:gd name="T37" fmla="*/ 240 h 242"/>
                <a:gd name="T38" fmla="*/ 167 w 241"/>
                <a:gd name="T39" fmla="*/ 232 h 242"/>
                <a:gd name="T40" fmla="*/ 187 w 241"/>
                <a:gd name="T41" fmla="*/ 221 h 242"/>
                <a:gd name="T42" fmla="*/ 206 w 241"/>
                <a:gd name="T43" fmla="*/ 206 h 242"/>
                <a:gd name="T44" fmla="*/ 221 w 241"/>
                <a:gd name="T45" fmla="*/ 188 h 242"/>
                <a:gd name="T46" fmla="*/ 231 w 241"/>
                <a:gd name="T47" fmla="*/ 168 h 242"/>
                <a:gd name="T48" fmla="*/ 238 w 241"/>
                <a:gd name="T49" fmla="*/ 145 h 242"/>
                <a:gd name="T50" fmla="*/ 241 w 241"/>
                <a:gd name="T51" fmla="*/ 122 h 242"/>
                <a:gd name="T52" fmla="*/ 238 w 241"/>
                <a:gd name="T53" fmla="*/ 97 h 242"/>
                <a:gd name="T54" fmla="*/ 231 w 241"/>
                <a:gd name="T55" fmla="*/ 74 h 242"/>
                <a:gd name="T56" fmla="*/ 221 w 241"/>
                <a:gd name="T57" fmla="*/ 54 h 242"/>
                <a:gd name="T58" fmla="*/ 206 w 241"/>
                <a:gd name="T59" fmla="*/ 36 h 242"/>
                <a:gd name="T60" fmla="*/ 187 w 241"/>
                <a:gd name="T61" fmla="*/ 22 h 242"/>
                <a:gd name="T62" fmla="*/ 167 w 241"/>
                <a:gd name="T63" fmla="*/ 10 h 242"/>
                <a:gd name="T64" fmla="*/ 144 w 241"/>
                <a:gd name="T65" fmla="*/ 4 h 242"/>
                <a:gd name="T66" fmla="*/ 120 w 241"/>
                <a:gd name="T67" fmla="*/ 0 h 242"/>
                <a:gd name="T68" fmla="*/ 96 w 241"/>
                <a:gd name="T69" fmla="*/ 4 h 242"/>
                <a:gd name="T70" fmla="*/ 74 w 241"/>
                <a:gd name="T71" fmla="*/ 10 h 242"/>
                <a:gd name="T72" fmla="*/ 53 w 241"/>
                <a:gd name="T73" fmla="*/ 22 h 242"/>
                <a:gd name="T74" fmla="*/ 35 w 241"/>
                <a:gd name="T75" fmla="*/ 36 h 242"/>
                <a:gd name="T76" fmla="*/ 20 w 241"/>
                <a:gd name="T77" fmla="*/ 54 h 242"/>
                <a:gd name="T78" fmla="*/ 9 w 241"/>
                <a:gd name="T79" fmla="*/ 74 h 242"/>
                <a:gd name="T80" fmla="*/ 2 w 241"/>
                <a:gd name="T81" fmla="*/ 97 h 242"/>
                <a:gd name="T82" fmla="*/ 0 w 241"/>
                <a:gd name="T83" fmla="*/ 122 h 242"/>
                <a:gd name="T84" fmla="*/ 2 w 241"/>
                <a:gd name="T85" fmla="*/ 145 h 242"/>
                <a:gd name="T86" fmla="*/ 9 w 241"/>
                <a:gd name="T87" fmla="*/ 168 h 242"/>
                <a:gd name="T88" fmla="*/ 20 w 241"/>
                <a:gd name="T89" fmla="*/ 188 h 242"/>
                <a:gd name="T90" fmla="*/ 35 w 241"/>
                <a:gd name="T91" fmla="*/ 206 h 242"/>
                <a:gd name="T92" fmla="*/ 53 w 241"/>
                <a:gd name="T93" fmla="*/ 221 h 242"/>
                <a:gd name="T94" fmla="*/ 74 w 241"/>
                <a:gd name="T95" fmla="*/ 232 h 242"/>
                <a:gd name="T96" fmla="*/ 96 w 241"/>
                <a:gd name="T97" fmla="*/ 240 h 242"/>
                <a:gd name="T98" fmla="*/ 120 w 241"/>
                <a:gd name="T99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41" h="242">
                  <a:moveTo>
                    <a:pt x="105" y="77"/>
                  </a:moveTo>
                  <a:lnTo>
                    <a:pt x="106" y="73"/>
                  </a:lnTo>
                  <a:lnTo>
                    <a:pt x="107" y="70"/>
                  </a:lnTo>
                  <a:lnTo>
                    <a:pt x="108" y="68"/>
                  </a:lnTo>
                  <a:lnTo>
                    <a:pt x="110" y="66"/>
                  </a:lnTo>
                  <a:lnTo>
                    <a:pt x="112" y="64"/>
                  </a:lnTo>
                  <a:lnTo>
                    <a:pt x="114" y="63"/>
                  </a:lnTo>
                  <a:lnTo>
                    <a:pt x="118" y="62"/>
                  </a:lnTo>
                  <a:lnTo>
                    <a:pt x="120" y="62"/>
                  </a:lnTo>
                  <a:lnTo>
                    <a:pt x="123" y="62"/>
                  </a:lnTo>
                  <a:lnTo>
                    <a:pt x="126" y="63"/>
                  </a:lnTo>
                  <a:lnTo>
                    <a:pt x="128" y="64"/>
                  </a:lnTo>
                  <a:lnTo>
                    <a:pt x="130" y="66"/>
                  </a:lnTo>
                  <a:lnTo>
                    <a:pt x="133" y="68"/>
                  </a:lnTo>
                  <a:lnTo>
                    <a:pt x="134" y="70"/>
                  </a:lnTo>
                  <a:lnTo>
                    <a:pt x="135" y="73"/>
                  </a:lnTo>
                  <a:lnTo>
                    <a:pt x="135" y="77"/>
                  </a:lnTo>
                  <a:lnTo>
                    <a:pt x="135" y="167"/>
                  </a:lnTo>
                  <a:lnTo>
                    <a:pt x="135" y="170"/>
                  </a:lnTo>
                  <a:lnTo>
                    <a:pt x="134" y="172"/>
                  </a:lnTo>
                  <a:lnTo>
                    <a:pt x="133" y="175"/>
                  </a:lnTo>
                  <a:lnTo>
                    <a:pt x="130" y="177"/>
                  </a:lnTo>
                  <a:lnTo>
                    <a:pt x="128" y="178"/>
                  </a:lnTo>
                  <a:lnTo>
                    <a:pt x="126" y="181"/>
                  </a:lnTo>
                  <a:lnTo>
                    <a:pt x="123" y="182"/>
                  </a:lnTo>
                  <a:lnTo>
                    <a:pt x="120" y="182"/>
                  </a:lnTo>
                  <a:lnTo>
                    <a:pt x="118" y="182"/>
                  </a:lnTo>
                  <a:lnTo>
                    <a:pt x="114" y="181"/>
                  </a:lnTo>
                  <a:lnTo>
                    <a:pt x="112" y="178"/>
                  </a:lnTo>
                  <a:lnTo>
                    <a:pt x="110" y="177"/>
                  </a:lnTo>
                  <a:lnTo>
                    <a:pt x="108" y="175"/>
                  </a:lnTo>
                  <a:lnTo>
                    <a:pt x="107" y="172"/>
                  </a:lnTo>
                  <a:lnTo>
                    <a:pt x="106" y="170"/>
                  </a:lnTo>
                  <a:lnTo>
                    <a:pt x="105" y="167"/>
                  </a:lnTo>
                  <a:lnTo>
                    <a:pt x="105" y="77"/>
                  </a:lnTo>
                  <a:close/>
                  <a:moveTo>
                    <a:pt x="120" y="242"/>
                  </a:moveTo>
                  <a:lnTo>
                    <a:pt x="133" y="241"/>
                  </a:lnTo>
                  <a:lnTo>
                    <a:pt x="144" y="240"/>
                  </a:lnTo>
                  <a:lnTo>
                    <a:pt x="156" y="236"/>
                  </a:lnTo>
                  <a:lnTo>
                    <a:pt x="167" y="232"/>
                  </a:lnTo>
                  <a:lnTo>
                    <a:pt x="178" y="227"/>
                  </a:lnTo>
                  <a:lnTo>
                    <a:pt x="187" y="221"/>
                  </a:lnTo>
                  <a:lnTo>
                    <a:pt x="197" y="214"/>
                  </a:lnTo>
                  <a:lnTo>
                    <a:pt x="206" y="206"/>
                  </a:lnTo>
                  <a:lnTo>
                    <a:pt x="213" y="198"/>
                  </a:lnTo>
                  <a:lnTo>
                    <a:pt x="221" y="188"/>
                  </a:lnTo>
                  <a:lnTo>
                    <a:pt x="226" y="178"/>
                  </a:lnTo>
                  <a:lnTo>
                    <a:pt x="231" y="168"/>
                  </a:lnTo>
                  <a:lnTo>
                    <a:pt x="236" y="157"/>
                  </a:lnTo>
                  <a:lnTo>
                    <a:pt x="238" y="145"/>
                  </a:lnTo>
                  <a:lnTo>
                    <a:pt x="240" y="133"/>
                  </a:lnTo>
                  <a:lnTo>
                    <a:pt x="241" y="122"/>
                  </a:lnTo>
                  <a:lnTo>
                    <a:pt x="240" y="109"/>
                  </a:lnTo>
                  <a:lnTo>
                    <a:pt x="238" y="97"/>
                  </a:lnTo>
                  <a:lnTo>
                    <a:pt x="236" y="85"/>
                  </a:lnTo>
                  <a:lnTo>
                    <a:pt x="231" y="74"/>
                  </a:lnTo>
                  <a:lnTo>
                    <a:pt x="226" y="64"/>
                  </a:lnTo>
                  <a:lnTo>
                    <a:pt x="221" y="54"/>
                  </a:lnTo>
                  <a:lnTo>
                    <a:pt x="213" y="44"/>
                  </a:lnTo>
                  <a:lnTo>
                    <a:pt x="206" y="36"/>
                  </a:lnTo>
                  <a:lnTo>
                    <a:pt x="197" y="28"/>
                  </a:lnTo>
                  <a:lnTo>
                    <a:pt x="187" y="22"/>
                  </a:lnTo>
                  <a:lnTo>
                    <a:pt x="178" y="15"/>
                  </a:lnTo>
                  <a:lnTo>
                    <a:pt x="167" y="10"/>
                  </a:lnTo>
                  <a:lnTo>
                    <a:pt x="156" y="7"/>
                  </a:lnTo>
                  <a:lnTo>
                    <a:pt x="144" y="4"/>
                  </a:lnTo>
                  <a:lnTo>
                    <a:pt x="133" y="2"/>
                  </a:lnTo>
                  <a:lnTo>
                    <a:pt x="120" y="0"/>
                  </a:lnTo>
                  <a:lnTo>
                    <a:pt x="108" y="2"/>
                  </a:lnTo>
                  <a:lnTo>
                    <a:pt x="96" y="4"/>
                  </a:lnTo>
                  <a:lnTo>
                    <a:pt x="84" y="6"/>
                  </a:lnTo>
                  <a:lnTo>
                    <a:pt x="74" y="10"/>
                  </a:lnTo>
                  <a:lnTo>
                    <a:pt x="63" y="15"/>
                  </a:lnTo>
                  <a:lnTo>
                    <a:pt x="53" y="22"/>
                  </a:lnTo>
                  <a:lnTo>
                    <a:pt x="44" y="28"/>
                  </a:lnTo>
                  <a:lnTo>
                    <a:pt x="35" y="36"/>
                  </a:lnTo>
                  <a:lnTo>
                    <a:pt x="27" y="44"/>
                  </a:lnTo>
                  <a:lnTo>
                    <a:pt x="20" y="54"/>
                  </a:lnTo>
                  <a:lnTo>
                    <a:pt x="15" y="64"/>
                  </a:lnTo>
                  <a:lnTo>
                    <a:pt x="9" y="74"/>
                  </a:lnTo>
                  <a:lnTo>
                    <a:pt x="5" y="85"/>
                  </a:lnTo>
                  <a:lnTo>
                    <a:pt x="2" y="97"/>
                  </a:lnTo>
                  <a:lnTo>
                    <a:pt x="1" y="109"/>
                  </a:lnTo>
                  <a:lnTo>
                    <a:pt x="0" y="122"/>
                  </a:lnTo>
                  <a:lnTo>
                    <a:pt x="1" y="133"/>
                  </a:lnTo>
                  <a:lnTo>
                    <a:pt x="2" y="145"/>
                  </a:lnTo>
                  <a:lnTo>
                    <a:pt x="5" y="157"/>
                  </a:lnTo>
                  <a:lnTo>
                    <a:pt x="9" y="168"/>
                  </a:lnTo>
                  <a:lnTo>
                    <a:pt x="15" y="178"/>
                  </a:lnTo>
                  <a:lnTo>
                    <a:pt x="20" y="188"/>
                  </a:lnTo>
                  <a:lnTo>
                    <a:pt x="27" y="198"/>
                  </a:lnTo>
                  <a:lnTo>
                    <a:pt x="35" y="206"/>
                  </a:lnTo>
                  <a:lnTo>
                    <a:pt x="44" y="214"/>
                  </a:lnTo>
                  <a:lnTo>
                    <a:pt x="53" y="221"/>
                  </a:lnTo>
                  <a:lnTo>
                    <a:pt x="63" y="227"/>
                  </a:lnTo>
                  <a:lnTo>
                    <a:pt x="74" y="232"/>
                  </a:lnTo>
                  <a:lnTo>
                    <a:pt x="84" y="236"/>
                  </a:lnTo>
                  <a:lnTo>
                    <a:pt x="96" y="240"/>
                  </a:lnTo>
                  <a:lnTo>
                    <a:pt x="108" y="241"/>
                  </a:lnTo>
                  <a:lnTo>
                    <a:pt x="120" y="2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569">
              <a:extLst>
                <a:ext uri="{FF2B5EF4-FFF2-40B4-BE49-F238E27FC236}">
                  <a16:creationId xmlns:a16="http://schemas.microsoft.com/office/drawing/2014/main" id="{B9ECE3BC-3476-8141-A28F-EABB93A2DA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5763" y="1517650"/>
              <a:ext cx="57150" cy="95250"/>
            </a:xfrm>
            <a:custGeom>
              <a:avLst/>
              <a:gdLst>
                <a:gd name="T0" fmla="*/ 165 w 180"/>
                <a:gd name="T1" fmla="*/ 0 h 302"/>
                <a:gd name="T2" fmla="*/ 15 w 180"/>
                <a:gd name="T3" fmla="*/ 0 h 302"/>
                <a:gd name="T4" fmla="*/ 12 w 180"/>
                <a:gd name="T5" fmla="*/ 0 h 302"/>
                <a:gd name="T6" fmla="*/ 9 w 180"/>
                <a:gd name="T7" fmla="*/ 1 h 302"/>
                <a:gd name="T8" fmla="*/ 6 w 180"/>
                <a:gd name="T9" fmla="*/ 2 h 302"/>
                <a:gd name="T10" fmla="*/ 4 w 180"/>
                <a:gd name="T11" fmla="*/ 4 h 302"/>
                <a:gd name="T12" fmla="*/ 2 w 180"/>
                <a:gd name="T13" fmla="*/ 7 h 302"/>
                <a:gd name="T14" fmla="*/ 1 w 180"/>
                <a:gd name="T15" fmla="*/ 9 h 302"/>
                <a:gd name="T16" fmla="*/ 0 w 180"/>
                <a:gd name="T17" fmla="*/ 12 h 302"/>
                <a:gd name="T18" fmla="*/ 0 w 180"/>
                <a:gd name="T19" fmla="*/ 15 h 302"/>
                <a:gd name="T20" fmla="*/ 0 w 180"/>
                <a:gd name="T21" fmla="*/ 287 h 302"/>
                <a:gd name="T22" fmla="*/ 0 w 180"/>
                <a:gd name="T23" fmla="*/ 289 h 302"/>
                <a:gd name="T24" fmla="*/ 1 w 180"/>
                <a:gd name="T25" fmla="*/ 292 h 302"/>
                <a:gd name="T26" fmla="*/ 2 w 180"/>
                <a:gd name="T27" fmla="*/ 294 h 302"/>
                <a:gd name="T28" fmla="*/ 4 w 180"/>
                <a:gd name="T29" fmla="*/ 296 h 302"/>
                <a:gd name="T30" fmla="*/ 6 w 180"/>
                <a:gd name="T31" fmla="*/ 298 h 302"/>
                <a:gd name="T32" fmla="*/ 9 w 180"/>
                <a:gd name="T33" fmla="*/ 299 h 302"/>
                <a:gd name="T34" fmla="*/ 12 w 180"/>
                <a:gd name="T35" fmla="*/ 301 h 302"/>
                <a:gd name="T36" fmla="*/ 15 w 180"/>
                <a:gd name="T37" fmla="*/ 302 h 302"/>
                <a:gd name="T38" fmla="*/ 165 w 180"/>
                <a:gd name="T39" fmla="*/ 302 h 302"/>
                <a:gd name="T40" fmla="*/ 168 w 180"/>
                <a:gd name="T41" fmla="*/ 301 h 302"/>
                <a:gd name="T42" fmla="*/ 172 w 180"/>
                <a:gd name="T43" fmla="*/ 299 h 302"/>
                <a:gd name="T44" fmla="*/ 174 w 180"/>
                <a:gd name="T45" fmla="*/ 298 h 302"/>
                <a:gd name="T46" fmla="*/ 176 w 180"/>
                <a:gd name="T47" fmla="*/ 296 h 302"/>
                <a:gd name="T48" fmla="*/ 178 w 180"/>
                <a:gd name="T49" fmla="*/ 294 h 302"/>
                <a:gd name="T50" fmla="*/ 179 w 180"/>
                <a:gd name="T51" fmla="*/ 292 h 302"/>
                <a:gd name="T52" fmla="*/ 180 w 180"/>
                <a:gd name="T53" fmla="*/ 289 h 302"/>
                <a:gd name="T54" fmla="*/ 180 w 180"/>
                <a:gd name="T55" fmla="*/ 287 h 302"/>
                <a:gd name="T56" fmla="*/ 180 w 180"/>
                <a:gd name="T57" fmla="*/ 15 h 302"/>
                <a:gd name="T58" fmla="*/ 180 w 180"/>
                <a:gd name="T59" fmla="*/ 12 h 302"/>
                <a:gd name="T60" fmla="*/ 179 w 180"/>
                <a:gd name="T61" fmla="*/ 9 h 302"/>
                <a:gd name="T62" fmla="*/ 178 w 180"/>
                <a:gd name="T63" fmla="*/ 7 h 302"/>
                <a:gd name="T64" fmla="*/ 176 w 180"/>
                <a:gd name="T65" fmla="*/ 4 h 302"/>
                <a:gd name="T66" fmla="*/ 174 w 180"/>
                <a:gd name="T67" fmla="*/ 2 h 302"/>
                <a:gd name="T68" fmla="*/ 172 w 180"/>
                <a:gd name="T69" fmla="*/ 1 h 302"/>
                <a:gd name="T70" fmla="*/ 168 w 180"/>
                <a:gd name="T71" fmla="*/ 0 h 302"/>
                <a:gd name="T72" fmla="*/ 165 w 180"/>
                <a:gd name="T7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80" h="302">
                  <a:moveTo>
                    <a:pt x="165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6" y="2"/>
                  </a:lnTo>
                  <a:lnTo>
                    <a:pt x="4" y="4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287"/>
                  </a:lnTo>
                  <a:lnTo>
                    <a:pt x="0" y="289"/>
                  </a:lnTo>
                  <a:lnTo>
                    <a:pt x="1" y="292"/>
                  </a:lnTo>
                  <a:lnTo>
                    <a:pt x="2" y="294"/>
                  </a:lnTo>
                  <a:lnTo>
                    <a:pt x="4" y="296"/>
                  </a:lnTo>
                  <a:lnTo>
                    <a:pt x="6" y="298"/>
                  </a:lnTo>
                  <a:lnTo>
                    <a:pt x="9" y="299"/>
                  </a:lnTo>
                  <a:lnTo>
                    <a:pt x="12" y="301"/>
                  </a:lnTo>
                  <a:lnTo>
                    <a:pt x="15" y="302"/>
                  </a:lnTo>
                  <a:lnTo>
                    <a:pt x="165" y="302"/>
                  </a:lnTo>
                  <a:lnTo>
                    <a:pt x="168" y="301"/>
                  </a:lnTo>
                  <a:lnTo>
                    <a:pt x="172" y="299"/>
                  </a:lnTo>
                  <a:lnTo>
                    <a:pt x="174" y="298"/>
                  </a:lnTo>
                  <a:lnTo>
                    <a:pt x="176" y="296"/>
                  </a:lnTo>
                  <a:lnTo>
                    <a:pt x="178" y="294"/>
                  </a:lnTo>
                  <a:lnTo>
                    <a:pt x="179" y="292"/>
                  </a:lnTo>
                  <a:lnTo>
                    <a:pt x="180" y="289"/>
                  </a:lnTo>
                  <a:lnTo>
                    <a:pt x="180" y="287"/>
                  </a:lnTo>
                  <a:lnTo>
                    <a:pt x="180" y="15"/>
                  </a:lnTo>
                  <a:lnTo>
                    <a:pt x="180" y="12"/>
                  </a:lnTo>
                  <a:lnTo>
                    <a:pt x="179" y="9"/>
                  </a:lnTo>
                  <a:lnTo>
                    <a:pt x="178" y="7"/>
                  </a:lnTo>
                  <a:lnTo>
                    <a:pt x="176" y="4"/>
                  </a:lnTo>
                  <a:lnTo>
                    <a:pt x="174" y="2"/>
                  </a:lnTo>
                  <a:lnTo>
                    <a:pt x="172" y="1"/>
                  </a:lnTo>
                  <a:lnTo>
                    <a:pt x="168" y="0"/>
                  </a:lnTo>
                  <a:lnTo>
                    <a:pt x="16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570">
              <a:extLst>
                <a:ext uri="{FF2B5EF4-FFF2-40B4-BE49-F238E27FC236}">
                  <a16:creationId xmlns:a16="http://schemas.microsoft.com/office/drawing/2014/main" id="{2F285D81-313C-C245-B958-6FE3062DAC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527675" y="1527175"/>
              <a:ext cx="225425" cy="104775"/>
            </a:xfrm>
            <a:custGeom>
              <a:avLst/>
              <a:gdLst>
                <a:gd name="T0" fmla="*/ 688 w 708"/>
                <a:gd name="T1" fmla="*/ 110 h 331"/>
                <a:gd name="T2" fmla="*/ 665 w 708"/>
                <a:gd name="T3" fmla="*/ 95 h 331"/>
                <a:gd name="T4" fmla="*/ 644 w 708"/>
                <a:gd name="T5" fmla="*/ 87 h 331"/>
                <a:gd name="T6" fmla="*/ 622 w 708"/>
                <a:gd name="T7" fmla="*/ 85 h 331"/>
                <a:gd name="T8" fmla="*/ 583 w 708"/>
                <a:gd name="T9" fmla="*/ 91 h 331"/>
                <a:gd name="T10" fmla="*/ 502 w 708"/>
                <a:gd name="T11" fmla="*/ 137 h 331"/>
                <a:gd name="T12" fmla="*/ 486 w 708"/>
                <a:gd name="T13" fmla="*/ 162 h 331"/>
                <a:gd name="T14" fmla="*/ 468 w 708"/>
                <a:gd name="T15" fmla="*/ 175 h 331"/>
                <a:gd name="T16" fmla="*/ 445 w 708"/>
                <a:gd name="T17" fmla="*/ 180 h 331"/>
                <a:gd name="T18" fmla="*/ 226 w 708"/>
                <a:gd name="T19" fmla="*/ 180 h 331"/>
                <a:gd name="T20" fmla="*/ 218 w 708"/>
                <a:gd name="T21" fmla="*/ 178 h 331"/>
                <a:gd name="T22" fmla="*/ 213 w 708"/>
                <a:gd name="T23" fmla="*/ 172 h 331"/>
                <a:gd name="T24" fmla="*/ 211 w 708"/>
                <a:gd name="T25" fmla="*/ 162 h 331"/>
                <a:gd name="T26" fmla="*/ 216 w 708"/>
                <a:gd name="T27" fmla="*/ 155 h 331"/>
                <a:gd name="T28" fmla="*/ 223 w 708"/>
                <a:gd name="T29" fmla="*/ 151 h 331"/>
                <a:gd name="T30" fmla="*/ 437 w 708"/>
                <a:gd name="T31" fmla="*/ 150 h 331"/>
                <a:gd name="T32" fmla="*/ 461 w 708"/>
                <a:gd name="T33" fmla="*/ 143 h 331"/>
                <a:gd name="T34" fmla="*/ 475 w 708"/>
                <a:gd name="T35" fmla="*/ 122 h 331"/>
                <a:gd name="T36" fmla="*/ 478 w 708"/>
                <a:gd name="T37" fmla="*/ 102 h 331"/>
                <a:gd name="T38" fmla="*/ 470 w 708"/>
                <a:gd name="T39" fmla="*/ 84 h 331"/>
                <a:gd name="T40" fmla="*/ 451 w 708"/>
                <a:gd name="T41" fmla="*/ 67 h 331"/>
                <a:gd name="T42" fmla="*/ 422 w 708"/>
                <a:gd name="T43" fmla="*/ 60 h 331"/>
                <a:gd name="T44" fmla="*/ 389 w 708"/>
                <a:gd name="T45" fmla="*/ 60 h 331"/>
                <a:gd name="T46" fmla="*/ 365 w 708"/>
                <a:gd name="T47" fmla="*/ 60 h 331"/>
                <a:gd name="T48" fmla="*/ 339 w 708"/>
                <a:gd name="T49" fmla="*/ 60 h 331"/>
                <a:gd name="T50" fmla="*/ 307 w 708"/>
                <a:gd name="T51" fmla="*/ 60 h 331"/>
                <a:gd name="T52" fmla="*/ 246 w 708"/>
                <a:gd name="T53" fmla="*/ 24 h 331"/>
                <a:gd name="T54" fmla="*/ 181 w 708"/>
                <a:gd name="T55" fmla="*/ 3 h 331"/>
                <a:gd name="T56" fmla="*/ 15 w 708"/>
                <a:gd name="T57" fmla="*/ 0 h 331"/>
                <a:gd name="T58" fmla="*/ 8 w 708"/>
                <a:gd name="T59" fmla="*/ 2 h 331"/>
                <a:gd name="T60" fmla="*/ 1 w 708"/>
                <a:gd name="T61" fmla="*/ 10 h 331"/>
                <a:gd name="T62" fmla="*/ 0 w 708"/>
                <a:gd name="T63" fmla="*/ 223 h 331"/>
                <a:gd name="T64" fmla="*/ 7 w 708"/>
                <a:gd name="T65" fmla="*/ 236 h 331"/>
                <a:gd name="T66" fmla="*/ 90 w 708"/>
                <a:gd name="T67" fmla="*/ 265 h 331"/>
                <a:gd name="T68" fmla="*/ 205 w 708"/>
                <a:gd name="T69" fmla="*/ 306 h 331"/>
                <a:gd name="T70" fmla="*/ 281 w 708"/>
                <a:gd name="T71" fmla="*/ 328 h 331"/>
                <a:gd name="T72" fmla="*/ 321 w 708"/>
                <a:gd name="T73" fmla="*/ 331 h 331"/>
                <a:gd name="T74" fmla="*/ 348 w 708"/>
                <a:gd name="T75" fmla="*/ 326 h 331"/>
                <a:gd name="T76" fmla="*/ 408 w 708"/>
                <a:gd name="T77" fmla="*/ 303 h 331"/>
                <a:gd name="T78" fmla="*/ 494 w 708"/>
                <a:gd name="T79" fmla="*/ 258 h 331"/>
                <a:gd name="T80" fmla="*/ 557 w 708"/>
                <a:gd name="T81" fmla="*/ 223 h 331"/>
                <a:gd name="T82" fmla="*/ 636 w 708"/>
                <a:gd name="T83" fmla="*/ 181 h 331"/>
                <a:gd name="T84" fmla="*/ 703 w 708"/>
                <a:gd name="T85" fmla="*/ 147 h 331"/>
                <a:gd name="T86" fmla="*/ 708 w 708"/>
                <a:gd name="T87" fmla="*/ 139 h 331"/>
                <a:gd name="T88" fmla="*/ 706 w 708"/>
                <a:gd name="T89" fmla="*/ 128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08" h="331">
                  <a:moveTo>
                    <a:pt x="704" y="125"/>
                  </a:moveTo>
                  <a:lnTo>
                    <a:pt x="695" y="117"/>
                  </a:lnTo>
                  <a:lnTo>
                    <a:pt x="688" y="110"/>
                  </a:lnTo>
                  <a:lnTo>
                    <a:pt x="680" y="104"/>
                  </a:lnTo>
                  <a:lnTo>
                    <a:pt x="673" y="99"/>
                  </a:lnTo>
                  <a:lnTo>
                    <a:pt x="665" y="95"/>
                  </a:lnTo>
                  <a:lnTo>
                    <a:pt x="658" y="91"/>
                  </a:lnTo>
                  <a:lnTo>
                    <a:pt x="650" y="89"/>
                  </a:lnTo>
                  <a:lnTo>
                    <a:pt x="644" y="87"/>
                  </a:lnTo>
                  <a:lnTo>
                    <a:pt x="636" y="85"/>
                  </a:lnTo>
                  <a:lnTo>
                    <a:pt x="629" y="85"/>
                  </a:lnTo>
                  <a:lnTo>
                    <a:pt x="622" y="85"/>
                  </a:lnTo>
                  <a:lnTo>
                    <a:pt x="615" y="85"/>
                  </a:lnTo>
                  <a:lnTo>
                    <a:pt x="599" y="88"/>
                  </a:lnTo>
                  <a:lnTo>
                    <a:pt x="583" y="91"/>
                  </a:lnTo>
                  <a:lnTo>
                    <a:pt x="507" y="115"/>
                  </a:lnTo>
                  <a:lnTo>
                    <a:pt x="505" y="127"/>
                  </a:lnTo>
                  <a:lnTo>
                    <a:pt x="502" y="137"/>
                  </a:lnTo>
                  <a:lnTo>
                    <a:pt x="497" y="147"/>
                  </a:lnTo>
                  <a:lnTo>
                    <a:pt x="491" y="157"/>
                  </a:lnTo>
                  <a:lnTo>
                    <a:pt x="486" y="162"/>
                  </a:lnTo>
                  <a:lnTo>
                    <a:pt x="480" y="166"/>
                  </a:lnTo>
                  <a:lnTo>
                    <a:pt x="474" y="171"/>
                  </a:lnTo>
                  <a:lnTo>
                    <a:pt x="468" y="175"/>
                  </a:lnTo>
                  <a:lnTo>
                    <a:pt x="460" y="177"/>
                  </a:lnTo>
                  <a:lnTo>
                    <a:pt x="453" y="179"/>
                  </a:lnTo>
                  <a:lnTo>
                    <a:pt x="445" y="180"/>
                  </a:lnTo>
                  <a:lnTo>
                    <a:pt x="437" y="180"/>
                  </a:lnTo>
                  <a:lnTo>
                    <a:pt x="422" y="180"/>
                  </a:lnTo>
                  <a:lnTo>
                    <a:pt x="226" y="180"/>
                  </a:lnTo>
                  <a:lnTo>
                    <a:pt x="223" y="180"/>
                  </a:lnTo>
                  <a:lnTo>
                    <a:pt x="220" y="179"/>
                  </a:lnTo>
                  <a:lnTo>
                    <a:pt x="218" y="178"/>
                  </a:lnTo>
                  <a:lnTo>
                    <a:pt x="216" y="176"/>
                  </a:lnTo>
                  <a:lnTo>
                    <a:pt x="214" y="174"/>
                  </a:lnTo>
                  <a:lnTo>
                    <a:pt x="213" y="172"/>
                  </a:lnTo>
                  <a:lnTo>
                    <a:pt x="211" y="169"/>
                  </a:lnTo>
                  <a:lnTo>
                    <a:pt x="211" y="165"/>
                  </a:lnTo>
                  <a:lnTo>
                    <a:pt x="211" y="162"/>
                  </a:lnTo>
                  <a:lnTo>
                    <a:pt x="213" y="160"/>
                  </a:lnTo>
                  <a:lnTo>
                    <a:pt x="214" y="157"/>
                  </a:lnTo>
                  <a:lnTo>
                    <a:pt x="216" y="155"/>
                  </a:lnTo>
                  <a:lnTo>
                    <a:pt x="218" y="154"/>
                  </a:lnTo>
                  <a:lnTo>
                    <a:pt x="220" y="151"/>
                  </a:lnTo>
                  <a:lnTo>
                    <a:pt x="223" y="151"/>
                  </a:lnTo>
                  <a:lnTo>
                    <a:pt x="226" y="150"/>
                  </a:lnTo>
                  <a:lnTo>
                    <a:pt x="422" y="150"/>
                  </a:lnTo>
                  <a:lnTo>
                    <a:pt x="437" y="150"/>
                  </a:lnTo>
                  <a:lnTo>
                    <a:pt x="446" y="149"/>
                  </a:lnTo>
                  <a:lnTo>
                    <a:pt x="455" y="147"/>
                  </a:lnTo>
                  <a:lnTo>
                    <a:pt x="461" y="143"/>
                  </a:lnTo>
                  <a:lnTo>
                    <a:pt x="468" y="137"/>
                  </a:lnTo>
                  <a:lnTo>
                    <a:pt x="472" y="130"/>
                  </a:lnTo>
                  <a:lnTo>
                    <a:pt x="475" y="122"/>
                  </a:lnTo>
                  <a:lnTo>
                    <a:pt x="477" y="114"/>
                  </a:lnTo>
                  <a:lnTo>
                    <a:pt x="478" y="105"/>
                  </a:lnTo>
                  <a:lnTo>
                    <a:pt x="478" y="102"/>
                  </a:lnTo>
                  <a:lnTo>
                    <a:pt x="478" y="98"/>
                  </a:lnTo>
                  <a:lnTo>
                    <a:pt x="474" y="90"/>
                  </a:lnTo>
                  <a:lnTo>
                    <a:pt x="470" y="84"/>
                  </a:lnTo>
                  <a:lnTo>
                    <a:pt x="465" y="76"/>
                  </a:lnTo>
                  <a:lnTo>
                    <a:pt x="458" y="71"/>
                  </a:lnTo>
                  <a:lnTo>
                    <a:pt x="451" y="67"/>
                  </a:lnTo>
                  <a:lnTo>
                    <a:pt x="442" y="63"/>
                  </a:lnTo>
                  <a:lnTo>
                    <a:pt x="432" y="61"/>
                  </a:lnTo>
                  <a:lnTo>
                    <a:pt x="422" y="60"/>
                  </a:lnTo>
                  <a:lnTo>
                    <a:pt x="410" y="60"/>
                  </a:lnTo>
                  <a:lnTo>
                    <a:pt x="399" y="60"/>
                  </a:lnTo>
                  <a:lnTo>
                    <a:pt x="389" y="60"/>
                  </a:lnTo>
                  <a:lnTo>
                    <a:pt x="381" y="60"/>
                  </a:lnTo>
                  <a:lnTo>
                    <a:pt x="373" y="60"/>
                  </a:lnTo>
                  <a:lnTo>
                    <a:pt x="365" y="60"/>
                  </a:lnTo>
                  <a:lnTo>
                    <a:pt x="356" y="60"/>
                  </a:lnTo>
                  <a:lnTo>
                    <a:pt x="349" y="60"/>
                  </a:lnTo>
                  <a:lnTo>
                    <a:pt x="339" y="60"/>
                  </a:lnTo>
                  <a:lnTo>
                    <a:pt x="330" y="60"/>
                  </a:lnTo>
                  <a:lnTo>
                    <a:pt x="320" y="60"/>
                  </a:lnTo>
                  <a:lnTo>
                    <a:pt x="307" y="60"/>
                  </a:lnTo>
                  <a:lnTo>
                    <a:pt x="288" y="46"/>
                  </a:lnTo>
                  <a:lnTo>
                    <a:pt x="267" y="33"/>
                  </a:lnTo>
                  <a:lnTo>
                    <a:pt x="246" y="24"/>
                  </a:lnTo>
                  <a:lnTo>
                    <a:pt x="225" y="15"/>
                  </a:lnTo>
                  <a:lnTo>
                    <a:pt x="204" y="9"/>
                  </a:lnTo>
                  <a:lnTo>
                    <a:pt x="181" y="3"/>
                  </a:lnTo>
                  <a:lnTo>
                    <a:pt x="159" y="1"/>
                  </a:lnTo>
                  <a:lnTo>
                    <a:pt x="136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0" y="1"/>
                  </a:lnTo>
                  <a:lnTo>
                    <a:pt x="8" y="2"/>
                  </a:lnTo>
                  <a:lnTo>
                    <a:pt x="4" y="4"/>
                  </a:lnTo>
                  <a:lnTo>
                    <a:pt x="3" y="7"/>
                  </a:lnTo>
                  <a:lnTo>
                    <a:pt x="1" y="10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223"/>
                  </a:lnTo>
                  <a:lnTo>
                    <a:pt x="1" y="229"/>
                  </a:lnTo>
                  <a:lnTo>
                    <a:pt x="3" y="232"/>
                  </a:lnTo>
                  <a:lnTo>
                    <a:pt x="7" y="236"/>
                  </a:lnTo>
                  <a:lnTo>
                    <a:pt x="11" y="238"/>
                  </a:lnTo>
                  <a:lnTo>
                    <a:pt x="53" y="252"/>
                  </a:lnTo>
                  <a:lnTo>
                    <a:pt x="90" y="265"/>
                  </a:lnTo>
                  <a:lnTo>
                    <a:pt x="123" y="277"/>
                  </a:lnTo>
                  <a:lnTo>
                    <a:pt x="154" y="288"/>
                  </a:lnTo>
                  <a:lnTo>
                    <a:pt x="205" y="306"/>
                  </a:lnTo>
                  <a:lnTo>
                    <a:pt x="247" y="320"/>
                  </a:lnTo>
                  <a:lnTo>
                    <a:pt x="264" y="325"/>
                  </a:lnTo>
                  <a:lnTo>
                    <a:pt x="281" y="328"/>
                  </a:lnTo>
                  <a:lnTo>
                    <a:pt x="296" y="331"/>
                  </a:lnTo>
                  <a:lnTo>
                    <a:pt x="311" y="331"/>
                  </a:lnTo>
                  <a:lnTo>
                    <a:pt x="321" y="331"/>
                  </a:lnTo>
                  <a:lnTo>
                    <a:pt x="329" y="329"/>
                  </a:lnTo>
                  <a:lnTo>
                    <a:pt x="338" y="328"/>
                  </a:lnTo>
                  <a:lnTo>
                    <a:pt x="348" y="326"/>
                  </a:lnTo>
                  <a:lnTo>
                    <a:pt x="366" y="321"/>
                  </a:lnTo>
                  <a:lnTo>
                    <a:pt x="386" y="313"/>
                  </a:lnTo>
                  <a:lnTo>
                    <a:pt x="408" y="303"/>
                  </a:lnTo>
                  <a:lnTo>
                    <a:pt x="433" y="291"/>
                  </a:lnTo>
                  <a:lnTo>
                    <a:pt x="461" y="276"/>
                  </a:lnTo>
                  <a:lnTo>
                    <a:pt x="494" y="258"/>
                  </a:lnTo>
                  <a:lnTo>
                    <a:pt x="513" y="247"/>
                  </a:lnTo>
                  <a:lnTo>
                    <a:pt x="533" y="236"/>
                  </a:lnTo>
                  <a:lnTo>
                    <a:pt x="557" y="223"/>
                  </a:lnTo>
                  <a:lnTo>
                    <a:pt x="581" y="210"/>
                  </a:lnTo>
                  <a:lnTo>
                    <a:pt x="607" y="196"/>
                  </a:lnTo>
                  <a:lnTo>
                    <a:pt x="636" y="181"/>
                  </a:lnTo>
                  <a:lnTo>
                    <a:pt x="667" y="165"/>
                  </a:lnTo>
                  <a:lnTo>
                    <a:pt x="699" y="149"/>
                  </a:lnTo>
                  <a:lnTo>
                    <a:pt x="703" y="147"/>
                  </a:lnTo>
                  <a:lnTo>
                    <a:pt x="705" y="145"/>
                  </a:lnTo>
                  <a:lnTo>
                    <a:pt x="707" y="142"/>
                  </a:lnTo>
                  <a:lnTo>
                    <a:pt x="708" y="139"/>
                  </a:lnTo>
                  <a:lnTo>
                    <a:pt x="708" y="134"/>
                  </a:lnTo>
                  <a:lnTo>
                    <a:pt x="707" y="131"/>
                  </a:lnTo>
                  <a:lnTo>
                    <a:pt x="706" y="128"/>
                  </a:lnTo>
                  <a:lnTo>
                    <a:pt x="704" y="125"/>
                  </a:lnTo>
                  <a:lnTo>
                    <a:pt x="704" y="1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6FDA80E8-7697-534D-8584-D04A89909AAF}"/>
              </a:ext>
            </a:extLst>
          </p:cNvPr>
          <p:cNvGrpSpPr/>
          <p:nvPr/>
        </p:nvGrpSpPr>
        <p:grpSpPr>
          <a:xfrm>
            <a:off x="5113382" y="2188500"/>
            <a:ext cx="312488" cy="276030"/>
            <a:chOff x="9310688" y="842963"/>
            <a:chExt cx="285750" cy="252412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59" name="Freeform 4140">
              <a:extLst>
                <a:ext uri="{FF2B5EF4-FFF2-40B4-BE49-F238E27FC236}">
                  <a16:creationId xmlns:a16="http://schemas.microsoft.com/office/drawing/2014/main" id="{FEB6443F-3D5B-8E4A-A9F8-134EC4713326}"/>
                </a:ext>
              </a:extLst>
            </p:cNvPr>
            <p:cNvSpPr>
              <a:spLocks/>
            </p:cNvSpPr>
            <p:nvPr/>
          </p:nvSpPr>
          <p:spPr bwMode="auto">
            <a:xfrm>
              <a:off x="9310688" y="842963"/>
              <a:ext cx="285750" cy="195263"/>
            </a:xfrm>
            <a:custGeom>
              <a:avLst/>
              <a:gdLst>
                <a:gd name="T0" fmla="*/ 773 w 901"/>
                <a:gd name="T1" fmla="*/ 1 h 616"/>
                <a:gd name="T2" fmla="*/ 747 w 901"/>
                <a:gd name="T3" fmla="*/ 10 h 616"/>
                <a:gd name="T4" fmla="*/ 730 w 901"/>
                <a:gd name="T5" fmla="*/ 28 h 616"/>
                <a:gd name="T6" fmla="*/ 726 w 901"/>
                <a:gd name="T7" fmla="*/ 43 h 616"/>
                <a:gd name="T8" fmla="*/ 54 w 901"/>
                <a:gd name="T9" fmla="*/ 136 h 616"/>
                <a:gd name="T10" fmla="*/ 37 w 901"/>
                <a:gd name="T11" fmla="*/ 140 h 616"/>
                <a:gd name="T12" fmla="*/ 11 w 901"/>
                <a:gd name="T13" fmla="*/ 164 h 616"/>
                <a:gd name="T14" fmla="*/ 1 w 901"/>
                <a:gd name="T15" fmla="*/ 184 h 616"/>
                <a:gd name="T16" fmla="*/ 0 w 901"/>
                <a:gd name="T17" fmla="*/ 200 h 616"/>
                <a:gd name="T18" fmla="*/ 4 w 901"/>
                <a:gd name="T19" fmla="*/ 217 h 616"/>
                <a:gd name="T20" fmla="*/ 28 w 901"/>
                <a:gd name="T21" fmla="*/ 244 h 616"/>
                <a:gd name="T22" fmla="*/ 48 w 901"/>
                <a:gd name="T23" fmla="*/ 254 h 616"/>
                <a:gd name="T24" fmla="*/ 602 w 901"/>
                <a:gd name="T25" fmla="*/ 255 h 616"/>
                <a:gd name="T26" fmla="*/ 616 w 901"/>
                <a:gd name="T27" fmla="*/ 261 h 616"/>
                <a:gd name="T28" fmla="*/ 628 w 901"/>
                <a:gd name="T29" fmla="*/ 275 h 616"/>
                <a:gd name="T30" fmla="*/ 630 w 901"/>
                <a:gd name="T31" fmla="*/ 290 h 616"/>
                <a:gd name="T32" fmla="*/ 621 w 901"/>
                <a:gd name="T33" fmla="*/ 305 h 616"/>
                <a:gd name="T34" fmla="*/ 606 w 901"/>
                <a:gd name="T35" fmla="*/ 315 h 616"/>
                <a:gd name="T36" fmla="*/ 100 w 901"/>
                <a:gd name="T37" fmla="*/ 316 h 616"/>
                <a:gd name="T38" fmla="*/ 82 w 901"/>
                <a:gd name="T39" fmla="*/ 320 h 616"/>
                <a:gd name="T40" fmla="*/ 56 w 901"/>
                <a:gd name="T41" fmla="*/ 344 h 616"/>
                <a:gd name="T42" fmla="*/ 46 w 901"/>
                <a:gd name="T43" fmla="*/ 364 h 616"/>
                <a:gd name="T44" fmla="*/ 45 w 901"/>
                <a:gd name="T45" fmla="*/ 382 h 616"/>
                <a:gd name="T46" fmla="*/ 50 w 901"/>
                <a:gd name="T47" fmla="*/ 402 h 616"/>
                <a:gd name="T48" fmla="*/ 60 w 901"/>
                <a:gd name="T49" fmla="*/ 416 h 616"/>
                <a:gd name="T50" fmla="*/ 82 w 901"/>
                <a:gd name="T51" fmla="*/ 432 h 616"/>
                <a:gd name="T52" fmla="*/ 570 w 901"/>
                <a:gd name="T53" fmla="*/ 436 h 616"/>
                <a:gd name="T54" fmla="*/ 585 w 901"/>
                <a:gd name="T55" fmla="*/ 441 h 616"/>
                <a:gd name="T56" fmla="*/ 598 w 901"/>
                <a:gd name="T57" fmla="*/ 455 h 616"/>
                <a:gd name="T58" fmla="*/ 600 w 901"/>
                <a:gd name="T59" fmla="*/ 470 h 616"/>
                <a:gd name="T60" fmla="*/ 591 w 901"/>
                <a:gd name="T61" fmla="*/ 485 h 616"/>
                <a:gd name="T62" fmla="*/ 576 w 901"/>
                <a:gd name="T63" fmla="*/ 495 h 616"/>
                <a:gd name="T64" fmla="*/ 130 w 901"/>
                <a:gd name="T65" fmla="*/ 496 h 616"/>
                <a:gd name="T66" fmla="*/ 112 w 901"/>
                <a:gd name="T67" fmla="*/ 501 h 616"/>
                <a:gd name="T68" fmla="*/ 86 w 901"/>
                <a:gd name="T69" fmla="*/ 524 h 616"/>
                <a:gd name="T70" fmla="*/ 76 w 901"/>
                <a:gd name="T71" fmla="*/ 545 h 616"/>
                <a:gd name="T72" fmla="*/ 75 w 901"/>
                <a:gd name="T73" fmla="*/ 561 h 616"/>
                <a:gd name="T74" fmla="*/ 80 w 901"/>
                <a:gd name="T75" fmla="*/ 578 h 616"/>
                <a:gd name="T76" fmla="*/ 103 w 901"/>
                <a:gd name="T77" fmla="*/ 604 h 616"/>
                <a:gd name="T78" fmla="*/ 123 w 901"/>
                <a:gd name="T79" fmla="*/ 615 h 616"/>
                <a:gd name="T80" fmla="*/ 687 w 901"/>
                <a:gd name="T81" fmla="*/ 616 h 616"/>
                <a:gd name="T82" fmla="*/ 704 w 901"/>
                <a:gd name="T83" fmla="*/ 611 h 616"/>
                <a:gd name="T84" fmla="*/ 716 w 901"/>
                <a:gd name="T85" fmla="*/ 598 h 616"/>
                <a:gd name="T86" fmla="*/ 772 w 901"/>
                <a:gd name="T87" fmla="*/ 156 h 616"/>
                <a:gd name="T88" fmla="*/ 783 w 901"/>
                <a:gd name="T89" fmla="*/ 60 h 616"/>
                <a:gd name="T90" fmla="*/ 883 w 901"/>
                <a:gd name="T91" fmla="*/ 58 h 616"/>
                <a:gd name="T92" fmla="*/ 896 w 901"/>
                <a:gd name="T93" fmla="*/ 47 h 616"/>
                <a:gd name="T94" fmla="*/ 901 w 901"/>
                <a:gd name="T95" fmla="*/ 30 h 616"/>
                <a:gd name="T96" fmla="*/ 896 w 901"/>
                <a:gd name="T97" fmla="*/ 13 h 616"/>
                <a:gd name="T98" fmla="*/ 883 w 901"/>
                <a:gd name="T99" fmla="*/ 2 h 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901" h="616">
                  <a:moveTo>
                    <a:pt x="871" y="0"/>
                  </a:moveTo>
                  <a:lnTo>
                    <a:pt x="781" y="0"/>
                  </a:lnTo>
                  <a:lnTo>
                    <a:pt x="773" y="1"/>
                  </a:lnTo>
                  <a:lnTo>
                    <a:pt x="764" y="2"/>
                  </a:lnTo>
                  <a:lnTo>
                    <a:pt x="756" y="5"/>
                  </a:lnTo>
                  <a:lnTo>
                    <a:pt x="747" y="10"/>
                  </a:lnTo>
                  <a:lnTo>
                    <a:pt x="740" y="16"/>
                  </a:lnTo>
                  <a:lnTo>
                    <a:pt x="733" y="23"/>
                  </a:lnTo>
                  <a:lnTo>
                    <a:pt x="730" y="28"/>
                  </a:lnTo>
                  <a:lnTo>
                    <a:pt x="728" y="32"/>
                  </a:lnTo>
                  <a:lnTo>
                    <a:pt x="727" y="37"/>
                  </a:lnTo>
                  <a:lnTo>
                    <a:pt x="726" y="43"/>
                  </a:lnTo>
                  <a:lnTo>
                    <a:pt x="715" y="135"/>
                  </a:lnTo>
                  <a:lnTo>
                    <a:pt x="60" y="135"/>
                  </a:lnTo>
                  <a:lnTo>
                    <a:pt x="54" y="136"/>
                  </a:lnTo>
                  <a:lnTo>
                    <a:pt x="48" y="136"/>
                  </a:lnTo>
                  <a:lnTo>
                    <a:pt x="43" y="138"/>
                  </a:lnTo>
                  <a:lnTo>
                    <a:pt x="37" y="140"/>
                  </a:lnTo>
                  <a:lnTo>
                    <a:pt x="28" y="147"/>
                  </a:lnTo>
                  <a:lnTo>
                    <a:pt x="18" y="154"/>
                  </a:lnTo>
                  <a:lnTo>
                    <a:pt x="11" y="164"/>
                  </a:lnTo>
                  <a:lnTo>
                    <a:pt x="4" y="173"/>
                  </a:lnTo>
                  <a:lnTo>
                    <a:pt x="2" y="179"/>
                  </a:lnTo>
                  <a:lnTo>
                    <a:pt x="1" y="184"/>
                  </a:lnTo>
                  <a:lnTo>
                    <a:pt x="0" y="189"/>
                  </a:lnTo>
                  <a:lnTo>
                    <a:pt x="0" y="195"/>
                  </a:lnTo>
                  <a:lnTo>
                    <a:pt x="0" y="200"/>
                  </a:lnTo>
                  <a:lnTo>
                    <a:pt x="1" y="207"/>
                  </a:lnTo>
                  <a:lnTo>
                    <a:pt x="2" y="212"/>
                  </a:lnTo>
                  <a:lnTo>
                    <a:pt x="4" y="217"/>
                  </a:lnTo>
                  <a:lnTo>
                    <a:pt x="11" y="227"/>
                  </a:lnTo>
                  <a:lnTo>
                    <a:pt x="18" y="237"/>
                  </a:lnTo>
                  <a:lnTo>
                    <a:pt x="28" y="244"/>
                  </a:lnTo>
                  <a:lnTo>
                    <a:pt x="37" y="250"/>
                  </a:lnTo>
                  <a:lnTo>
                    <a:pt x="43" y="253"/>
                  </a:lnTo>
                  <a:lnTo>
                    <a:pt x="48" y="254"/>
                  </a:lnTo>
                  <a:lnTo>
                    <a:pt x="54" y="255"/>
                  </a:lnTo>
                  <a:lnTo>
                    <a:pt x="60" y="255"/>
                  </a:lnTo>
                  <a:lnTo>
                    <a:pt x="602" y="255"/>
                  </a:lnTo>
                  <a:lnTo>
                    <a:pt x="607" y="256"/>
                  </a:lnTo>
                  <a:lnTo>
                    <a:pt x="612" y="258"/>
                  </a:lnTo>
                  <a:lnTo>
                    <a:pt x="616" y="261"/>
                  </a:lnTo>
                  <a:lnTo>
                    <a:pt x="621" y="266"/>
                  </a:lnTo>
                  <a:lnTo>
                    <a:pt x="625" y="270"/>
                  </a:lnTo>
                  <a:lnTo>
                    <a:pt x="628" y="275"/>
                  </a:lnTo>
                  <a:lnTo>
                    <a:pt x="630" y="281"/>
                  </a:lnTo>
                  <a:lnTo>
                    <a:pt x="630" y="285"/>
                  </a:lnTo>
                  <a:lnTo>
                    <a:pt x="630" y="290"/>
                  </a:lnTo>
                  <a:lnTo>
                    <a:pt x="628" y="296"/>
                  </a:lnTo>
                  <a:lnTo>
                    <a:pt x="625" y="300"/>
                  </a:lnTo>
                  <a:lnTo>
                    <a:pt x="621" y="305"/>
                  </a:lnTo>
                  <a:lnTo>
                    <a:pt x="615" y="310"/>
                  </a:lnTo>
                  <a:lnTo>
                    <a:pt x="611" y="313"/>
                  </a:lnTo>
                  <a:lnTo>
                    <a:pt x="606" y="315"/>
                  </a:lnTo>
                  <a:lnTo>
                    <a:pt x="600" y="315"/>
                  </a:lnTo>
                  <a:lnTo>
                    <a:pt x="105" y="315"/>
                  </a:lnTo>
                  <a:lnTo>
                    <a:pt x="100" y="316"/>
                  </a:lnTo>
                  <a:lnTo>
                    <a:pt x="93" y="317"/>
                  </a:lnTo>
                  <a:lnTo>
                    <a:pt x="88" y="318"/>
                  </a:lnTo>
                  <a:lnTo>
                    <a:pt x="82" y="320"/>
                  </a:lnTo>
                  <a:lnTo>
                    <a:pt x="73" y="327"/>
                  </a:lnTo>
                  <a:lnTo>
                    <a:pt x="63" y="334"/>
                  </a:lnTo>
                  <a:lnTo>
                    <a:pt x="56" y="344"/>
                  </a:lnTo>
                  <a:lnTo>
                    <a:pt x="50" y="354"/>
                  </a:lnTo>
                  <a:lnTo>
                    <a:pt x="47" y="359"/>
                  </a:lnTo>
                  <a:lnTo>
                    <a:pt x="46" y="364"/>
                  </a:lnTo>
                  <a:lnTo>
                    <a:pt x="45" y="370"/>
                  </a:lnTo>
                  <a:lnTo>
                    <a:pt x="45" y="376"/>
                  </a:lnTo>
                  <a:lnTo>
                    <a:pt x="45" y="382"/>
                  </a:lnTo>
                  <a:lnTo>
                    <a:pt x="46" y="389"/>
                  </a:lnTo>
                  <a:lnTo>
                    <a:pt x="47" y="395"/>
                  </a:lnTo>
                  <a:lnTo>
                    <a:pt x="50" y="402"/>
                  </a:lnTo>
                  <a:lnTo>
                    <a:pt x="52" y="407"/>
                  </a:lnTo>
                  <a:lnTo>
                    <a:pt x="56" y="411"/>
                  </a:lnTo>
                  <a:lnTo>
                    <a:pt x="60" y="416"/>
                  </a:lnTo>
                  <a:lnTo>
                    <a:pt x="63" y="420"/>
                  </a:lnTo>
                  <a:lnTo>
                    <a:pt x="73" y="426"/>
                  </a:lnTo>
                  <a:lnTo>
                    <a:pt x="82" y="432"/>
                  </a:lnTo>
                  <a:lnTo>
                    <a:pt x="93" y="435"/>
                  </a:lnTo>
                  <a:lnTo>
                    <a:pt x="105" y="436"/>
                  </a:lnTo>
                  <a:lnTo>
                    <a:pt x="570" y="436"/>
                  </a:lnTo>
                  <a:lnTo>
                    <a:pt x="576" y="436"/>
                  </a:lnTo>
                  <a:lnTo>
                    <a:pt x="581" y="438"/>
                  </a:lnTo>
                  <a:lnTo>
                    <a:pt x="585" y="441"/>
                  </a:lnTo>
                  <a:lnTo>
                    <a:pt x="591" y="446"/>
                  </a:lnTo>
                  <a:lnTo>
                    <a:pt x="595" y="451"/>
                  </a:lnTo>
                  <a:lnTo>
                    <a:pt x="598" y="455"/>
                  </a:lnTo>
                  <a:lnTo>
                    <a:pt x="600" y="461"/>
                  </a:lnTo>
                  <a:lnTo>
                    <a:pt x="600" y="466"/>
                  </a:lnTo>
                  <a:lnTo>
                    <a:pt x="600" y="470"/>
                  </a:lnTo>
                  <a:lnTo>
                    <a:pt x="598" y="476"/>
                  </a:lnTo>
                  <a:lnTo>
                    <a:pt x="595" y="481"/>
                  </a:lnTo>
                  <a:lnTo>
                    <a:pt x="591" y="485"/>
                  </a:lnTo>
                  <a:lnTo>
                    <a:pt x="585" y="490"/>
                  </a:lnTo>
                  <a:lnTo>
                    <a:pt x="581" y="493"/>
                  </a:lnTo>
                  <a:lnTo>
                    <a:pt x="576" y="495"/>
                  </a:lnTo>
                  <a:lnTo>
                    <a:pt x="570" y="496"/>
                  </a:lnTo>
                  <a:lnTo>
                    <a:pt x="135" y="496"/>
                  </a:lnTo>
                  <a:lnTo>
                    <a:pt x="130" y="496"/>
                  </a:lnTo>
                  <a:lnTo>
                    <a:pt x="123" y="497"/>
                  </a:lnTo>
                  <a:lnTo>
                    <a:pt x="118" y="498"/>
                  </a:lnTo>
                  <a:lnTo>
                    <a:pt x="112" y="501"/>
                  </a:lnTo>
                  <a:lnTo>
                    <a:pt x="103" y="507"/>
                  </a:lnTo>
                  <a:lnTo>
                    <a:pt x="93" y="514"/>
                  </a:lnTo>
                  <a:lnTo>
                    <a:pt x="86" y="524"/>
                  </a:lnTo>
                  <a:lnTo>
                    <a:pt x="80" y="534"/>
                  </a:lnTo>
                  <a:lnTo>
                    <a:pt x="77" y="539"/>
                  </a:lnTo>
                  <a:lnTo>
                    <a:pt x="76" y="545"/>
                  </a:lnTo>
                  <a:lnTo>
                    <a:pt x="75" y="551"/>
                  </a:lnTo>
                  <a:lnTo>
                    <a:pt x="75" y="556"/>
                  </a:lnTo>
                  <a:lnTo>
                    <a:pt x="75" y="561"/>
                  </a:lnTo>
                  <a:lnTo>
                    <a:pt x="76" y="567"/>
                  </a:lnTo>
                  <a:lnTo>
                    <a:pt x="77" y="572"/>
                  </a:lnTo>
                  <a:lnTo>
                    <a:pt x="80" y="578"/>
                  </a:lnTo>
                  <a:lnTo>
                    <a:pt x="86" y="587"/>
                  </a:lnTo>
                  <a:lnTo>
                    <a:pt x="93" y="597"/>
                  </a:lnTo>
                  <a:lnTo>
                    <a:pt x="103" y="604"/>
                  </a:lnTo>
                  <a:lnTo>
                    <a:pt x="112" y="611"/>
                  </a:lnTo>
                  <a:lnTo>
                    <a:pt x="118" y="613"/>
                  </a:lnTo>
                  <a:lnTo>
                    <a:pt x="123" y="615"/>
                  </a:lnTo>
                  <a:lnTo>
                    <a:pt x="130" y="616"/>
                  </a:lnTo>
                  <a:lnTo>
                    <a:pt x="135" y="616"/>
                  </a:lnTo>
                  <a:lnTo>
                    <a:pt x="687" y="616"/>
                  </a:lnTo>
                  <a:lnTo>
                    <a:pt x="692" y="615"/>
                  </a:lnTo>
                  <a:lnTo>
                    <a:pt x="699" y="614"/>
                  </a:lnTo>
                  <a:lnTo>
                    <a:pt x="704" y="611"/>
                  </a:lnTo>
                  <a:lnTo>
                    <a:pt x="708" y="608"/>
                  </a:lnTo>
                  <a:lnTo>
                    <a:pt x="713" y="603"/>
                  </a:lnTo>
                  <a:lnTo>
                    <a:pt x="716" y="598"/>
                  </a:lnTo>
                  <a:lnTo>
                    <a:pt x="719" y="593"/>
                  </a:lnTo>
                  <a:lnTo>
                    <a:pt x="720" y="586"/>
                  </a:lnTo>
                  <a:lnTo>
                    <a:pt x="772" y="156"/>
                  </a:lnTo>
                  <a:lnTo>
                    <a:pt x="773" y="154"/>
                  </a:lnTo>
                  <a:lnTo>
                    <a:pt x="773" y="152"/>
                  </a:lnTo>
                  <a:lnTo>
                    <a:pt x="783" y="60"/>
                  </a:lnTo>
                  <a:lnTo>
                    <a:pt x="871" y="60"/>
                  </a:lnTo>
                  <a:lnTo>
                    <a:pt x="877" y="60"/>
                  </a:lnTo>
                  <a:lnTo>
                    <a:pt x="883" y="58"/>
                  </a:lnTo>
                  <a:lnTo>
                    <a:pt x="887" y="54"/>
                  </a:lnTo>
                  <a:lnTo>
                    <a:pt x="892" y="51"/>
                  </a:lnTo>
                  <a:lnTo>
                    <a:pt x="896" y="47"/>
                  </a:lnTo>
                  <a:lnTo>
                    <a:pt x="898" y="42"/>
                  </a:lnTo>
                  <a:lnTo>
                    <a:pt x="900" y="36"/>
                  </a:lnTo>
                  <a:lnTo>
                    <a:pt x="901" y="30"/>
                  </a:lnTo>
                  <a:lnTo>
                    <a:pt x="900" y="23"/>
                  </a:lnTo>
                  <a:lnTo>
                    <a:pt x="898" y="18"/>
                  </a:lnTo>
                  <a:lnTo>
                    <a:pt x="896" y="13"/>
                  </a:lnTo>
                  <a:lnTo>
                    <a:pt x="892" y="8"/>
                  </a:lnTo>
                  <a:lnTo>
                    <a:pt x="887" y="5"/>
                  </a:lnTo>
                  <a:lnTo>
                    <a:pt x="883" y="2"/>
                  </a:lnTo>
                  <a:lnTo>
                    <a:pt x="877" y="1"/>
                  </a:lnTo>
                  <a:lnTo>
                    <a:pt x="87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4141">
              <a:extLst>
                <a:ext uri="{FF2B5EF4-FFF2-40B4-BE49-F238E27FC236}">
                  <a16:creationId xmlns:a16="http://schemas.microsoft.com/office/drawing/2014/main" id="{C0D3F07C-BDB9-4F4E-8688-79FF36CC98D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6900" y="1047750"/>
              <a:ext cx="47625" cy="47625"/>
            </a:xfrm>
            <a:custGeom>
              <a:avLst/>
              <a:gdLst>
                <a:gd name="T0" fmla="*/ 68 w 150"/>
                <a:gd name="T1" fmla="*/ 0 h 150"/>
                <a:gd name="T2" fmla="*/ 54 w 150"/>
                <a:gd name="T3" fmla="*/ 3 h 150"/>
                <a:gd name="T4" fmla="*/ 40 w 150"/>
                <a:gd name="T5" fmla="*/ 9 h 150"/>
                <a:gd name="T6" fmla="*/ 28 w 150"/>
                <a:gd name="T7" fmla="*/ 17 h 150"/>
                <a:gd name="T8" fmla="*/ 17 w 150"/>
                <a:gd name="T9" fmla="*/ 27 h 150"/>
                <a:gd name="T10" fmla="*/ 10 w 150"/>
                <a:gd name="T11" fmla="*/ 40 h 150"/>
                <a:gd name="T12" fmla="*/ 3 w 150"/>
                <a:gd name="T13" fmla="*/ 53 h 150"/>
                <a:gd name="T14" fmla="*/ 1 w 150"/>
                <a:gd name="T15" fmla="*/ 68 h 150"/>
                <a:gd name="T16" fmla="*/ 1 w 150"/>
                <a:gd name="T17" fmla="*/ 83 h 150"/>
                <a:gd name="T18" fmla="*/ 3 w 150"/>
                <a:gd name="T19" fmla="*/ 98 h 150"/>
                <a:gd name="T20" fmla="*/ 10 w 150"/>
                <a:gd name="T21" fmla="*/ 111 h 150"/>
                <a:gd name="T22" fmla="*/ 17 w 150"/>
                <a:gd name="T23" fmla="*/ 122 h 150"/>
                <a:gd name="T24" fmla="*/ 28 w 150"/>
                <a:gd name="T25" fmla="*/ 133 h 150"/>
                <a:gd name="T26" fmla="*/ 40 w 150"/>
                <a:gd name="T27" fmla="*/ 142 h 150"/>
                <a:gd name="T28" fmla="*/ 54 w 150"/>
                <a:gd name="T29" fmla="*/ 147 h 150"/>
                <a:gd name="T30" fmla="*/ 68 w 150"/>
                <a:gd name="T31" fmla="*/ 150 h 150"/>
                <a:gd name="T32" fmla="*/ 83 w 150"/>
                <a:gd name="T33" fmla="*/ 150 h 150"/>
                <a:gd name="T34" fmla="*/ 98 w 150"/>
                <a:gd name="T35" fmla="*/ 147 h 150"/>
                <a:gd name="T36" fmla="*/ 112 w 150"/>
                <a:gd name="T37" fmla="*/ 142 h 150"/>
                <a:gd name="T38" fmla="*/ 123 w 150"/>
                <a:gd name="T39" fmla="*/ 133 h 150"/>
                <a:gd name="T40" fmla="*/ 133 w 150"/>
                <a:gd name="T41" fmla="*/ 122 h 150"/>
                <a:gd name="T42" fmla="*/ 142 w 150"/>
                <a:gd name="T43" fmla="*/ 111 h 150"/>
                <a:gd name="T44" fmla="*/ 147 w 150"/>
                <a:gd name="T45" fmla="*/ 98 h 150"/>
                <a:gd name="T46" fmla="*/ 150 w 150"/>
                <a:gd name="T47" fmla="*/ 83 h 150"/>
                <a:gd name="T48" fmla="*/ 150 w 150"/>
                <a:gd name="T49" fmla="*/ 68 h 150"/>
                <a:gd name="T50" fmla="*/ 147 w 150"/>
                <a:gd name="T51" fmla="*/ 53 h 150"/>
                <a:gd name="T52" fmla="*/ 142 w 150"/>
                <a:gd name="T53" fmla="*/ 40 h 150"/>
                <a:gd name="T54" fmla="*/ 133 w 150"/>
                <a:gd name="T55" fmla="*/ 27 h 150"/>
                <a:gd name="T56" fmla="*/ 123 w 150"/>
                <a:gd name="T57" fmla="*/ 17 h 150"/>
                <a:gd name="T58" fmla="*/ 112 w 150"/>
                <a:gd name="T59" fmla="*/ 9 h 150"/>
                <a:gd name="T60" fmla="*/ 98 w 150"/>
                <a:gd name="T61" fmla="*/ 3 h 150"/>
                <a:gd name="T62" fmla="*/ 83 w 150"/>
                <a:gd name="T63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50" h="150">
                  <a:moveTo>
                    <a:pt x="75" y="0"/>
                  </a:moveTo>
                  <a:lnTo>
                    <a:pt x="68" y="0"/>
                  </a:lnTo>
                  <a:lnTo>
                    <a:pt x="60" y="1"/>
                  </a:lnTo>
                  <a:lnTo>
                    <a:pt x="54" y="3"/>
                  </a:lnTo>
                  <a:lnTo>
                    <a:pt x="46" y="6"/>
                  </a:lnTo>
                  <a:lnTo>
                    <a:pt x="40" y="9"/>
                  </a:lnTo>
                  <a:lnTo>
                    <a:pt x="33" y="13"/>
                  </a:lnTo>
                  <a:lnTo>
                    <a:pt x="28" y="17"/>
                  </a:lnTo>
                  <a:lnTo>
                    <a:pt x="23" y="22"/>
                  </a:lnTo>
                  <a:lnTo>
                    <a:pt x="17" y="27"/>
                  </a:lnTo>
                  <a:lnTo>
                    <a:pt x="13" y="33"/>
                  </a:lnTo>
                  <a:lnTo>
                    <a:pt x="10" y="40"/>
                  </a:lnTo>
                  <a:lnTo>
                    <a:pt x="7" y="46"/>
                  </a:lnTo>
                  <a:lnTo>
                    <a:pt x="3" y="53"/>
                  </a:lnTo>
                  <a:lnTo>
                    <a:pt x="2" y="60"/>
                  </a:lnTo>
                  <a:lnTo>
                    <a:pt x="1" y="68"/>
                  </a:lnTo>
                  <a:lnTo>
                    <a:pt x="0" y="75"/>
                  </a:lnTo>
                  <a:lnTo>
                    <a:pt x="1" y="83"/>
                  </a:lnTo>
                  <a:lnTo>
                    <a:pt x="2" y="90"/>
                  </a:lnTo>
                  <a:lnTo>
                    <a:pt x="3" y="98"/>
                  </a:lnTo>
                  <a:lnTo>
                    <a:pt x="7" y="104"/>
                  </a:lnTo>
                  <a:lnTo>
                    <a:pt x="10" y="111"/>
                  </a:lnTo>
                  <a:lnTo>
                    <a:pt x="13" y="117"/>
                  </a:lnTo>
                  <a:lnTo>
                    <a:pt x="17" y="122"/>
                  </a:lnTo>
                  <a:lnTo>
                    <a:pt x="23" y="128"/>
                  </a:lnTo>
                  <a:lnTo>
                    <a:pt x="28" y="133"/>
                  </a:lnTo>
                  <a:lnTo>
                    <a:pt x="33" y="137"/>
                  </a:lnTo>
                  <a:lnTo>
                    <a:pt x="40" y="142"/>
                  </a:lnTo>
                  <a:lnTo>
                    <a:pt x="46" y="145"/>
                  </a:lnTo>
                  <a:lnTo>
                    <a:pt x="54" y="147"/>
                  </a:lnTo>
                  <a:lnTo>
                    <a:pt x="60" y="149"/>
                  </a:lnTo>
                  <a:lnTo>
                    <a:pt x="68" y="150"/>
                  </a:lnTo>
                  <a:lnTo>
                    <a:pt x="75" y="150"/>
                  </a:lnTo>
                  <a:lnTo>
                    <a:pt x="83" y="150"/>
                  </a:lnTo>
                  <a:lnTo>
                    <a:pt x="90" y="149"/>
                  </a:lnTo>
                  <a:lnTo>
                    <a:pt x="98" y="147"/>
                  </a:lnTo>
                  <a:lnTo>
                    <a:pt x="105" y="145"/>
                  </a:lnTo>
                  <a:lnTo>
                    <a:pt x="112" y="142"/>
                  </a:lnTo>
                  <a:lnTo>
                    <a:pt x="117" y="137"/>
                  </a:lnTo>
                  <a:lnTo>
                    <a:pt x="123" y="133"/>
                  </a:lnTo>
                  <a:lnTo>
                    <a:pt x="129" y="128"/>
                  </a:lnTo>
                  <a:lnTo>
                    <a:pt x="133" y="122"/>
                  </a:lnTo>
                  <a:lnTo>
                    <a:pt x="137" y="117"/>
                  </a:lnTo>
                  <a:lnTo>
                    <a:pt x="142" y="111"/>
                  </a:lnTo>
                  <a:lnTo>
                    <a:pt x="145" y="104"/>
                  </a:lnTo>
                  <a:lnTo>
                    <a:pt x="147" y="98"/>
                  </a:lnTo>
                  <a:lnTo>
                    <a:pt x="149" y="90"/>
                  </a:lnTo>
                  <a:lnTo>
                    <a:pt x="150" y="83"/>
                  </a:lnTo>
                  <a:lnTo>
                    <a:pt x="150" y="75"/>
                  </a:lnTo>
                  <a:lnTo>
                    <a:pt x="150" y="68"/>
                  </a:lnTo>
                  <a:lnTo>
                    <a:pt x="149" y="60"/>
                  </a:lnTo>
                  <a:lnTo>
                    <a:pt x="147" y="53"/>
                  </a:lnTo>
                  <a:lnTo>
                    <a:pt x="145" y="46"/>
                  </a:lnTo>
                  <a:lnTo>
                    <a:pt x="142" y="40"/>
                  </a:lnTo>
                  <a:lnTo>
                    <a:pt x="137" y="33"/>
                  </a:lnTo>
                  <a:lnTo>
                    <a:pt x="133" y="27"/>
                  </a:lnTo>
                  <a:lnTo>
                    <a:pt x="129" y="22"/>
                  </a:lnTo>
                  <a:lnTo>
                    <a:pt x="123" y="17"/>
                  </a:lnTo>
                  <a:lnTo>
                    <a:pt x="117" y="13"/>
                  </a:lnTo>
                  <a:lnTo>
                    <a:pt x="112" y="9"/>
                  </a:lnTo>
                  <a:lnTo>
                    <a:pt x="105" y="6"/>
                  </a:lnTo>
                  <a:lnTo>
                    <a:pt x="98" y="3"/>
                  </a:lnTo>
                  <a:lnTo>
                    <a:pt x="90" y="1"/>
                  </a:lnTo>
                  <a:lnTo>
                    <a:pt x="83" y="0"/>
                  </a:lnTo>
                  <a:lnTo>
                    <a:pt x="7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4142">
              <a:extLst>
                <a:ext uri="{FF2B5EF4-FFF2-40B4-BE49-F238E27FC236}">
                  <a16:creationId xmlns:a16="http://schemas.microsoft.com/office/drawing/2014/main" id="{443A7B64-6B95-1A49-A218-2E6DCDBAB209}"/>
                </a:ext>
              </a:extLst>
            </p:cNvPr>
            <p:cNvSpPr>
              <a:spLocks/>
            </p:cNvSpPr>
            <p:nvPr/>
          </p:nvSpPr>
          <p:spPr bwMode="auto">
            <a:xfrm>
              <a:off x="9348788" y="1047750"/>
              <a:ext cx="47625" cy="47625"/>
            </a:xfrm>
            <a:custGeom>
              <a:avLst/>
              <a:gdLst>
                <a:gd name="T0" fmla="*/ 67 w 150"/>
                <a:gd name="T1" fmla="*/ 0 h 150"/>
                <a:gd name="T2" fmla="*/ 52 w 150"/>
                <a:gd name="T3" fmla="*/ 3 h 150"/>
                <a:gd name="T4" fmla="*/ 39 w 150"/>
                <a:gd name="T5" fmla="*/ 9 h 150"/>
                <a:gd name="T6" fmla="*/ 27 w 150"/>
                <a:gd name="T7" fmla="*/ 17 h 150"/>
                <a:gd name="T8" fmla="*/ 17 w 150"/>
                <a:gd name="T9" fmla="*/ 27 h 150"/>
                <a:gd name="T10" fmla="*/ 9 w 150"/>
                <a:gd name="T11" fmla="*/ 40 h 150"/>
                <a:gd name="T12" fmla="*/ 3 w 150"/>
                <a:gd name="T13" fmla="*/ 53 h 150"/>
                <a:gd name="T14" fmla="*/ 0 w 150"/>
                <a:gd name="T15" fmla="*/ 68 h 150"/>
                <a:gd name="T16" fmla="*/ 0 w 150"/>
                <a:gd name="T17" fmla="*/ 83 h 150"/>
                <a:gd name="T18" fmla="*/ 3 w 150"/>
                <a:gd name="T19" fmla="*/ 98 h 150"/>
                <a:gd name="T20" fmla="*/ 9 w 150"/>
                <a:gd name="T21" fmla="*/ 111 h 150"/>
                <a:gd name="T22" fmla="*/ 17 w 150"/>
                <a:gd name="T23" fmla="*/ 122 h 150"/>
                <a:gd name="T24" fmla="*/ 27 w 150"/>
                <a:gd name="T25" fmla="*/ 133 h 150"/>
                <a:gd name="T26" fmla="*/ 39 w 150"/>
                <a:gd name="T27" fmla="*/ 142 h 150"/>
                <a:gd name="T28" fmla="*/ 52 w 150"/>
                <a:gd name="T29" fmla="*/ 147 h 150"/>
                <a:gd name="T30" fmla="*/ 67 w 150"/>
                <a:gd name="T31" fmla="*/ 150 h 150"/>
                <a:gd name="T32" fmla="*/ 82 w 150"/>
                <a:gd name="T33" fmla="*/ 150 h 150"/>
                <a:gd name="T34" fmla="*/ 97 w 150"/>
                <a:gd name="T35" fmla="*/ 147 h 150"/>
                <a:gd name="T36" fmla="*/ 110 w 150"/>
                <a:gd name="T37" fmla="*/ 142 h 150"/>
                <a:gd name="T38" fmla="*/ 122 w 150"/>
                <a:gd name="T39" fmla="*/ 133 h 150"/>
                <a:gd name="T40" fmla="*/ 133 w 150"/>
                <a:gd name="T41" fmla="*/ 122 h 150"/>
                <a:gd name="T42" fmla="*/ 140 w 150"/>
                <a:gd name="T43" fmla="*/ 111 h 150"/>
                <a:gd name="T44" fmla="*/ 147 w 150"/>
                <a:gd name="T45" fmla="*/ 98 h 150"/>
                <a:gd name="T46" fmla="*/ 150 w 150"/>
                <a:gd name="T47" fmla="*/ 83 h 150"/>
                <a:gd name="T48" fmla="*/ 150 w 150"/>
                <a:gd name="T49" fmla="*/ 68 h 150"/>
                <a:gd name="T50" fmla="*/ 147 w 150"/>
                <a:gd name="T51" fmla="*/ 53 h 150"/>
                <a:gd name="T52" fmla="*/ 140 w 150"/>
                <a:gd name="T53" fmla="*/ 40 h 150"/>
                <a:gd name="T54" fmla="*/ 133 w 150"/>
                <a:gd name="T55" fmla="*/ 27 h 150"/>
                <a:gd name="T56" fmla="*/ 122 w 150"/>
                <a:gd name="T57" fmla="*/ 17 h 150"/>
                <a:gd name="T58" fmla="*/ 110 w 150"/>
                <a:gd name="T59" fmla="*/ 9 h 150"/>
                <a:gd name="T60" fmla="*/ 97 w 150"/>
                <a:gd name="T61" fmla="*/ 3 h 150"/>
                <a:gd name="T62" fmla="*/ 82 w 150"/>
                <a:gd name="T63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50" h="150">
                  <a:moveTo>
                    <a:pt x="75" y="0"/>
                  </a:moveTo>
                  <a:lnTo>
                    <a:pt x="67" y="0"/>
                  </a:lnTo>
                  <a:lnTo>
                    <a:pt x="60" y="1"/>
                  </a:lnTo>
                  <a:lnTo>
                    <a:pt x="52" y="3"/>
                  </a:lnTo>
                  <a:lnTo>
                    <a:pt x="46" y="6"/>
                  </a:lnTo>
                  <a:lnTo>
                    <a:pt x="39" y="9"/>
                  </a:lnTo>
                  <a:lnTo>
                    <a:pt x="33" y="13"/>
                  </a:lnTo>
                  <a:lnTo>
                    <a:pt x="27" y="17"/>
                  </a:lnTo>
                  <a:lnTo>
                    <a:pt x="21" y="22"/>
                  </a:lnTo>
                  <a:lnTo>
                    <a:pt x="17" y="27"/>
                  </a:lnTo>
                  <a:lnTo>
                    <a:pt x="13" y="33"/>
                  </a:lnTo>
                  <a:lnTo>
                    <a:pt x="9" y="40"/>
                  </a:lnTo>
                  <a:lnTo>
                    <a:pt x="5" y="46"/>
                  </a:lnTo>
                  <a:lnTo>
                    <a:pt x="3" y="53"/>
                  </a:lnTo>
                  <a:lnTo>
                    <a:pt x="1" y="60"/>
                  </a:lnTo>
                  <a:lnTo>
                    <a:pt x="0" y="68"/>
                  </a:lnTo>
                  <a:lnTo>
                    <a:pt x="0" y="75"/>
                  </a:lnTo>
                  <a:lnTo>
                    <a:pt x="0" y="83"/>
                  </a:lnTo>
                  <a:lnTo>
                    <a:pt x="1" y="90"/>
                  </a:lnTo>
                  <a:lnTo>
                    <a:pt x="3" y="98"/>
                  </a:lnTo>
                  <a:lnTo>
                    <a:pt x="5" y="104"/>
                  </a:lnTo>
                  <a:lnTo>
                    <a:pt x="9" y="111"/>
                  </a:lnTo>
                  <a:lnTo>
                    <a:pt x="13" y="117"/>
                  </a:lnTo>
                  <a:lnTo>
                    <a:pt x="17" y="122"/>
                  </a:lnTo>
                  <a:lnTo>
                    <a:pt x="21" y="128"/>
                  </a:lnTo>
                  <a:lnTo>
                    <a:pt x="27" y="133"/>
                  </a:lnTo>
                  <a:lnTo>
                    <a:pt x="33" y="137"/>
                  </a:lnTo>
                  <a:lnTo>
                    <a:pt x="39" y="142"/>
                  </a:lnTo>
                  <a:lnTo>
                    <a:pt x="46" y="145"/>
                  </a:lnTo>
                  <a:lnTo>
                    <a:pt x="52" y="147"/>
                  </a:lnTo>
                  <a:lnTo>
                    <a:pt x="60" y="149"/>
                  </a:lnTo>
                  <a:lnTo>
                    <a:pt x="67" y="150"/>
                  </a:lnTo>
                  <a:lnTo>
                    <a:pt x="75" y="150"/>
                  </a:lnTo>
                  <a:lnTo>
                    <a:pt x="82" y="150"/>
                  </a:lnTo>
                  <a:lnTo>
                    <a:pt x="90" y="149"/>
                  </a:lnTo>
                  <a:lnTo>
                    <a:pt x="97" y="147"/>
                  </a:lnTo>
                  <a:lnTo>
                    <a:pt x="104" y="145"/>
                  </a:lnTo>
                  <a:lnTo>
                    <a:pt x="110" y="142"/>
                  </a:lnTo>
                  <a:lnTo>
                    <a:pt x="117" y="137"/>
                  </a:lnTo>
                  <a:lnTo>
                    <a:pt x="122" y="133"/>
                  </a:lnTo>
                  <a:lnTo>
                    <a:pt x="128" y="128"/>
                  </a:lnTo>
                  <a:lnTo>
                    <a:pt x="133" y="122"/>
                  </a:lnTo>
                  <a:lnTo>
                    <a:pt x="137" y="117"/>
                  </a:lnTo>
                  <a:lnTo>
                    <a:pt x="140" y="111"/>
                  </a:lnTo>
                  <a:lnTo>
                    <a:pt x="144" y="104"/>
                  </a:lnTo>
                  <a:lnTo>
                    <a:pt x="147" y="98"/>
                  </a:lnTo>
                  <a:lnTo>
                    <a:pt x="148" y="90"/>
                  </a:lnTo>
                  <a:lnTo>
                    <a:pt x="150" y="83"/>
                  </a:lnTo>
                  <a:lnTo>
                    <a:pt x="150" y="75"/>
                  </a:lnTo>
                  <a:lnTo>
                    <a:pt x="150" y="68"/>
                  </a:lnTo>
                  <a:lnTo>
                    <a:pt x="148" y="60"/>
                  </a:lnTo>
                  <a:lnTo>
                    <a:pt x="147" y="53"/>
                  </a:lnTo>
                  <a:lnTo>
                    <a:pt x="144" y="46"/>
                  </a:lnTo>
                  <a:lnTo>
                    <a:pt x="140" y="40"/>
                  </a:lnTo>
                  <a:lnTo>
                    <a:pt x="137" y="33"/>
                  </a:lnTo>
                  <a:lnTo>
                    <a:pt x="133" y="27"/>
                  </a:lnTo>
                  <a:lnTo>
                    <a:pt x="128" y="22"/>
                  </a:lnTo>
                  <a:lnTo>
                    <a:pt x="122" y="17"/>
                  </a:lnTo>
                  <a:lnTo>
                    <a:pt x="117" y="13"/>
                  </a:lnTo>
                  <a:lnTo>
                    <a:pt x="110" y="9"/>
                  </a:lnTo>
                  <a:lnTo>
                    <a:pt x="104" y="6"/>
                  </a:lnTo>
                  <a:lnTo>
                    <a:pt x="97" y="3"/>
                  </a:lnTo>
                  <a:lnTo>
                    <a:pt x="90" y="1"/>
                  </a:lnTo>
                  <a:lnTo>
                    <a:pt x="82" y="0"/>
                  </a:lnTo>
                  <a:lnTo>
                    <a:pt x="7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2" name="Freeform 3073">
            <a:extLst>
              <a:ext uri="{FF2B5EF4-FFF2-40B4-BE49-F238E27FC236}">
                <a16:creationId xmlns:a16="http://schemas.microsoft.com/office/drawing/2014/main" id="{0E69D870-6C8F-3F48-86FE-199F1C860EB4}"/>
              </a:ext>
            </a:extLst>
          </p:cNvPr>
          <p:cNvSpPr>
            <a:spLocks noEditPoints="1"/>
          </p:cNvSpPr>
          <p:nvPr/>
        </p:nvSpPr>
        <p:spPr bwMode="auto">
          <a:xfrm>
            <a:off x="5125956" y="6123274"/>
            <a:ext cx="285750" cy="285750"/>
          </a:xfrm>
          <a:custGeom>
            <a:avLst/>
            <a:gdLst>
              <a:gd name="T0" fmla="*/ 620 w 720"/>
              <a:gd name="T1" fmla="*/ 289 h 719"/>
              <a:gd name="T2" fmla="*/ 600 w 720"/>
              <a:gd name="T3" fmla="*/ 278 h 719"/>
              <a:gd name="T4" fmla="*/ 636 w 720"/>
              <a:gd name="T5" fmla="*/ 145 h 719"/>
              <a:gd name="T6" fmla="*/ 695 w 720"/>
              <a:gd name="T7" fmla="*/ 114 h 719"/>
              <a:gd name="T8" fmla="*/ 680 w 720"/>
              <a:gd name="T9" fmla="*/ 209 h 719"/>
              <a:gd name="T10" fmla="*/ 645 w 720"/>
              <a:gd name="T11" fmla="*/ 270 h 719"/>
              <a:gd name="T12" fmla="*/ 425 w 720"/>
              <a:gd name="T13" fmla="*/ 278 h 719"/>
              <a:gd name="T14" fmla="*/ 416 w 720"/>
              <a:gd name="T15" fmla="*/ 280 h 719"/>
              <a:gd name="T16" fmla="*/ 298 w 720"/>
              <a:gd name="T17" fmla="*/ 282 h 719"/>
              <a:gd name="T18" fmla="*/ 261 w 720"/>
              <a:gd name="T19" fmla="*/ 160 h 719"/>
              <a:gd name="T20" fmla="*/ 332 w 720"/>
              <a:gd name="T21" fmla="*/ 150 h 719"/>
              <a:gd name="T22" fmla="*/ 364 w 720"/>
              <a:gd name="T23" fmla="*/ 101 h 719"/>
              <a:gd name="T24" fmla="*/ 462 w 720"/>
              <a:gd name="T25" fmla="*/ 158 h 719"/>
              <a:gd name="T26" fmla="*/ 49 w 720"/>
              <a:gd name="T27" fmla="*/ 236 h 719"/>
              <a:gd name="T28" fmla="*/ 29 w 720"/>
              <a:gd name="T29" fmla="*/ 170 h 719"/>
              <a:gd name="T30" fmla="*/ 24 w 720"/>
              <a:gd name="T31" fmla="*/ 72 h 719"/>
              <a:gd name="T32" fmla="*/ 90 w 720"/>
              <a:gd name="T33" fmla="*/ 177 h 719"/>
              <a:gd name="T34" fmla="*/ 129 w 720"/>
              <a:gd name="T35" fmla="*/ 298 h 719"/>
              <a:gd name="T36" fmla="*/ 91 w 720"/>
              <a:gd name="T37" fmla="*/ 284 h 719"/>
              <a:gd name="T38" fmla="*/ 719 w 720"/>
              <a:gd name="T39" fmla="*/ 69 h 719"/>
              <a:gd name="T40" fmla="*/ 712 w 720"/>
              <a:gd name="T41" fmla="*/ 50 h 719"/>
              <a:gd name="T42" fmla="*/ 644 w 720"/>
              <a:gd name="T43" fmla="*/ 21 h 719"/>
              <a:gd name="T44" fmla="*/ 632 w 720"/>
              <a:gd name="T45" fmla="*/ 0 h 719"/>
              <a:gd name="T46" fmla="*/ 77 w 720"/>
              <a:gd name="T47" fmla="*/ 13 h 719"/>
              <a:gd name="T48" fmla="*/ 12 w 720"/>
              <a:gd name="T49" fmla="*/ 48 h 719"/>
              <a:gd name="T50" fmla="*/ 0 w 720"/>
              <a:gd name="T51" fmla="*/ 66 h 719"/>
              <a:gd name="T52" fmla="*/ 6 w 720"/>
              <a:gd name="T53" fmla="*/ 177 h 719"/>
              <a:gd name="T54" fmla="*/ 29 w 720"/>
              <a:gd name="T55" fmla="*/ 250 h 719"/>
              <a:gd name="T56" fmla="*/ 73 w 720"/>
              <a:gd name="T57" fmla="*/ 302 h 719"/>
              <a:gd name="T58" fmla="*/ 130 w 720"/>
              <a:gd name="T59" fmla="*/ 322 h 719"/>
              <a:gd name="T60" fmla="*/ 195 w 720"/>
              <a:gd name="T61" fmla="*/ 379 h 719"/>
              <a:gd name="T62" fmla="*/ 288 w 720"/>
              <a:gd name="T63" fmla="*/ 441 h 719"/>
              <a:gd name="T64" fmla="*/ 312 w 720"/>
              <a:gd name="T65" fmla="*/ 476 h 719"/>
              <a:gd name="T66" fmla="*/ 316 w 720"/>
              <a:gd name="T67" fmla="*/ 529 h 719"/>
              <a:gd name="T68" fmla="*/ 299 w 720"/>
              <a:gd name="T69" fmla="*/ 596 h 719"/>
              <a:gd name="T70" fmla="*/ 262 w 720"/>
              <a:gd name="T71" fmla="*/ 628 h 719"/>
              <a:gd name="T72" fmla="*/ 204 w 720"/>
              <a:gd name="T73" fmla="*/ 635 h 719"/>
              <a:gd name="T74" fmla="*/ 192 w 720"/>
              <a:gd name="T75" fmla="*/ 707 h 719"/>
              <a:gd name="T76" fmla="*/ 515 w 720"/>
              <a:gd name="T77" fmla="*/ 719 h 719"/>
              <a:gd name="T78" fmla="*/ 527 w 720"/>
              <a:gd name="T79" fmla="*/ 647 h 719"/>
              <a:gd name="T80" fmla="*/ 501 w 720"/>
              <a:gd name="T81" fmla="*/ 635 h 719"/>
              <a:gd name="T82" fmla="*/ 445 w 720"/>
              <a:gd name="T83" fmla="*/ 618 h 719"/>
              <a:gd name="T84" fmla="*/ 412 w 720"/>
              <a:gd name="T85" fmla="*/ 577 h 719"/>
              <a:gd name="T86" fmla="*/ 401 w 720"/>
              <a:gd name="T87" fmla="*/ 511 h 719"/>
              <a:gd name="T88" fmla="*/ 410 w 720"/>
              <a:gd name="T89" fmla="*/ 470 h 719"/>
              <a:gd name="T90" fmla="*/ 443 w 720"/>
              <a:gd name="T91" fmla="*/ 431 h 719"/>
              <a:gd name="T92" fmla="*/ 537 w 720"/>
              <a:gd name="T93" fmla="*/ 367 h 719"/>
              <a:gd name="T94" fmla="*/ 601 w 720"/>
              <a:gd name="T95" fmla="*/ 321 h 719"/>
              <a:gd name="T96" fmla="*/ 653 w 720"/>
              <a:gd name="T97" fmla="*/ 295 h 719"/>
              <a:gd name="T98" fmla="*/ 696 w 720"/>
              <a:gd name="T99" fmla="*/ 233 h 719"/>
              <a:gd name="T100" fmla="*/ 718 w 720"/>
              <a:gd name="T101" fmla="*/ 141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720" h="719">
                <a:moveTo>
                  <a:pt x="645" y="270"/>
                </a:moveTo>
                <a:lnTo>
                  <a:pt x="640" y="276"/>
                </a:lnTo>
                <a:lnTo>
                  <a:pt x="633" y="280"/>
                </a:lnTo>
                <a:lnTo>
                  <a:pt x="627" y="284"/>
                </a:lnTo>
                <a:lnTo>
                  <a:pt x="620" y="289"/>
                </a:lnTo>
                <a:lnTo>
                  <a:pt x="614" y="291"/>
                </a:lnTo>
                <a:lnTo>
                  <a:pt x="606" y="295"/>
                </a:lnTo>
                <a:lnTo>
                  <a:pt x="599" y="296"/>
                </a:lnTo>
                <a:lnTo>
                  <a:pt x="590" y="298"/>
                </a:lnTo>
                <a:lnTo>
                  <a:pt x="600" y="278"/>
                </a:lnTo>
                <a:lnTo>
                  <a:pt x="609" y="257"/>
                </a:lnTo>
                <a:lnTo>
                  <a:pt x="618" y="233"/>
                </a:lnTo>
                <a:lnTo>
                  <a:pt x="625" y="207"/>
                </a:lnTo>
                <a:lnTo>
                  <a:pt x="631" y="177"/>
                </a:lnTo>
                <a:lnTo>
                  <a:pt x="636" y="145"/>
                </a:lnTo>
                <a:lnTo>
                  <a:pt x="639" y="110"/>
                </a:lnTo>
                <a:lnTo>
                  <a:pt x="643" y="72"/>
                </a:lnTo>
                <a:lnTo>
                  <a:pt x="695" y="72"/>
                </a:lnTo>
                <a:lnTo>
                  <a:pt x="695" y="90"/>
                </a:lnTo>
                <a:lnTo>
                  <a:pt x="695" y="114"/>
                </a:lnTo>
                <a:lnTo>
                  <a:pt x="694" y="140"/>
                </a:lnTo>
                <a:lnTo>
                  <a:pt x="690" y="167"/>
                </a:lnTo>
                <a:lnTo>
                  <a:pt x="687" y="182"/>
                </a:lnTo>
                <a:lnTo>
                  <a:pt x="684" y="196"/>
                </a:lnTo>
                <a:lnTo>
                  <a:pt x="680" y="209"/>
                </a:lnTo>
                <a:lnTo>
                  <a:pt x="675" y="223"/>
                </a:lnTo>
                <a:lnTo>
                  <a:pt x="669" y="236"/>
                </a:lnTo>
                <a:lnTo>
                  <a:pt x="662" y="248"/>
                </a:lnTo>
                <a:lnTo>
                  <a:pt x="655" y="259"/>
                </a:lnTo>
                <a:lnTo>
                  <a:pt x="645" y="270"/>
                </a:lnTo>
                <a:lnTo>
                  <a:pt x="645" y="270"/>
                </a:lnTo>
                <a:close/>
                <a:moveTo>
                  <a:pt x="460" y="160"/>
                </a:moveTo>
                <a:lnTo>
                  <a:pt x="402" y="205"/>
                </a:lnTo>
                <a:lnTo>
                  <a:pt x="425" y="273"/>
                </a:lnTo>
                <a:lnTo>
                  <a:pt x="425" y="278"/>
                </a:lnTo>
                <a:lnTo>
                  <a:pt x="424" y="280"/>
                </a:lnTo>
                <a:lnTo>
                  <a:pt x="421" y="282"/>
                </a:lnTo>
                <a:lnTo>
                  <a:pt x="420" y="282"/>
                </a:lnTo>
                <a:lnTo>
                  <a:pt x="418" y="282"/>
                </a:lnTo>
                <a:lnTo>
                  <a:pt x="416" y="280"/>
                </a:lnTo>
                <a:lnTo>
                  <a:pt x="360" y="235"/>
                </a:lnTo>
                <a:lnTo>
                  <a:pt x="304" y="280"/>
                </a:lnTo>
                <a:lnTo>
                  <a:pt x="303" y="282"/>
                </a:lnTo>
                <a:lnTo>
                  <a:pt x="300" y="282"/>
                </a:lnTo>
                <a:lnTo>
                  <a:pt x="298" y="282"/>
                </a:lnTo>
                <a:lnTo>
                  <a:pt x="297" y="280"/>
                </a:lnTo>
                <a:lnTo>
                  <a:pt x="294" y="278"/>
                </a:lnTo>
                <a:lnTo>
                  <a:pt x="294" y="273"/>
                </a:lnTo>
                <a:lnTo>
                  <a:pt x="317" y="205"/>
                </a:lnTo>
                <a:lnTo>
                  <a:pt x="261" y="160"/>
                </a:lnTo>
                <a:lnTo>
                  <a:pt x="259" y="158"/>
                </a:lnTo>
                <a:lnTo>
                  <a:pt x="259" y="154"/>
                </a:lnTo>
                <a:lnTo>
                  <a:pt x="261" y="151"/>
                </a:lnTo>
                <a:lnTo>
                  <a:pt x="264" y="150"/>
                </a:lnTo>
                <a:lnTo>
                  <a:pt x="332" y="150"/>
                </a:lnTo>
                <a:lnTo>
                  <a:pt x="354" y="101"/>
                </a:lnTo>
                <a:lnTo>
                  <a:pt x="356" y="97"/>
                </a:lnTo>
                <a:lnTo>
                  <a:pt x="358" y="97"/>
                </a:lnTo>
                <a:lnTo>
                  <a:pt x="362" y="97"/>
                </a:lnTo>
                <a:lnTo>
                  <a:pt x="364" y="101"/>
                </a:lnTo>
                <a:lnTo>
                  <a:pt x="388" y="150"/>
                </a:lnTo>
                <a:lnTo>
                  <a:pt x="456" y="150"/>
                </a:lnTo>
                <a:lnTo>
                  <a:pt x="460" y="151"/>
                </a:lnTo>
                <a:lnTo>
                  <a:pt x="462" y="154"/>
                </a:lnTo>
                <a:lnTo>
                  <a:pt x="462" y="158"/>
                </a:lnTo>
                <a:lnTo>
                  <a:pt x="460" y="160"/>
                </a:lnTo>
                <a:close/>
                <a:moveTo>
                  <a:pt x="72" y="270"/>
                </a:moveTo>
                <a:lnTo>
                  <a:pt x="63" y="260"/>
                </a:lnTo>
                <a:lnTo>
                  <a:pt x="55" y="248"/>
                </a:lnTo>
                <a:lnTo>
                  <a:pt x="49" y="236"/>
                </a:lnTo>
                <a:lnTo>
                  <a:pt x="43" y="225"/>
                </a:lnTo>
                <a:lnTo>
                  <a:pt x="38" y="211"/>
                </a:lnTo>
                <a:lnTo>
                  <a:pt x="35" y="198"/>
                </a:lnTo>
                <a:lnTo>
                  <a:pt x="31" y="184"/>
                </a:lnTo>
                <a:lnTo>
                  <a:pt x="29" y="170"/>
                </a:lnTo>
                <a:lnTo>
                  <a:pt x="27" y="142"/>
                </a:lnTo>
                <a:lnTo>
                  <a:pt x="24" y="116"/>
                </a:lnTo>
                <a:lnTo>
                  <a:pt x="24" y="92"/>
                </a:lnTo>
                <a:lnTo>
                  <a:pt x="24" y="72"/>
                </a:lnTo>
                <a:lnTo>
                  <a:pt x="24" y="72"/>
                </a:lnTo>
                <a:lnTo>
                  <a:pt x="24" y="72"/>
                </a:lnTo>
                <a:lnTo>
                  <a:pt x="78" y="72"/>
                </a:lnTo>
                <a:lnTo>
                  <a:pt x="80" y="110"/>
                </a:lnTo>
                <a:lnTo>
                  <a:pt x="85" y="145"/>
                </a:lnTo>
                <a:lnTo>
                  <a:pt x="90" y="177"/>
                </a:lnTo>
                <a:lnTo>
                  <a:pt x="96" y="207"/>
                </a:lnTo>
                <a:lnTo>
                  <a:pt x="103" y="233"/>
                </a:lnTo>
                <a:lnTo>
                  <a:pt x="111" y="257"/>
                </a:lnTo>
                <a:lnTo>
                  <a:pt x="119" y="278"/>
                </a:lnTo>
                <a:lnTo>
                  <a:pt x="129" y="298"/>
                </a:lnTo>
                <a:lnTo>
                  <a:pt x="121" y="296"/>
                </a:lnTo>
                <a:lnTo>
                  <a:pt x="112" y="295"/>
                </a:lnTo>
                <a:lnTo>
                  <a:pt x="105" y="291"/>
                </a:lnTo>
                <a:lnTo>
                  <a:pt x="98" y="289"/>
                </a:lnTo>
                <a:lnTo>
                  <a:pt x="91" y="284"/>
                </a:lnTo>
                <a:lnTo>
                  <a:pt x="84" y="280"/>
                </a:lnTo>
                <a:lnTo>
                  <a:pt x="78" y="276"/>
                </a:lnTo>
                <a:lnTo>
                  <a:pt x="72" y="270"/>
                </a:lnTo>
                <a:lnTo>
                  <a:pt x="72" y="270"/>
                </a:lnTo>
                <a:close/>
                <a:moveTo>
                  <a:pt x="719" y="69"/>
                </a:moveTo>
                <a:lnTo>
                  <a:pt x="719" y="64"/>
                </a:lnTo>
                <a:lnTo>
                  <a:pt x="719" y="60"/>
                </a:lnTo>
                <a:lnTo>
                  <a:pt x="719" y="56"/>
                </a:lnTo>
                <a:lnTo>
                  <a:pt x="715" y="52"/>
                </a:lnTo>
                <a:lnTo>
                  <a:pt x="712" y="50"/>
                </a:lnTo>
                <a:lnTo>
                  <a:pt x="707" y="48"/>
                </a:lnTo>
                <a:lnTo>
                  <a:pt x="643" y="48"/>
                </a:lnTo>
                <a:lnTo>
                  <a:pt x="644" y="39"/>
                </a:lnTo>
                <a:lnTo>
                  <a:pt x="644" y="31"/>
                </a:lnTo>
                <a:lnTo>
                  <a:pt x="644" y="21"/>
                </a:lnTo>
                <a:lnTo>
                  <a:pt x="644" y="13"/>
                </a:lnTo>
                <a:lnTo>
                  <a:pt x="643" y="8"/>
                </a:lnTo>
                <a:lnTo>
                  <a:pt x="640" y="3"/>
                </a:lnTo>
                <a:lnTo>
                  <a:pt x="637" y="1"/>
                </a:lnTo>
                <a:lnTo>
                  <a:pt x="632" y="0"/>
                </a:lnTo>
                <a:lnTo>
                  <a:pt x="88" y="0"/>
                </a:lnTo>
                <a:lnTo>
                  <a:pt x="84" y="1"/>
                </a:lnTo>
                <a:lnTo>
                  <a:pt x="80" y="3"/>
                </a:lnTo>
                <a:lnTo>
                  <a:pt x="78" y="8"/>
                </a:lnTo>
                <a:lnTo>
                  <a:pt x="77" y="13"/>
                </a:lnTo>
                <a:lnTo>
                  <a:pt x="77" y="21"/>
                </a:lnTo>
                <a:lnTo>
                  <a:pt x="77" y="31"/>
                </a:lnTo>
                <a:lnTo>
                  <a:pt x="77" y="39"/>
                </a:lnTo>
                <a:lnTo>
                  <a:pt x="77" y="48"/>
                </a:lnTo>
                <a:lnTo>
                  <a:pt x="12" y="48"/>
                </a:lnTo>
                <a:lnTo>
                  <a:pt x="8" y="50"/>
                </a:lnTo>
                <a:lnTo>
                  <a:pt x="4" y="52"/>
                </a:lnTo>
                <a:lnTo>
                  <a:pt x="2" y="56"/>
                </a:lnTo>
                <a:lnTo>
                  <a:pt x="0" y="60"/>
                </a:lnTo>
                <a:lnTo>
                  <a:pt x="0" y="66"/>
                </a:lnTo>
                <a:lnTo>
                  <a:pt x="0" y="72"/>
                </a:lnTo>
                <a:lnTo>
                  <a:pt x="0" y="94"/>
                </a:lnTo>
                <a:lnTo>
                  <a:pt x="0" y="119"/>
                </a:lnTo>
                <a:lnTo>
                  <a:pt x="3" y="147"/>
                </a:lnTo>
                <a:lnTo>
                  <a:pt x="6" y="177"/>
                </a:lnTo>
                <a:lnTo>
                  <a:pt x="9" y="192"/>
                </a:lnTo>
                <a:lnTo>
                  <a:pt x="12" y="207"/>
                </a:lnTo>
                <a:lnTo>
                  <a:pt x="17" y="222"/>
                </a:lnTo>
                <a:lnTo>
                  <a:pt x="22" y="236"/>
                </a:lnTo>
                <a:lnTo>
                  <a:pt x="29" y="250"/>
                </a:lnTo>
                <a:lnTo>
                  <a:pt x="36" y="263"/>
                </a:lnTo>
                <a:lnTo>
                  <a:pt x="44" y="276"/>
                </a:lnTo>
                <a:lnTo>
                  <a:pt x="55" y="286"/>
                </a:lnTo>
                <a:lnTo>
                  <a:pt x="63" y="295"/>
                </a:lnTo>
                <a:lnTo>
                  <a:pt x="73" y="302"/>
                </a:lnTo>
                <a:lnTo>
                  <a:pt x="84" y="308"/>
                </a:lnTo>
                <a:lnTo>
                  <a:pt x="94" y="314"/>
                </a:lnTo>
                <a:lnTo>
                  <a:pt x="106" y="317"/>
                </a:lnTo>
                <a:lnTo>
                  <a:pt x="118" y="321"/>
                </a:lnTo>
                <a:lnTo>
                  <a:pt x="130" y="322"/>
                </a:lnTo>
                <a:lnTo>
                  <a:pt x="143" y="323"/>
                </a:lnTo>
                <a:lnTo>
                  <a:pt x="156" y="340"/>
                </a:lnTo>
                <a:lnTo>
                  <a:pt x="169" y="355"/>
                </a:lnTo>
                <a:lnTo>
                  <a:pt x="182" y="368"/>
                </a:lnTo>
                <a:lnTo>
                  <a:pt x="195" y="379"/>
                </a:lnTo>
                <a:lnTo>
                  <a:pt x="222" y="398"/>
                </a:lnTo>
                <a:lnTo>
                  <a:pt x="248" y="414"/>
                </a:lnTo>
                <a:lnTo>
                  <a:pt x="262" y="423"/>
                </a:lnTo>
                <a:lnTo>
                  <a:pt x="276" y="433"/>
                </a:lnTo>
                <a:lnTo>
                  <a:pt x="288" y="441"/>
                </a:lnTo>
                <a:lnTo>
                  <a:pt x="298" y="452"/>
                </a:lnTo>
                <a:lnTo>
                  <a:pt x="303" y="456"/>
                </a:lnTo>
                <a:lnTo>
                  <a:pt x="306" y="462"/>
                </a:lnTo>
                <a:lnTo>
                  <a:pt x="310" y="470"/>
                </a:lnTo>
                <a:lnTo>
                  <a:pt x="312" y="476"/>
                </a:lnTo>
                <a:lnTo>
                  <a:pt x="314" y="484"/>
                </a:lnTo>
                <a:lnTo>
                  <a:pt x="316" y="492"/>
                </a:lnTo>
                <a:lnTo>
                  <a:pt x="317" y="500"/>
                </a:lnTo>
                <a:lnTo>
                  <a:pt x="317" y="510"/>
                </a:lnTo>
                <a:lnTo>
                  <a:pt x="316" y="529"/>
                </a:lnTo>
                <a:lnTo>
                  <a:pt x="314" y="546"/>
                </a:lnTo>
                <a:lnTo>
                  <a:pt x="312" y="561"/>
                </a:lnTo>
                <a:lnTo>
                  <a:pt x="308" y="574"/>
                </a:lnTo>
                <a:lnTo>
                  <a:pt x="305" y="586"/>
                </a:lnTo>
                <a:lnTo>
                  <a:pt x="299" y="596"/>
                </a:lnTo>
                <a:lnTo>
                  <a:pt x="293" y="605"/>
                </a:lnTo>
                <a:lnTo>
                  <a:pt x="287" y="612"/>
                </a:lnTo>
                <a:lnTo>
                  <a:pt x="279" y="618"/>
                </a:lnTo>
                <a:lnTo>
                  <a:pt x="270" y="623"/>
                </a:lnTo>
                <a:lnTo>
                  <a:pt x="262" y="628"/>
                </a:lnTo>
                <a:lnTo>
                  <a:pt x="251" y="630"/>
                </a:lnTo>
                <a:lnTo>
                  <a:pt x="241" y="633"/>
                </a:lnTo>
                <a:lnTo>
                  <a:pt x="230" y="634"/>
                </a:lnTo>
                <a:lnTo>
                  <a:pt x="217" y="635"/>
                </a:lnTo>
                <a:lnTo>
                  <a:pt x="204" y="635"/>
                </a:lnTo>
                <a:lnTo>
                  <a:pt x="199" y="636"/>
                </a:lnTo>
                <a:lnTo>
                  <a:pt x="195" y="638"/>
                </a:lnTo>
                <a:lnTo>
                  <a:pt x="193" y="642"/>
                </a:lnTo>
                <a:lnTo>
                  <a:pt x="192" y="647"/>
                </a:lnTo>
                <a:lnTo>
                  <a:pt x="192" y="707"/>
                </a:lnTo>
                <a:lnTo>
                  <a:pt x="193" y="711"/>
                </a:lnTo>
                <a:lnTo>
                  <a:pt x="195" y="716"/>
                </a:lnTo>
                <a:lnTo>
                  <a:pt x="199" y="718"/>
                </a:lnTo>
                <a:lnTo>
                  <a:pt x="204" y="719"/>
                </a:lnTo>
                <a:lnTo>
                  <a:pt x="515" y="719"/>
                </a:lnTo>
                <a:lnTo>
                  <a:pt x="520" y="718"/>
                </a:lnTo>
                <a:lnTo>
                  <a:pt x="524" y="716"/>
                </a:lnTo>
                <a:lnTo>
                  <a:pt x="526" y="711"/>
                </a:lnTo>
                <a:lnTo>
                  <a:pt x="527" y="707"/>
                </a:lnTo>
                <a:lnTo>
                  <a:pt x="527" y="647"/>
                </a:lnTo>
                <a:lnTo>
                  <a:pt x="526" y="642"/>
                </a:lnTo>
                <a:lnTo>
                  <a:pt x="524" y="638"/>
                </a:lnTo>
                <a:lnTo>
                  <a:pt x="520" y="636"/>
                </a:lnTo>
                <a:lnTo>
                  <a:pt x="515" y="635"/>
                </a:lnTo>
                <a:lnTo>
                  <a:pt x="501" y="635"/>
                </a:lnTo>
                <a:lnTo>
                  <a:pt x="488" y="634"/>
                </a:lnTo>
                <a:lnTo>
                  <a:pt x="476" y="631"/>
                </a:lnTo>
                <a:lnTo>
                  <a:pt x="464" y="628"/>
                </a:lnTo>
                <a:lnTo>
                  <a:pt x="455" y="623"/>
                </a:lnTo>
                <a:lnTo>
                  <a:pt x="445" y="618"/>
                </a:lnTo>
                <a:lnTo>
                  <a:pt x="437" y="612"/>
                </a:lnTo>
                <a:lnTo>
                  <a:pt x="429" y="605"/>
                </a:lnTo>
                <a:lnTo>
                  <a:pt x="423" y="597"/>
                </a:lnTo>
                <a:lnTo>
                  <a:pt x="417" y="587"/>
                </a:lnTo>
                <a:lnTo>
                  <a:pt x="412" y="577"/>
                </a:lnTo>
                <a:lnTo>
                  <a:pt x="408" y="566"/>
                </a:lnTo>
                <a:lnTo>
                  <a:pt x="405" y="554"/>
                </a:lnTo>
                <a:lnTo>
                  <a:pt x="402" y="541"/>
                </a:lnTo>
                <a:lnTo>
                  <a:pt x="401" y="525"/>
                </a:lnTo>
                <a:lnTo>
                  <a:pt x="401" y="511"/>
                </a:lnTo>
                <a:lnTo>
                  <a:pt x="401" y="500"/>
                </a:lnTo>
                <a:lnTo>
                  <a:pt x="402" y="492"/>
                </a:lnTo>
                <a:lnTo>
                  <a:pt x="404" y="484"/>
                </a:lnTo>
                <a:lnTo>
                  <a:pt x="406" y="476"/>
                </a:lnTo>
                <a:lnTo>
                  <a:pt x="410" y="470"/>
                </a:lnTo>
                <a:lnTo>
                  <a:pt x="412" y="462"/>
                </a:lnTo>
                <a:lnTo>
                  <a:pt x="417" y="456"/>
                </a:lnTo>
                <a:lnTo>
                  <a:pt x="420" y="451"/>
                </a:lnTo>
                <a:lnTo>
                  <a:pt x="431" y="441"/>
                </a:lnTo>
                <a:lnTo>
                  <a:pt x="443" y="431"/>
                </a:lnTo>
                <a:lnTo>
                  <a:pt x="456" y="423"/>
                </a:lnTo>
                <a:lnTo>
                  <a:pt x="471" y="414"/>
                </a:lnTo>
                <a:lnTo>
                  <a:pt x="498" y="398"/>
                </a:lnTo>
                <a:lnTo>
                  <a:pt x="524" y="379"/>
                </a:lnTo>
                <a:lnTo>
                  <a:pt x="537" y="367"/>
                </a:lnTo>
                <a:lnTo>
                  <a:pt x="550" y="354"/>
                </a:lnTo>
                <a:lnTo>
                  <a:pt x="563" y="340"/>
                </a:lnTo>
                <a:lnTo>
                  <a:pt x="575" y="323"/>
                </a:lnTo>
                <a:lnTo>
                  <a:pt x="588" y="322"/>
                </a:lnTo>
                <a:lnTo>
                  <a:pt x="601" y="321"/>
                </a:lnTo>
                <a:lnTo>
                  <a:pt x="612" y="317"/>
                </a:lnTo>
                <a:lnTo>
                  <a:pt x="624" y="314"/>
                </a:lnTo>
                <a:lnTo>
                  <a:pt x="634" y="308"/>
                </a:lnTo>
                <a:lnTo>
                  <a:pt x="644" y="302"/>
                </a:lnTo>
                <a:lnTo>
                  <a:pt x="653" y="295"/>
                </a:lnTo>
                <a:lnTo>
                  <a:pt x="663" y="286"/>
                </a:lnTo>
                <a:lnTo>
                  <a:pt x="672" y="274"/>
                </a:lnTo>
                <a:lnTo>
                  <a:pt x="682" y="261"/>
                </a:lnTo>
                <a:lnTo>
                  <a:pt x="690" y="248"/>
                </a:lnTo>
                <a:lnTo>
                  <a:pt x="696" y="233"/>
                </a:lnTo>
                <a:lnTo>
                  <a:pt x="702" y="219"/>
                </a:lnTo>
                <a:lnTo>
                  <a:pt x="707" y="203"/>
                </a:lnTo>
                <a:lnTo>
                  <a:pt x="711" y="188"/>
                </a:lnTo>
                <a:lnTo>
                  <a:pt x="713" y="171"/>
                </a:lnTo>
                <a:lnTo>
                  <a:pt x="718" y="141"/>
                </a:lnTo>
                <a:lnTo>
                  <a:pt x="719" y="113"/>
                </a:lnTo>
                <a:lnTo>
                  <a:pt x="720" y="88"/>
                </a:lnTo>
                <a:lnTo>
                  <a:pt x="719" y="69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9C06A41C-6BA4-FD4A-B787-512F462D5473}"/>
              </a:ext>
            </a:extLst>
          </p:cNvPr>
          <p:cNvGrpSpPr/>
          <p:nvPr/>
        </p:nvGrpSpPr>
        <p:grpSpPr>
          <a:xfrm>
            <a:off x="5135415" y="5164642"/>
            <a:ext cx="285750" cy="249238"/>
            <a:chOff x="9310688" y="1982788"/>
            <a:chExt cx="285750" cy="249238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64" name="Rectangle 4148">
              <a:extLst>
                <a:ext uri="{FF2B5EF4-FFF2-40B4-BE49-F238E27FC236}">
                  <a16:creationId xmlns:a16="http://schemas.microsoft.com/office/drawing/2014/main" id="{D43E39FB-8409-294E-99A1-C498EC9769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24988" y="2135188"/>
              <a:ext cx="57150" cy="285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4149">
              <a:extLst>
                <a:ext uri="{FF2B5EF4-FFF2-40B4-BE49-F238E27FC236}">
                  <a16:creationId xmlns:a16="http://schemas.microsoft.com/office/drawing/2014/main" id="{A2CF42EB-9F7B-364B-A478-2EA4EEA35230}"/>
                </a:ext>
              </a:extLst>
            </p:cNvPr>
            <p:cNvSpPr>
              <a:spLocks/>
            </p:cNvSpPr>
            <p:nvPr/>
          </p:nvSpPr>
          <p:spPr bwMode="auto">
            <a:xfrm>
              <a:off x="9329738" y="2163763"/>
              <a:ext cx="247650" cy="68263"/>
            </a:xfrm>
            <a:custGeom>
              <a:avLst/>
              <a:gdLst>
                <a:gd name="T0" fmla="*/ 510 w 781"/>
                <a:gd name="T1" fmla="*/ 15 h 211"/>
                <a:gd name="T2" fmla="*/ 510 w 781"/>
                <a:gd name="T3" fmla="*/ 19 h 211"/>
                <a:gd name="T4" fmla="*/ 509 w 781"/>
                <a:gd name="T5" fmla="*/ 22 h 211"/>
                <a:gd name="T6" fmla="*/ 508 w 781"/>
                <a:gd name="T7" fmla="*/ 24 h 211"/>
                <a:gd name="T8" fmla="*/ 506 w 781"/>
                <a:gd name="T9" fmla="*/ 26 h 211"/>
                <a:gd name="T10" fmla="*/ 504 w 781"/>
                <a:gd name="T11" fmla="*/ 28 h 211"/>
                <a:gd name="T12" fmla="*/ 502 w 781"/>
                <a:gd name="T13" fmla="*/ 29 h 211"/>
                <a:gd name="T14" fmla="*/ 498 w 781"/>
                <a:gd name="T15" fmla="*/ 30 h 211"/>
                <a:gd name="T16" fmla="*/ 495 w 781"/>
                <a:gd name="T17" fmla="*/ 30 h 211"/>
                <a:gd name="T18" fmla="*/ 285 w 781"/>
                <a:gd name="T19" fmla="*/ 30 h 211"/>
                <a:gd name="T20" fmla="*/ 282 w 781"/>
                <a:gd name="T21" fmla="*/ 30 h 211"/>
                <a:gd name="T22" fmla="*/ 280 w 781"/>
                <a:gd name="T23" fmla="*/ 29 h 211"/>
                <a:gd name="T24" fmla="*/ 276 w 781"/>
                <a:gd name="T25" fmla="*/ 28 h 211"/>
                <a:gd name="T26" fmla="*/ 274 w 781"/>
                <a:gd name="T27" fmla="*/ 26 h 211"/>
                <a:gd name="T28" fmla="*/ 272 w 781"/>
                <a:gd name="T29" fmla="*/ 24 h 211"/>
                <a:gd name="T30" fmla="*/ 271 w 781"/>
                <a:gd name="T31" fmla="*/ 22 h 211"/>
                <a:gd name="T32" fmla="*/ 270 w 781"/>
                <a:gd name="T33" fmla="*/ 19 h 211"/>
                <a:gd name="T34" fmla="*/ 270 w 781"/>
                <a:gd name="T35" fmla="*/ 15 h 211"/>
                <a:gd name="T36" fmla="*/ 270 w 781"/>
                <a:gd name="T37" fmla="*/ 0 h 211"/>
                <a:gd name="T38" fmla="*/ 0 w 781"/>
                <a:gd name="T39" fmla="*/ 0 h 211"/>
                <a:gd name="T40" fmla="*/ 0 w 781"/>
                <a:gd name="T41" fmla="*/ 196 h 211"/>
                <a:gd name="T42" fmla="*/ 0 w 781"/>
                <a:gd name="T43" fmla="*/ 199 h 211"/>
                <a:gd name="T44" fmla="*/ 1 w 781"/>
                <a:gd name="T45" fmla="*/ 202 h 211"/>
                <a:gd name="T46" fmla="*/ 2 w 781"/>
                <a:gd name="T47" fmla="*/ 204 h 211"/>
                <a:gd name="T48" fmla="*/ 4 w 781"/>
                <a:gd name="T49" fmla="*/ 206 h 211"/>
                <a:gd name="T50" fmla="*/ 6 w 781"/>
                <a:gd name="T51" fmla="*/ 208 h 211"/>
                <a:gd name="T52" fmla="*/ 9 w 781"/>
                <a:gd name="T53" fmla="*/ 209 h 211"/>
                <a:gd name="T54" fmla="*/ 12 w 781"/>
                <a:gd name="T55" fmla="*/ 210 h 211"/>
                <a:gd name="T56" fmla="*/ 15 w 781"/>
                <a:gd name="T57" fmla="*/ 211 h 211"/>
                <a:gd name="T58" fmla="*/ 766 w 781"/>
                <a:gd name="T59" fmla="*/ 211 h 211"/>
                <a:gd name="T60" fmla="*/ 768 w 781"/>
                <a:gd name="T61" fmla="*/ 210 h 211"/>
                <a:gd name="T62" fmla="*/ 772 w 781"/>
                <a:gd name="T63" fmla="*/ 209 h 211"/>
                <a:gd name="T64" fmla="*/ 774 w 781"/>
                <a:gd name="T65" fmla="*/ 208 h 211"/>
                <a:gd name="T66" fmla="*/ 776 w 781"/>
                <a:gd name="T67" fmla="*/ 206 h 211"/>
                <a:gd name="T68" fmla="*/ 778 w 781"/>
                <a:gd name="T69" fmla="*/ 204 h 211"/>
                <a:gd name="T70" fmla="*/ 780 w 781"/>
                <a:gd name="T71" fmla="*/ 202 h 211"/>
                <a:gd name="T72" fmla="*/ 780 w 781"/>
                <a:gd name="T73" fmla="*/ 199 h 211"/>
                <a:gd name="T74" fmla="*/ 781 w 781"/>
                <a:gd name="T75" fmla="*/ 196 h 211"/>
                <a:gd name="T76" fmla="*/ 781 w 781"/>
                <a:gd name="T77" fmla="*/ 0 h 211"/>
                <a:gd name="T78" fmla="*/ 510 w 781"/>
                <a:gd name="T79" fmla="*/ 0 h 211"/>
                <a:gd name="T80" fmla="*/ 510 w 781"/>
                <a:gd name="T81" fmla="*/ 15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81" h="211">
                  <a:moveTo>
                    <a:pt x="510" y="15"/>
                  </a:moveTo>
                  <a:lnTo>
                    <a:pt x="510" y="19"/>
                  </a:lnTo>
                  <a:lnTo>
                    <a:pt x="509" y="22"/>
                  </a:lnTo>
                  <a:lnTo>
                    <a:pt x="508" y="24"/>
                  </a:lnTo>
                  <a:lnTo>
                    <a:pt x="506" y="26"/>
                  </a:lnTo>
                  <a:lnTo>
                    <a:pt x="504" y="28"/>
                  </a:lnTo>
                  <a:lnTo>
                    <a:pt x="502" y="29"/>
                  </a:lnTo>
                  <a:lnTo>
                    <a:pt x="498" y="30"/>
                  </a:lnTo>
                  <a:lnTo>
                    <a:pt x="495" y="30"/>
                  </a:lnTo>
                  <a:lnTo>
                    <a:pt x="285" y="30"/>
                  </a:lnTo>
                  <a:lnTo>
                    <a:pt x="282" y="30"/>
                  </a:lnTo>
                  <a:lnTo>
                    <a:pt x="280" y="29"/>
                  </a:lnTo>
                  <a:lnTo>
                    <a:pt x="276" y="28"/>
                  </a:lnTo>
                  <a:lnTo>
                    <a:pt x="274" y="26"/>
                  </a:lnTo>
                  <a:lnTo>
                    <a:pt x="272" y="24"/>
                  </a:lnTo>
                  <a:lnTo>
                    <a:pt x="271" y="22"/>
                  </a:lnTo>
                  <a:lnTo>
                    <a:pt x="270" y="19"/>
                  </a:lnTo>
                  <a:lnTo>
                    <a:pt x="270" y="15"/>
                  </a:lnTo>
                  <a:lnTo>
                    <a:pt x="270" y="0"/>
                  </a:lnTo>
                  <a:lnTo>
                    <a:pt x="0" y="0"/>
                  </a:lnTo>
                  <a:lnTo>
                    <a:pt x="0" y="196"/>
                  </a:lnTo>
                  <a:lnTo>
                    <a:pt x="0" y="199"/>
                  </a:lnTo>
                  <a:lnTo>
                    <a:pt x="1" y="202"/>
                  </a:lnTo>
                  <a:lnTo>
                    <a:pt x="2" y="204"/>
                  </a:lnTo>
                  <a:lnTo>
                    <a:pt x="4" y="206"/>
                  </a:lnTo>
                  <a:lnTo>
                    <a:pt x="6" y="208"/>
                  </a:lnTo>
                  <a:lnTo>
                    <a:pt x="9" y="209"/>
                  </a:lnTo>
                  <a:lnTo>
                    <a:pt x="12" y="210"/>
                  </a:lnTo>
                  <a:lnTo>
                    <a:pt x="15" y="211"/>
                  </a:lnTo>
                  <a:lnTo>
                    <a:pt x="766" y="211"/>
                  </a:lnTo>
                  <a:lnTo>
                    <a:pt x="768" y="210"/>
                  </a:lnTo>
                  <a:lnTo>
                    <a:pt x="772" y="209"/>
                  </a:lnTo>
                  <a:lnTo>
                    <a:pt x="774" y="208"/>
                  </a:lnTo>
                  <a:lnTo>
                    <a:pt x="776" y="206"/>
                  </a:lnTo>
                  <a:lnTo>
                    <a:pt x="778" y="204"/>
                  </a:lnTo>
                  <a:lnTo>
                    <a:pt x="780" y="202"/>
                  </a:lnTo>
                  <a:lnTo>
                    <a:pt x="780" y="199"/>
                  </a:lnTo>
                  <a:lnTo>
                    <a:pt x="781" y="196"/>
                  </a:lnTo>
                  <a:lnTo>
                    <a:pt x="781" y="0"/>
                  </a:lnTo>
                  <a:lnTo>
                    <a:pt x="510" y="0"/>
                  </a:lnTo>
                  <a:lnTo>
                    <a:pt x="51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4150">
              <a:extLst>
                <a:ext uri="{FF2B5EF4-FFF2-40B4-BE49-F238E27FC236}">
                  <a16:creationId xmlns:a16="http://schemas.microsoft.com/office/drawing/2014/main" id="{0495DFBC-F2F9-A64C-8AB4-4225F64EB19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10688" y="1982788"/>
              <a:ext cx="285750" cy="171450"/>
            </a:xfrm>
            <a:custGeom>
              <a:avLst/>
              <a:gdLst>
                <a:gd name="T0" fmla="*/ 300 w 901"/>
                <a:gd name="T1" fmla="*/ 135 h 540"/>
                <a:gd name="T2" fmla="*/ 304 w 901"/>
                <a:gd name="T3" fmla="*/ 104 h 540"/>
                <a:gd name="T4" fmla="*/ 316 w 901"/>
                <a:gd name="T5" fmla="*/ 76 h 540"/>
                <a:gd name="T6" fmla="*/ 334 w 901"/>
                <a:gd name="T7" fmla="*/ 54 h 540"/>
                <a:gd name="T8" fmla="*/ 357 w 901"/>
                <a:gd name="T9" fmla="*/ 38 h 540"/>
                <a:gd name="T10" fmla="*/ 384 w 901"/>
                <a:gd name="T11" fmla="*/ 30 h 540"/>
                <a:gd name="T12" fmla="*/ 517 w 901"/>
                <a:gd name="T13" fmla="*/ 30 h 540"/>
                <a:gd name="T14" fmla="*/ 543 w 901"/>
                <a:gd name="T15" fmla="*/ 38 h 540"/>
                <a:gd name="T16" fmla="*/ 567 w 901"/>
                <a:gd name="T17" fmla="*/ 54 h 540"/>
                <a:gd name="T18" fmla="*/ 584 w 901"/>
                <a:gd name="T19" fmla="*/ 76 h 540"/>
                <a:gd name="T20" fmla="*/ 596 w 901"/>
                <a:gd name="T21" fmla="*/ 104 h 540"/>
                <a:gd name="T22" fmla="*/ 600 w 901"/>
                <a:gd name="T23" fmla="*/ 135 h 540"/>
                <a:gd name="T24" fmla="*/ 813 w 901"/>
                <a:gd name="T25" fmla="*/ 150 h 540"/>
                <a:gd name="T26" fmla="*/ 630 w 901"/>
                <a:gd name="T27" fmla="*/ 135 h 540"/>
                <a:gd name="T28" fmla="*/ 625 w 901"/>
                <a:gd name="T29" fmla="*/ 94 h 540"/>
                <a:gd name="T30" fmla="*/ 610 w 901"/>
                <a:gd name="T31" fmla="*/ 59 h 540"/>
                <a:gd name="T32" fmla="*/ 585 w 901"/>
                <a:gd name="T33" fmla="*/ 30 h 540"/>
                <a:gd name="T34" fmla="*/ 555 w 901"/>
                <a:gd name="T35" fmla="*/ 11 h 540"/>
                <a:gd name="T36" fmla="*/ 520 w 901"/>
                <a:gd name="T37" fmla="*/ 0 h 540"/>
                <a:gd name="T38" fmla="*/ 380 w 901"/>
                <a:gd name="T39" fmla="*/ 0 h 540"/>
                <a:gd name="T40" fmla="*/ 345 w 901"/>
                <a:gd name="T41" fmla="*/ 11 h 540"/>
                <a:gd name="T42" fmla="*/ 315 w 901"/>
                <a:gd name="T43" fmla="*/ 30 h 540"/>
                <a:gd name="T44" fmla="*/ 291 w 901"/>
                <a:gd name="T45" fmla="*/ 59 h 540"/>
                <a:gd name="T46" fmla="*/ 275 w 901"/>
                <a:gd name="T47" fmla="*/ 94 h 540"/>
                <a:gd name="T48" fmla="*/ 270 w 901"/>
                <a:gd name="T49" fmla="*/ 135 h 540"/>
                <a:gd name="T50" fmla="*/ 88 w 901"/>
                <a:gd name="T51" fmla="*/ 150 h 540"/>
                <a:gd name="T52" fmla="*/ 66 w 901"/>
                <a:gd name="T53" fmla="*/ 160 h 540"/>
                <a:gd name="T54" fmla="*/ 42 w 901"/>
                <a:gd name="T55" fmla="*/ 176 h 540"/>
                <a:gd name="T56" fmla="*/ 22 w 901"/>
                <a:gd name="T57" fmla="*/ 195 h 540"/>
                <a:gd name="T58" fmla="*/ 8 w 901"/>
                <a:gd name="T59" fmla="*/ 217 h 540"/>
                <a:gd name="T60" fmla="*/ 1 w 901"/>
                <a:gd name="T61" fmla="*/ 240 h 540"/>
                <a:gd name="T62" fmla="*/ 0 w 901"/>
                <a:gd name="T63" fmla="*/ 540 h 540"/>
                <a:gd name="T64" fmla="*/ 330 w 901"/>
                <a:gd name="T65" fmla="*/ 540 h 540"/>
                <a:gd name="T66" fmla="*/ 331 w 901"/>
                <a:gd name="T67" fmla="*/ 460 h 540"/>
                <a:gd name="T68" fmla="*/ 336 w 901"/>
                <a:gd name="T69" fmla="*/ 453 h 540"/>
                <a:gd name="T70" fmla="*/ 345 w 901"/>
                <a:gd name="T71" fmla="*/ 450 h 540"/>
                <a:gd name="T72" fmla="*/ 562 w 901"/>
                <a:gd name="T73" fmla="*/ 451 h 540"/>
                <a:gd name="T74" fmla="*/ 568 w 901"/>
                <a:gd name="T75" fmla="*/ 457 h 540"/>
                <a:gd name="T76" fmla="*/ 570 w 901"/>
                <a:gd name="T77" fmla="*/ 465 h 540"/>
                <a:gd name="T78" fmla="*/ 871 w 901"/>
                <a:gd name="T79" fmla="*/ 540 h 540"/>
                <a:gd name="T80" fmla="*/ 900 w 901"/>
                <a:gd name="T81" fmla="*/ 249 h 540"/>
                <a:gd name="T82" fmla="*/ 895 w 901"/>
                <a:gd name="T83" fmla="*/ 224 h 540"/>
                <a:gd name="T84" fmla="*/ 883 w 901"/>
                <a:gd name="T85" fmla="*/ 202 h 540"/>
                <a:gd name="T86" fmla="*/ 866 w 901"/>
                <a:gd name="T87" fmla="*/ 181 h 540"/>
                <a:gd name="T88" fmla="*/ 843 w 901"/>
                <a:gd name="T89" fmla="*/ 164 h 540"/>
                <a:gd name="T90" fmla="*/ 816 w 901"/>
                <a:gd name="T91" fmla="*/ 151 h 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01" h="540">
                  <a:moveTo>
                    <a:pt x="600" y="150"/>
                  </a:moveTo>
                  <a:lnTo>
                    <a:pt x="300" y="150"/>
                  </a:lnTo>
                  <a:lnTo>
                    <a:pt x="300" y="135"/>
                  </a:lnTo>
                  <a:lnTo>
                    <a:pt x="300" y="124"/>
                  </a:lnTo>
                  <a:lnTo>
                    <a:pt x="302" y="114"/>
                  </a:lnTo>
                  <a:lnTo>
                    <a:pt x="304" y="104"/>
                  </a:lnTo>
                  <a:lnTo>
                    <a:pt x="308" y="94"/>
                  </a:lnTo>
                  <a:lnTo>
                    <a:pt x="311" y="85"/>
                  </a:lnTo>
                  <a:lnTo>
                    <a:pt x="316" y="76"/>
                  </a:lnTo>
                  <a:lnTo>
                    <a:pt x="321" y="68"/>
                  </a:lnTo>
                  <a:lnTo>
                    <a:pt x="327" y="60"/>
                  </a:lnTo>
                  <a:lnTo>
                    <a:pt x="334" y="54"/>
                  </a:lnTo>
                  <a:lnTo>
                    <a:pt x="341" y="47"/>
                  </a:lnTo>
                  <a:lnTo>
                    <a:pt x="349" y="42"/>
                  </a:lnTo>
                  <a:lnTo>
                    <a:pt x="357" y="38"/>
                  </a:lnTo>
                  <a:lnTo>
                    <a:pt x="365" y="34"/>
                  </a:lnTo>
                  <a:lnTo>
                    <a:pt x="375" y="32"/>
                  </a:lnTo>
                  <a:lnTo>
                    <a:pt x="384" y="30"/>
                  </a:lnTo>
                  <a:lnTo>
                    <a:pt x="393" y="30"/>
                  </a:lnTo>
                  <a:lnTo>
                    <a:pt x="507" y="30"/>
                  </a:lnTo>
                  <a:lnTo>
                    <a:pt x="517" y="30"/>
                  </a:lnTo>
                  <a:lnTo>
                    <a:pt x="526" y="32"/>
                  </a:lnTo>
                  <a:lnTo>
                    <a:pt x="535" y="34"/>
                  </a:lnTo>
                  <a:lnTo>
                    <a:pt x="543" y="38"/>
                  </a:lnTo>
                  <a:lnTo>
                    <a:pt x="552" y="42"/>
                  </a:lnTo>
                  <a:lnTo>
                    <a:pt x="559" y="47"/>
                  </a:lnTo>
                  <a:lnTo>
                    <a:pt x="567" y="54"/>
                  </a:lnTo>
                  <a:lnTo>
                    <a:pt x="573" y="60"/>
                  </a:lnTo>
                  <a:lnTo>
                    <a:pt x="579" y="68"/>
                  </a:lnTo>
                  <a:lnTo>
                    <a:pt x="584" y="76"/>
                  </a:lnTo>
                  <a:lnTo>
                    <a:pt x="589" y="85"/>
                  </a:lnTo>
                  <a:lnTo>
                    <a:pt x="593" y="94"/>
                  </a:lnTo>
                  <a:lnTo>
                    <a:pt x="596" y="104"/>
                  </a:lnTo>
                  <a:lnTo>
                    <a:pt x="599" y="114"/>
                  </a:lnTo>
                  <a:lnTo>
                    <a:pt x="600" y="124"/>
                  </a:lnTo>
                  <a:lnTo>
                    <a:pt x="600" y="135"/>
                  </a:lnTo>
                  <a:lnTo>
                    <a:pt x="600" y="150"/>
                  </a:lnTo>
                  <a:close/>
                  <a:moveTo>
                    <a:pt x="816" y="151"/>
                  </a:moveTo>
                  <a:lnTo>
                    <a:pt x="813" y="150"/>
                  </a:lnTo>
                  <a:lnTo>
                    <a:pt x="810" y="150"/>
                  </a:lnTo>
                  <a:lnTo>
                    <a:pt x="630" y="150"/>
                  </a:lnTo>
                  <a:lnTo>
                    <a:pt x="630" y="135"/>
                  </a:lnTo>
                  <a:lnTo>
                    <a:pt x="630" y="121"/>
                  </a:lnTo>
                  <a:lnTo>
                    <a:pt x="628" y="107"/>
                  </a:lnTo>
                  <a:lnTo>
                    <a:pt x="625" y="94"/>
                  </a:lnTo>
                  <a:lnTo>
                    <a:pt x="621" y="83"/>
                  </a:lnTo>
                  <a:lnTo>
                    <a:pt x="615" y="71"/>
                  </a:lnTo>
                  <a:lnTo>
                    <a:pt x="610" y="59"/>
                  </a:lnTo>
                  <a:lnTo>
                    <a:pt x="602" y="49"/>
                  </a:lnTo>
                  <a:lnTo>
                    <a:pt x="595" y="40"/>
                  </a:lnTo>
                  <a:lnTo>
                    <a:pt x="585" y="30"/>
                  </a:lnTo>
                  <a:lnTo>
                    <a:pt x="576" y="23"/>
                  </a:lnTo>
                  <a:lnTo>
                    <a:pt x="566" y="16"/>
                  </a:lnTo>
                  <a:lnTo>
                    <a:pt x="555" y="11"/>
                  </a:lnTo>
                  <a:lnTo>
                    <a:pt x="543" y="5"/>
                  </a:lnTo>
                  <a:lnTo>
                    <a:pt x="532" y="2"/>
                  </a:lnTo>
                  <a:lnTo>
                    <a:pt x="520" y="0"/>
                  </a:lnTo>
                  <a:lnTo>
                    <a:pt x="507" y="0"/>
                  </a:lnTo>
                  <a:lnTo>
                    <a:pt x="393" y="0"/>
                  </a:lnTo>
                  <a:lnTo>
                    <a:pt x="380" y="0"/>
                  </a:lnTo>
                  <a:lnTo>
                    <a:pt x="369" y="2"/>
                  </a:lnTo>
                  <a:lnTo>
                    <a:pt x="357" y="5"/>
                  </a:lnTo>
                  <a:lnTo>
                    <a:pt x="345" y="11"/>
                  </a:lnTo>
                  <a:lnTo>
                    <a:pt x="334" y="16"/>
                  </a:lnTo>
                  <a:lnTo>
                    <a:pt x="325" y="23"/>
                  </a:lnTo>
                  <a:lnTo>
                    <a:pt x="315" y="30"/>
                  </a:lnTo>
                  <a:lnTo>
                    <a:pt x="306" y="40"/>
                  </a:lnTo>
                  <a:lnTo>
                    <a:pt x="298" y="49"/>
                  </a:lnTo>
                  <a:lnTo>
                    <a:pt x="291" y="59"/>
                  </a:lnTo>
                  <a:lnTo>
                    <a:pt x="285" y="71"/>
                  </a:lnTo>
                  <a:lnTo>
                    <a:pt x="280" y="83"/>
                  </a:lnTo>
                  <a:lnTo>
                    <a:pt x="275" y="94"/>
                  </a:lnTo>
                  <a:lnTo>
                    <a:pt x="272" y="107"/>
                  </a:lnTo>
                  <a:lnTo>
                    <a:pt x="270" y="121"/>
                  </a:lnTo>
                  <a:lnTo>
                    <a:pt x="270" y="135"/>
                  </a:lnTo>
                  <a:lnTo>
                    <a:pt x="270" y="150"/>
                  </a:lnTo>
                  <a:lnTo>
                    <a:pt x="90" y="150"/>
                  </a:lnTo>
                  <a:lnTo>
                    <a:pt x="88" y="150"/>
                  </a:lnTo>
                  <a:lnTo>
                    <a:pt x="85" y="151"/>
                  </a:lnTo>
                  <a:lnTo>
                    <a:pt x="75" y="155"/>
                  </a:lnTo>
                  <a:lnTo>
                    <a:pt x="66" y="160"/>
                  </a:lnTo>
                  <a:lnTo>
                    <a:pt x="58" y="164"/>
                  </a:lnTo>
                  <a:lnTo>
                    <a:pt x="49" y="169"/>
                  </a:lnTo>
                  <a:lnTo>
                    <a:pt x="42" y="176"/>
                  </a:lnTo>
                  <a:lnTo>
                    <a:pt x="34" y="181"/>
                  </a:lnTo>
                  <a:lnTo>
                    <a:pt x="28" y="188"/>
                  </a:lnTo>
                  <a:lnTo>
                    <a:pt x="22" y="195"/>
                  </a:lnTo>
                  <a:lnTo>
                    <a:pt x="17" y="202"/>
                  </a:lnTo>
                  <a:lnTo>
                    <a:pt x="13" y="209"/>
                  </a:lnTo>
                  <a:lnTo>
                    <a:pt x="8" y="217"/>
                  </a:lnTo>
                  <a:lnTo>
                    <a:pt x="5" y="224"/>
                  </a:lnTo>
                  <a:lnTo>
                    <a:pt x="3" y="233"/>
                  </a:lnTo>
                  <a:lnTo>
                    <a:pt x="1" y="240"/>
                  </a:lnTo>
                  <a:lnTo>
                    <a:pt x="0" y="249"/>
                  </a:lnTo>
                  <a:lnTo>
                    <a:pt x="0" y="257"/>
                  </a:lnTo>
                  <a:lnTo>
                    <a:pt x="0" y="540"/>
                  </a:lnTo>
                  <a:lnTo>
                    <a:pt x="30" y="540"/>
                  </a:lnTo>
                  <a:lnTo>
                    <a:pt x="75" y="540"/>
                  </a:lnTo>
                  <a:lnTo>
                    <a:pt x="330" y="540"/>
                  </a:lnTo>
                  <a:lnTo>
                    <a:pt x="330" y="465"/>
                  </a:lnTo>
                  <a:lnTo>
                    <a:pt x="330" y="462"/>
                  </a:lnTo>
                  <a:lnTo>
                    <a:pt x="331" y="460"/>
                  </a:lnTo>
                  <a:lnTo>
                    <a:pt x="332" y="457"/>
                  </a:lnTo>
                  <a:lnTo>
                    <a:pt x="334" y="455"/>
                  </a:lnTo>
                  <a:lnTo>
                    <a:pt x="336" y="453"/>
                  </a:lnTo>
                  <a:lnTo>
                    <a:pt x="340" y="451"/>
                  </a:lnTo>
                  <a:lnTo>
                    <a:pt x="342" y="450"/>
                  </a:lnTo>
                  <a:lnTo>
                    <a:pt x="345" y="450"/>
                  </a:lnTo>
                  <a:lnTo>
                    <a:pt x="555" y="450"/>
                  </a:lnTo>
                  <a:lnTo>
                    <a:pt x="558" y="450"/>
                  </a:lnTo>
                  <a:lnTo>
                    <a:pt x="562" y="451"/>
                  </a:lnTo>
                  <a:lnTo>
                    <a:pt x="564" y="453"/>
                  </a:lnTo>
                  <a:lnTo>
                    <a:pt x="566" y="455"/>
                  </a:lnTo>
                  <a:lnTo>
                    <a:pt x="568" y="457"/>
                  </a:lnTo>
                  <a:lnTo>
                    <a:pt x="569" y="460"/>
                  </a:lnTo>
                  <a:lnTo>
                    <a:pt x="570" y="462"/>
                  </a:lnTo>
                  <a:lnTo>
                    <a:pt x="570" y="465"/>
                  </a:lnTo>
                  <a:lnTo>
                    <a:pt x="570" y="540"/>
                  </a:lnTo>
                  <a:lnTo>
                    <a:pt x="826" y="540"/>
                  </a:lnTo>
                  <a:lnTo>
                    <a:pt x="871" y="540"/>
                  </a:lnTo>
                  <a:lnTo>
                    <a:pt x="901" y="540"/>
                  </a:lnTo>
                  <a:lnTo>
                    <a:pt x="901" y="257"/>
                  </a:lnTo>
                  <a:lnTo>
                    <a:pt x="900" y="249"/>
                  </a:lnTo>
                  <a:lnTo>
                    <a:pt x="899" y="240"/>
                  </a:lnTo>
                  <a:lnTo>
                    <a:pt x="898" y="233"/>
                  </a:lnTo>
                  <a:lnTo>
                    <a:pt x="895" y="224"/>
                  </a:lnTo>
                  <a:lnTo>
                    <a:pt x="892" y="217"/>
                  </a:lnTo>
                  <a:lnTo>
                    <a:pt x="887" y="209"/>
                  </a:lnTo>
                  <a:lnTo>
                    <a:pt x="883" y="202"/>
                  </a:lnTo>
                  <a:lnTo>
                    <a:pt x="878" y="195"/>
                  </a:lnTo>
                  <a:lnTo>
                    <a:pt x="872" y="188"/>
                  </a:lnTo>
                  <a:lnTo>
                    <a:pt x="866" y="181"/>
                  </a:lnTo>
                  <a:lnTo>
                    <a:pt x="858" y="176"/>
                  </a:lnTo>
                  <a:lnTo>
                    <a:pt x="851" y="169"/>
                  </a:lnTo>
                  <a:lnTo>
                    <a:pt x="843" y="164"/>
                  </a:lnTo>
                  <a:lnTo>
                    <a:pt x="835" y="160"/>
                  </a:lnTo>
                  <a:lnTo>
                    <a:pt x="825" y="155"/>
                  </a:lnTo>
                  <a:lnTo>
                    <a:pt x="816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67" name="Elbow Connector 66">
            <a:extLst>
              <a:ext uri="{FF2B5EF4-FFF2-40B4-BE49-F238E27FC236}">
                <a16:creationId xmlns:a16="http://schemas.microsoft.com/office/drawing/2014/main" id="{A2D47CA5-534E-7D41-8F02-4EA7931A8FE6}"/>
              </a:ext>
            </a:extLst>
          </p:cNvPr>
          <p:cNvCxnSpPr/>
          <p:nvPr/>
        </p:nvCxnSpPr>
        <p:spPr>
          <a:xfrm rot="10800000">
            <a:off x="4923551" y="2326516"/>
            <a:ext cx="12700" cy="3959259"/>
          </a:xfrm>
          <a:prstGeom prst="bentConnector3">
            <a:avLst>
              <a:gd name="adj1" fmla="val 300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334B239A-65D9-DC42-A438-B192C447DC19}"/>
              </a:ext>
            </a:extLst>
          </p:cNvPr>
          <p:cNvCxnSpPr/>
          <p:nvPr/>
        </p:nvCxnSpPr>
        <p:spPr>
          <a:xfrm>
            <a:off x="4553720" y="5326769"/>
            <a:ext cx="329647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1D84BE9E-02FD-194C-92F8-87A9D2F2439D}"/>
              </a:ext>
            </a:extLst>
          </p:cNvPr>
          <p:cNvCxnSpPr/>
          <p:nvPr/>
        </p:nvCxnSpPr>
        <p:spPr>
          <a:xfrm>
            <a:off x="4553720" y="3350511"/>
            <a:ext cx="329647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5D8DAF53-1F95-F942-985A-6B1AE75A4CA5}"/>
              </a:ext>
            </a:extLst>
          </p:cNvPr>
          <p:cNvSpPr txBox="1"/>
          <p:nvPr/>
        </p:nvSpPr>
        <p:spPr>
          <a:xfrm>
            <a:off x="5824970" y="2018083"/>
            <a:ext cx="6247759" cy="430887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400" b="1" spc="150" dirty="0">
                <a:cs typeface="Segoe UI" panose="020B0502040204020203" pitchFamily="34" charset="0"/>
              </a:rPr>
              <a:t>Choosing industry of focus, dataset and description of your dataset, business case study and questions, and keys stakeholder   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9C15F8E-4E35-0048-8563-88B1373DF4AE}"/>
              </a:ext>
            </a:extLst>
          </p:cNvPr>
          <p:cNvSpPr txBox="1"/>
          <p:nvPr/>
        </p:nvSpPr>
        <p:spPr>
          <a:xfrm>
            <a:off x="5824971" y="2988180"/>
            <a:ext cx="4511723" cy="215444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400" b="1" spc="150" dirty="0">
                <a:cs typeface="Segoe UI" panose="020B0502040204020203" pitchFamily="34" charset="0"/>
              </a:rPr>
              <a:t>Draft of your metrics and analytical plan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A40B744-3B1A-2140-9A42-A069940B138C}"/>
              </a:ext>
            </a:extLst>
          </p:cNvPr>
          <p:cNvSpPr txBox="1"/>
          <p:nvPr/>
        </p:nvSpPr>
        <p:spPr>
          <a:xfrm>
            <a:off x="5824971" y="3991645"/>
            <a:ext cx="6539307" cy="215444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400" b="1" spc="150" dirty="0">
                <a:cs typeface="Segoe UI" panose="020B0502040204020203" pitchFamily="34" charset="0"/>
              </a:rPr>
              <a:t>Documentation data processing, EDA and drafting dashboard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5D40CCC-A2EA-BF49-99D5-849A5BA7680F}"/>
              </a:ext>
            </a:extLst>
          </p:cNvPr>
          <p:cNvSpPr txBox="1"/>
          <p:nvPr/>
        </p:nvSpPr>
        <p:spPr>
          <a:xfrm>
            <a:off x="5824971" y="4960177"/>
            <a:ext cx="5121324" cy="215444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400" b="1" spc="150" dirty="0">
                <a:cs typeface="Segoe UI" panose="020B0502040204020203" pitchFamily="34" charset="0"/>
              </a:rPr>
              <a:t>A summary of your analysis and dashboard draft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28D8166-A768-B349-8C25-41C94A84BF46}"/>
              </a:ext>
            </a:extLst>
          </p:cNvPr>
          <p:cNvSpPr txBox="1"/>
          <p:nvPr/>
        </p:nvSpPr>
        <p:spPr>
          <a:xfrm>
            <a:off x="5824972" y="5951711"/>
            <a:ext cx="6539306" cy="215444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400" b="1" spc="150" dirty="0">
                <a:cs typeface="Segoe UI" panose="020B0502040204020203" pitchFamily="34" charset="0"/>
              </a:rPr>
              <a:t>Final </a:t>
            </a:r>
            <a:r>
              <a:rPr lang="en-US" sz="1400" b="1" dirty="0"/>
              <a:t>data analytic report,  recommendation and professional slide presentation</a:t>
            </a:r>
            <a:endParaRPr lang="en-US" sz="1400" b="1" spc="150" dirty="0"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6409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3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62" grpId="0" animBg="1"/>
      <p:bldP spid="71" grpId="0"/>
      <p:bldP spid="74" grpId="0"/>
      <p:bldP spid="77" grpId="0"/>
      <p:bldP spid="80" grpId="0"/>
      <p:bldP spid="8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F7C75CD-FE2F-4E4E-A9F9-F46B98C972DE}"/>
              </a:ext>
            </a:extLst>
          </p:cNvPr>
          <p:cNvSpPr/>
          <p:nvPr/>
        </p:nvSpPr>
        <p:spPr>
          <a:xfrm>
            <a:off x="0" y="280434"/>
            <a:ext cx="12192000" cy="55245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		Project checklist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F0A0E82-B17E-4B49-A342-E2B8F1A3DF18}"/>
              </a:ext>
            </a:extLst>
          </p:cNvPr>
          <p:cNvGrpSpPr/>
          <p:nvPr/>
        </p:nvGrpSpPr>
        <p:grpSpPr>
          <a:xfrm>
            <a:off x="271463" y="171450"/>
            <a:ext cx="790575" cy="742950"/>
            <a:chOff x="11182350" y="171450"/>
            <a:chExt cx="790575" cy="742950"/>
          </a:xfrm>
          <a:solidFill>
            <a:schemeClr val="tx1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F72B4E8-CC46-D843-AAD9-25851C18A7B4}"/>
                </a:ext>
              </a:extLst>
            </p:cNvPr>
            <p:cNvSpPr/>
            <p:nvPr/>
          </p:nvSpPr>
          <p:spPr>
            <a:xfrm>
              <a:off x="11182350" y="171450"/>
              <a:ext cx="742950" cy="742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ight Triangle 4">
              <a:extLst>
                <a:ext uri="{FF2B5EF4-FFF2-40B4-BE49-F238E27FC236}">
                  <a16:creationId xmlns:a16="http://schemas.microsoft.com/office/drawing/2014/main" id="{729FC73F-AD63-8D4D-9EE9-3276C9E7BF9E}"/>
                </a:ext>
              </a:extLst>
            </p:cNvPr>
            <p:cNvSpPr/>
            <p:nvPr/>
          </p:nvSpPr>
          <p:spPr>
            <a:xfrm>
              <a:off x="11925300" y="171450"/>
              <a:ext cx="47625" cy="9525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ight Triangle 5">
              <a:extLst>
                <a:ext uri="{FF2B5EF4-FFF2-40B4-BE49-F238E27FC236}">
                  <a16:creationId xmlns:a16="http://schemas.microsoft.com/office/drawing/2014/main" id="{F476FC79-385F-E347-8FEA-5B678A64A4FE}"/>
                </a:ext>
              </a:extLst>
            </p:cNvPr>
            <p:cNvSpPr/>
            <p:nvPr/>
          </p:nvSpPr>
          <p:spPr>
            <a:xfrm flipV="1">
              <a:off x="11925300" y="819150"/>
              <a:ext cx="47625" cy="9525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B1AF18C-0336-B94E-A3F5-8B0D0351A9A7}"/>
              </a:ext>
            </a:extLst>
          </p:cNvPr>
          <p:cNvGrpSpPr/>
          <p:nvPr/>
        </p:nvGrpSpPr>
        <p:grpSpPr>
          <a:xfrm>
            <a:off x="451715" y="377056"/>
            <a:ext cx="382447" cy="331736"/>
            <a:chOff x="304800" y="822325"/>
            <a:chExt cx="287338" cy="249238"/>
          </a:xfrm>
          <a:solidFill>
            <a:schemeClr val="bg1"/>
          </a:solidFill>
        </p:grpSpPr>
        <p:sp>
          <p:nvSpPr>
            <p:cNvPr id="8" name="Freeform 23">
              <a:extLst>
                <a:ext uri="{FF2B5EF4-FFF2-40B4-BE49-F238E27FC236}">
                  <a16:creationId xmlns:a16="http://schemas.microsoft.com/office/drawing/2014/main" id="{D6D2A8A0-97DA-6949-82A9-BFAA7166D3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3375" y="957263"/>
              <a:ext cx="76200" cy="57150"/>
            </a:xfrm>
            <a:custGeom>
              <a:avLst/>
              <a:gdLst>
                <a:gd name="T0" fmla="*/ 211 w 241"/>
                <a:gd name="T1" fmla="*/ 151 h 181"/>
                <a:gd name="T2" fmla="*/ 30 w 241"/>
                <a:gd name="T3" fmla="*/ 151 h 181"/>
                <a:gd name="T4" fmla="*/ 30 w 241"/>
                <a:gd name="T5" fmla="*/ 30 h 181"/>
                <a:gd name="T6" fmla="*/ 211 w 241"/>
                <a:gd name="T7" fmla="*/ 30 h 181"/>
                <a:gd name="T8" fmla="*/ 211 w 241"/>
                <a:gd name="T9" fmla="*/ 151 h 181"/>
                <a:gd name="T10" fmla="*/ 226 w 241"/>
                <a:gd name="T11" fmla="*/ 0 h 181"/>
                <a:gd name="T12" fmla="*/ 15 w 241"/>
                <a:gd name="T13" fmla="*/ 0 h 181"/>
                <a:gd name="T14" fmla="*/ 12 w 241"/>
                <a:gd name="T15" fmla="*/ 0 h 181"/>
                <a:gd name="T16" fmla="*/ 9 w 241"/>
                <a:gd name="T17" fmla="*/ 1 h 181"/>
                <a:gd name="T18" fmla="*/ 7 w 241"/>
                <a:gd name="T19" fmla="*/ 2 h 181"/>
                <a:gd name="T20" fmla="*/ 4 w 241"/>
                <a:gd name="T21" fmla="*/ 4 h 181"/>
                <a:gd name="T22" fmla="*/ 2 w 241"/>
                <a:gd name="T23" fmla="*/ 6 h 181"/>
                <a:gd name="T24" fmla="*/ 1 w 241"/>
                <a:gd name="T25" fmla="*/ 8 h 181"/>
                <a:gd name="T26" fmla="*/ 0 w 241"/>
                <a:gd name="T27" fmla="*/ 12 h 181"/>
                <a:gd name="T28" fmla="*/ 0 w 241"/>
                <a:gd name="T29" fmla="*/ 15 h 181"/>
                <a:gd name="T30" fmla="*/ 0 w 241"/>
                <a:gd name="T31" fmla="*/ 166 h 181"/>
                <a:gd name="T32" fmla="*/ 0 w 241"/>
                <a:gd name="T33" fmla="*/ 169 h 181"/>
                <a:gd name="T34" fmla="*/ 1 w 241"/>
                <a:gd name="T35" fmla="*/ 171 h 181"/>
                <a:gd name="T36" fmla="*/ 2 w 241"/>
                <a:gd name="T37" fmla="*/ 175 h 181"/>
                <a:gd name="T38" fmla="*/ 4 w 241"/>
                <a:gd name="T39" fmla="*/ 177 h 181"/>
                <a:gd name="T40" fmla="*/ 7 w 241"/>
                <a:gd name="T41" fmla="*/ 179 h 181"/>
                <a:gd name="T42" fmla="*/ 9 w 241"/>
                <a:gd name="T43" fmla="*/ 180 h 181"/>
                <a:gd name="T44" fmla="*/ 12 w 241"/>
                <a:gd name="T45" fmla="*/ 181 h 181"/>
                <a:gd name="T46" fmla="*/ 15 w 241"/>
                <a:gd name="T47" fmla="*/ 181 h 181"/>
                <a:gd name="T48" fmla="*/ 226 w 241"/>
                <a:gd name="T49" fmla="*/ 181 h 181"/>
                <a:gd name="T50" fmla="*/ 230 w 241"/>
                <a:gd name="T51" fmla="*/ 181 h 181"/>
                <a:gd name="T52" fmla="*/ 233 w 241"/>
                <a:gd name="T53" fmla="*/ 180 h 181"/>
                <a:gd name="T54" fmla="*/ 235 w 241"/>
                <a:gd name="T55" fmla="*/ 178 h 181"/>
                <a:gd name="T56" fmla="*/ 237 w 241"/>
                <a:gd name="T57" fmla="*/ 177 h 181"/>
                <a:gd name="T58" fmla="*/ 239 w 241"/>
                <a:gd name="T59" fmla="*/ 175 h 181"/>
                <a:gd name="T60" fmla="*/ 240 w 241"/>
                <a:gd name="T61" fmla="*/ 171 h 181"/>
                <a:gd name="T62" fmla="*/ 241 w 241"/>
                <a:gd name="T63" fmla="*/ 169 h 181"/>
                <a:gd name="T64" fmla="*/ 241 w 241"/>
                <a:gd name="T65" fmla="*/ 166 h 181"/>
                <a:gd name="T66" fmla="*/ 241 w 241"/>
                <a:gd name="T67" fmla="*/ 15 h 181"/>
                <a:gd name="T68" fmla="*/ 241 w 241"/>
                <a:gd name="T69" fmla="*/ 12 h 181"/>
                <a:gd name="T70" fmla="*/ 240 w 241"/>
                <a:gd name="T71" fmla="*/ 8 h 181"/>
                <a:gd name="T72" fmla="*/ 239 w 241"/>
                <a:gd name="T73" fmla="*/ 6 h 181"/>
                <a:gd name="T74" fmla="*/ 237 w 241"/>
                <a:gd name="T75" fmla="*/ 4 h 181"/>
                <a:gd name="T76" fmla="*/ 235 w 241"/>
                <a:gd name="T77" fmla="*/ 2 h 181"/>
                <a:gd name="T78" fmla="*/ 233 w 241"/>
                <a:gd name="T79" fmla="*/ 1 h 181"/>
                <a:gd name="T80" fmla="*/ 230 w 241"/>
                <a:gd name="T81" fmla="*/ 0 h 181"/>
                <a:gd name="T82" fmla="*/ 226 w 241"/>
                <a:gd name="T83" fmla="*/ 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1" h="181">
                  <a:moveTo>
                    <a:pt x="211" y="151"/>
                  </a:moveTo>
                  <a:lnTo>
                    <a:pt x="30" y="151"/>
                  </a:lnTo>
                  <a:lnTo>
                    <a:pt x="30" y="30"/>
                  </a:lnTo>
                  <a:lnTo>
                    <a:pt x="211" y="30"/>
                  </a:lnTo>
                  <a:lnTo>
                    <a:pt x="211" y="151"/>
                  </a:lnTo>
                  <a:close/>
                  <a:moveTo>
                    <a:pt x="226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166"/>
                  </a:lnTo>
                  <a:lnTo>
                    <a:pt x="0" y="169"/>
                  </a:lnTo>
                  <a:lnTo>
                    <a:pt x="1" y="171"/>
                  </a:lnTo>
                  <a:lnTo>
                    <a:pt x="2" y="175"/>
                  </a:lnTo>
                  <a:lnTo>
                    <a:pt x="4" y="177"/>
                  </a:lnTo>
                  <a:lnTo>
                    <a:pt x="7" y="179"/>
                  </a:lnTo>
                  <a:lnTo>
                    <a:pt x="9" y="180"/>
                  </a:lnTo>
                  <a:lnTo>
                    <a:pt x="12" y="181"/>
                  </a:lnTo>
                  <a:lnTo>
                    <a:pt x="15" y="181"/>
                  </a:lnTo>
                  <a:lnTo>
                    <a:pt x="226" y="181"/>
                  </a:lnTo>
                  <a:lnTo>
                    <a:pt x="230" y="181"/>
                  </a:lnTo>
                  <a:lnTo>
                    <a:pt x="233" y="180"/>
                  </a:lnTo>
                  <a:lnTo>
                    <a:pt x="235" y="178"/>
                  </a:lnTo>
                  <a:lnTo>
                    <a:pt x="237" y="177"/>
                  </a:lnTo>
                  <a:lnTo>
                    <a:pt x="239" y="175"/>
                  </a:lnTo>
                  <a:lnTo>
                    <a:pt x="240" y="171"/>
                  </a:lnTo>
                  <a:lnTo>
                    <a:pt x="241" y="169"/>
                  </a:lnTo>
                  <a:lnTo>
                    <a:pt x="241" y="166"/>
                  </a:lnTo>
                  <a:lnTo>
                    <a:pt x="241" y="15"/>
                  </a:lnTo>
                  <a:lnTo>
                    <a:pt x="241" y="12"/>
                  </a:lnTo>
                  <a:lnTo>
                    <a:pt x="240" y="8"/>
                  </a:lnTo>
                  <a:lnTo>
                    <a:pt x="239" y="6"/>
                  </a:lnTo>
                  <a:lnTo>
                    <a:pt x="237" y="4"/>
                  </a:lnTo>
                  <a:lnTo>
                    <a:pt x="235" y="2"/>
                  </a:lnTo>
                  <a:lnTo>
                    <a:pt x="233" y="1"/>
                  </a:lnTo>
                  <a:lnTo>
                    <a:pt x="230" y="0"/>
                  </a:lnTo>
                  <a:lnTo>
                    <a:pt x="22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4">
              <a:extLst>
                <a:ext uri="{FF2B5EF4-FFF2-40B4-BE49-F238E27FC236}">
                  <a16:creationId xmlns:a16="http://schemas.microsoft.com/office/drawing/2014/main" id="{E75C2230-85E2-DD44-A386-4D801D2F5F7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9575" y="841375"/>
              <a:ext cx="77788" cy="57150"/>
            </a:xfrm>
            <a:custGeom>
              <a:avLst/>
              <a:gdLst>
                <a:gd name="T0" fmla="*/ 213 w 243"/>
                <a:gd name="T1" fmla="*/ 152 h 182"/>
                <a:gd name="T2" fmla="*/ 32 w 243"/>
                <a:gd name="T3" fmla="*/ 152 h 182"/>
                <a:gd name="T4" fmla="*/ 32 w 243"/>
                <a:gd name="T5" fmla="*/ 30 h 182"/>
                <a:gd name="T6" fmla="*/ 213 w 243"/>
                <a:gd name="T7" fmla="*/ 30 h 182"/>
                <a:gd name="T8" fmla="*/ 213 w 243"/>
                <a:gd name="T9" fmla="*/ 152 h 182"/>
                <a:gd name="T10" fmla="*/ 228 w 243"/>
                <a:gd name="T11" fmla="*/ 0 h 182"/>
                <a:gd name="T12" fmla="*/ 15 w 243"/>
                <a:gd name="T13" fmla="*/ 0 h 182"/>
                <a:gd name="T14" fmla="*/ 13 w 243"/>
                <a:gd name="T15" fmla="*/ 0 h 182"/>
                <a:gd name="T16" fmla="*/ 10 w 243"/>
                <a:gd name="T17" fmla="*/ 1 h 182"/>
                <a:gd name="T18" fmla="*/ 8 w 243"/>
                <a:gd name="T19" fmla="*/ 3 h 182"/>
                <a:gd name="T20" fmla="*/ 6 w 243"/>
                <a:gd name="T21" fmla="*/ 5 h 182"/>
                <a:gd name="T22" fmla="*/ 4 w 243"/>
                <a:gd name="T23" fmla="*/ 7 h 182"/>
                <a:gd name="T24" fmla="*/ 2 w 243"/>
                <a:gd name="T25" fmla="*/ 10 h 182"/>
                <a:gd name="T26" fmla="*/ 2 w 243"/>
                <a:gd name="T27" fmla="*/ 12 h 182"/>
                <a:gd name="T28" fmla="*/ 0 w 243"/>
                <a:gd name="T29" fmla="*/ 15 h 182"/>
                <a:gd name="T30" fmla="*/ 0 w 243"/>
                <a:gd name="T31" fmla="*/ 167 h 182"/>
                <a:gd name="T32" fmla="*/ 2 w 243"/>
                <a:gd name="T33" fmla="*/ 170 h 182"/>
                <a:gd name="T34" fmla="*/ 2 w 243"/>
                <a:gd name="T35" fmla="*/ 173 h 182"/>
                <a:gd name="T36" fmla="*/ 4 w 243"/>
                <a:gd name="T37" fmla="*/ 175 h 182"/>
                <a:gd name="T38" fmla="*/ 6 w 243"/>
                <a:gd name="T39" fmla="*/ 177 h 182"/>
                <a:gd name="T40" fmla="*/ 8 w 243"/>
                <a:gd name="T41" fmla="*/ 179 h 182"/>
                <a:gd name="T42" fmla="*/ 10 w 243"/>
                <a:gd name="T43" fmla="*/ 180 h 182"/>
                <a:gd name="T44" fmla="*/ 13 w 243"/>
                <a:gd name="T45" fmla="*/ 182 h 182"/>
                <a:gd name="T46" fmla="*/ 15 w 243"/>
                <a:gd name="T47" fmla="*/ 182 h 182"/>
                <a:gd name="T48" fmla="*/ 228 w 243"/>
                <a:gd name="T49" fmla="*/ 182 h 182"/>
                <a:gd name="T50" fmla="*/ 231 w 243"/>
                <a:gd name="T51" fmla="*/ 182 h 182"/>
                <a:gd name="T52" fmla="*/ 233 w 243"/>
                <a:gd name="T53" fmla="*/ 180 h 182"/>
                <a:gd name="T54" fmla="*/ 236 w 243"/>
                <a:gd name="T55" fmla="*/ 179 h 182"/>
                <a:gd name="T56" fmla="*/ 239 w 243"/>
                <a:gd name="T57" fmla="*/ 177 h 182"/>
                <a:gd name="T58" fmla="*/ 241 w 243"/>
                <a:gd name="T59" fmla="*/ 175 h 182"/>
                <a:gd name="T60" fmla="*/ 242 w 243"/>
                <a:gd name="T61" fmla="*/ 173 h 182"/>
                <a:gd name="T62" fmla="*/ 243 w 243"/>
                <a:gd name="T63" fmla="*/ 170 h 182"/>
                <a:gd name="T64" fmla="*/ 243 w 243"/>
                <a:gd name="T65" fmla="*/ 167 h 182"/>
                <a:gd name="T66" fmla="*/ 243 w 243"/>
                <a:gd name="T67" fmla="*/ 15 h 182"/>
                <a:gd name="T68" fmla="*/ 243 w 243"/>
                <a:gd name="T69" fmla="*/ 12 h 182"/>
                <a:gd name="T70" fmla="*/ 242 w 243"/>
                <a:gd name="T71" fmla="*/ 10 h 182"/>
                <a:gd name="T72" fmla="*/ 241 w 243"/>
                <a:gd name="T73" fmla="*/ 7 h 182"/>
                <a:gd name="T74" fmla="*/ 239 w 243"/>
                <a:gd name="T75" fmla="*/ 5 h 182"/>
                <a:gd name="T76" fmla="*/ 236 w 243"/>
                <a:gd name="T77" fmla="*/ 4 h 182"/>
                <a:gd name="T78" fmla="*/ 233 w 243"/>
                <a:gd name="T79" fmla="*/ 1 h 182"/>
                <a:gd name="T80" fmla="*/ 231 w 243"/>
                <a:gd name="T81" fmla="*/ 0 h 182"/>
                <a:gd name="T82" fmla="*/ 228 w 243"/>
                <a:gd name="T83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3" h="182">
                  <a:moveTo>
                    <a:pt x="213" y="152"/>
                  </a:moveTo>
                  <a:lnTo>
                    <a:pt x="32" y="152"/>
                  </a:lnTo>
                  <a:lnTo>
                    <a:pt x="32" y="30"/>
                  </a:lnTo>
                  <a:lnTo>
                    <a:pt x="213" y="30"/>
                  </a:lnTo>
                  <a:lnTo>
                    <a:pt x="213" y="152"/>
                  </a:lnTo>
                  <a:close/>
                  <a:moveTo>
                    <a:pt x="228" y="0"/>
                  </a:moveTo>
                  <a:lnTo>
                    <a:pt x="15" y="0"/>
                  </a:lnTo>
                  <a:lnTo>
                    <a:pt x="13" y="0"/>
                  </a:lnTo>
                  <a:lnTo>
                    <a:pt x="10" y="1"/>
                  </a:lnTo>
                  <a:lnTo>
                    <a:pt x="8" y="3"/>
                  </a:lnTo>
                  <a:lnTo>
                    <a:pt x="6" y="5"/>
                  </a:lnTo>
                  <a:lnTo>
                    <a:pt x="4" y="7"/>
                  </a:lnTo>
                  <a:lnTo>
                    <a:pt x="2" y="10"/>
                  </a:lnTo>
                  <a:lnTo>
                    <a:pt x="2" y="12"/>
                  </a:lnTo>
                  <a:lnTo>
                    <a:pt x="0" y="15"/>
                  </a:lnTo>
                  <a:lnTo>
                    <a:pt x="0" y="167"/>
                  </a:lnTo>
                  <a:lnTo>
                    <a:pt x="2" y="170"/>
                  </a:lnTo>
                  <a:lnTo>
                    <a:pt x="2" y="173"/>
                  </a:lnTo>
                  <a:lnTo>
                    <a:pt x="4" y="175"/>
                  </a:lnTo>
                  <a:lnTo>
                    <a:pt x="6" y="177"/>
                  </a:lnTo>
                  <a:lnTo>
                    <a:pt x="8" y="179"/>
                  </a:lnTo>
                  <a:lnTo>
                    <a:pt x="10" y="180"/>
                  </a:lnTo>
                  <a:lnTo>
                    <a:pt x="13" y="182"/>
                  </a:lnTo>
                  <a:lnTo>
                    <a:pt x="15" y="182"/>
                  </a:lnTo>
                  <a:lnTo>
                    <a:pt x="228" y="182"/>
                  </a:lnTo>
                  <a:lnTo>
                    <a:pt x="231" y="182"/>
                  </a:lnTo>
                  <a:lnTo>
                    <a:pt x="233" y="180"/>
                  </a:lnTo>
                  <a:lnTo>
                    <a:pt x="236" y="179"/>
                  </a:lnTo>
                  <a:lnTo>
                    <a:pt x="239" y="177"/>
                  </a:lnTo>
                  <a:lnTo>
                    <a:pt x="241" y="175"/>
                  </a:lnTo>
                  <a:lnTo>
                    <a:pt x="242" y="173"/>
                  </a:lnTo>
                  <a:lnTo>
                    <a:pt x="243" y="170"/>
                  </a:lnTo>
                  <a:lnTo>
                    <a:pt x="243" y="167"/>
                  </a:lnTo>
                  <a:lnTo>
                    <a:pt x="243" y="15"/>
                  </a:lnTo>
                  <a:lnTo>
                    <a:pt x="243" y="12"/>
                  </a:lnTo>
                  <a:lnTo>
                    <a:pt x="242" y="10"/>
                  </a:lnTo>
                  <a:lnTo>
                    <a:pt x="241" y="7"/>
                  </a:lnTo>
                  <a:lnTo>
                    <a:pt x="239" y="5"/>
                  </a:lnTo>
                  <a:lnTo>
                    <a:pt x="236" y="4"/>
                  </a:lnTo>
                  <a:lnTo>
                    <a:pt x="233" y="1"/>
                  </a:lnTo>
                  <a:lnTo>
                    <a:pt x="231" y="0"/>
                  </a:lnTo>
                  <a:lnTo>
                    <a:pt x="22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5">
              <a:extLst>
                <a:ext uri="{FF2B5EF4-FFF2-40B4-BE49-F238E27FC236}">
                  <a16:creationId xmlns:a16="http://schemas.microsoft.com/office/drawing/2014/main" id="{9A764E1A-6868-DF4A-9A3E-93F5D26CD60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4800" y="822325"/>
              <a:ext cx="287338" cy="249238"/>
            </a:xfrm>
            <a:custGeom>
              <a:avLst/>
              <a:gdLst>
                <a:gd name="T0" fmla="*/ 517 w 907"/>
                <a:gd name="T1" fmla="*/ 684 h 786"/>
                <a:gd name="T2" fmla="*/ 538 w 907"/>
                <a:gd name="T3" fmla="*/ 666 h 786"/>
                <a:gd name="T4" fmla="*/ 864 w 907"/>
                <a:gd name="T5" fmla="*/ 670 h 786"/>
                <a:gd name="T6" fmla="*/ 877 w 907"/>
                <a:gd name="T7" fmla="*/ 696 h 786"/>
                <a:gd name="T8" fmla="*/ 550 w 907"/>
                <a:gd name="T9" fmla="*/ 407 h 786"/>
                <a:gd name="T10" fmla="*/ 575 w 907"/>
                <a:gd name="T11" fmla="*/ 393 h 786"/>
                <a:gd name="T12" fmla="*/ 839 w 907"/>
                <a:gd name="T13" fmla="*/ 402 h 786"/>
                <a:gd name="T14" fmla="*/ 847 w 907"/>
                <a:gd name="T15" fmla="*/ 635 h 786"/>
                <a:gd name="T16" fmla="*/ 375 w 907"/>
                <a:gd name="T17" fmla="*/ 381 h 786"/>
                <a:gd name="T18" fmla="*/ 341 w 907"/>
                <a:gd name="T19" fmla="*/ 364 h 786"/>
                <a:gd name="T20" fmla="*/ 275 w 907"/>
                <a:gd name="T21" fmla="*/ 321 h 786"/>
                <a:gd name="T22" fmla="*/ 296 w 907"/>
                <a:gd name="T23" fmla="*/ 303 h 786"/>
                <a:gd name="T24" fmla="*/ 622 w 907"/>
                <a:gd name="T25" fmla="*/ 308 h 786"/>
                <a:gd name="T26" fmla="*/ 636 w 907"/>
                <a:gd name="T27" fmla="*/ 333 h 786"/>
                <a:gd name="T28" fmla="*/ 551 w 907"/>
                <a:gd name="T29" fmla="*/ 368 h 786"/>
                <a:gd name="T30" fmla="*/ 523 w 907"/>
                <a:gd name="T31" fmla="*/ 393 h 786"/>
                <a:gd name="T32" fmla="*/ 63 w 907"/>
                <a:gd name="T33" fmla="*/ 412 h 786"/>
                <a:gd name="T34" fmla="*/ 85 w 907"/>
                <a:gd name="T35" fmla="*/ 394 h 786"/>
                <a:gd name="T36" fmla="*/ 350 w 907"/>
                <a:gd name="T37" fmla="*/ 398 h 786"/>
                <a:gd name="T38" fmla="*/ 364 w 907"/>
                <a:gd name="T39" fmla="*/ 424 h 786"/>
                <a:gd name="T40" fmla="*/ 30 w 907"/>
                <a:gd name="T41" fmla="*/ 696 h 786"/>
                <a:gd name="T42" fmla="*/ 44 w 907"/>
                <a:gd name="T43" fmla="*/ 670 h 786"/>
                <a:gd name="T44" fmla="*/ 369 w 907"/>
                <a:gd name="T45" fmla="*/ 666 h 786"/>
                <a:gd name="T46" fmla="*/ 391 w 907"/>
                <a:gd name="T47" fmla="*/ 684 h 786"/>
                <a:gd name="T48" fmla="*/ 304 w 907"/>
                <a:gd name="T49" fmla="*/ 54 h 786"/>
                <a:gd name="T50" fmla="*/ 321 w 907"/>
                <a:gd name="T51" fmla="*/ 33 h 786"/>
                <a:gd name="T52" fmla="*/ 587 w 907"/>
                <a:gd name="T53" fmla="*/ 33 h 786"/>
                <a:gd name="T54" fmla="*/ 605 w 907"/>
                <a:gd name="T55" fmla="*/ 54 h 786"/>
                <a:gd name="T56" fmla="*/ 877 w 907"/>
                <a:gd name="T57" fmla="*/ 644 h 786"/>
                <a:gd name="T58" fmla="*/ 873 w 907"/>
                <a:gd name="T59" fmla="*/ 400 h 786"/>
                <a:gd name="T60" fmla="*/ 856 w 907"/>
                <a:gd name="T61" fmla="*/ 377 h 786"/>
                <a:gd name="T62" fmla="*/ 829 w 907"/>
                <a:gd name="T63" fmla="*/ 364 h 786"/>
                <a:gd name="T64" fmla="*/ 665 w 907"/>
                <a:gd name="T65" fmla="*/ 324 h 786"/>
                <a:gd name="T66" fmla="*/ 648 w 907"/>
                <a:gd name="T67" fmla="*/ 290 h 786"/>
                <a:gd name="T68" fmla="*/ 634 w 907"/>
                <a:gd name="T69" fmla="*/ 49 h 786"/>
                <a:gd name="T70" fmla="*/ 622 w 907"/>
                <a:gd name="T71" fmla="*/ 22 h 786"/>
                <a:gd name="T72" fmla="*/ 598 w 907"/>
                <a:gd name="T73" fmla="*/ 5 h 786"/>
                <a:gd name="T74" fmla="*/ 332 w 907"/>
                <a:gd name="T75" fmla="*/ 0 h 786"/>
                <a:gd name="T76" fmla="*/ 304 w 907"/>
                <a:gd name="T77" fmla="*/ 7 h 786"/>
                <a:gd name="T78" fmla="*/ 283 w 907"/>
                <a:gd name="T79" fmla="*/ 27 h 786"/>
                <a:gd name="T80" fmla="*/ 272 w 907"/>
                <a:gd name="T81" fmla="*/ 54 h 786"/>
                <a:gd name="T82" fmla="*/ 255 w 907"/>
                <a:gd name="T83" fmla="*/ 296 h 786"/>
                <a:gd name="T84" fmla="*/ 242 w 907"/>
                <a:gd name="T85" fmla="*/ 333 h 786"/>
                <a:gd name="T86" fmla="*/ 73 w 907"/>
                <a:gd name="T87" fmla="*/ 366 h 786"/>
                <a:gd name="T88" fmla="*/ 48 w 907"/>
                <a:gd name="T89" fmla="*/ 381 h 786"/>
                <a:gd name="T90" fmla="*/ 33 w 907"/>
                <a:gd name="T91" fmla="*/ 406 h 786"/>
                <a:gd name="T92" fmla="*/ 24 w 907"/>
                <a:gd name="T93" fmla="*/ 648 h 786"/>
                <a:gd name="T94" fmla="*/ 2 w 907"/>
                <a:gd name="T95" fmla="*/ 680 h 786"/>
                <a:gd name="T96" fmla="*/ 1 w 907"/>
                <a:gd name="T97" fmla="*/ 778 h 786"/>
                <a:gd name="T98" fmla="*/ 12 w 907"/>
                <a:gd name="T99" fmla="*/ 786 h 786"/>
                <a:gd name="T100" fmla="*/ 417 w 907"/>
                <a:gd name="T101" fmla="*/ 784 h 786"/>
                <a:gd name="T102" fmla="*/ 424 w 907"/>
                <a:gd name="T103" fmla="*/ 771 h 786"/>
                <a:gd name="T104" fmla="*/ 415 w 907"/>
                <a:gd name="T105" fmla="*/ 665 h 786"/>
                <a:gd name="T106" fmla="*/ 394 w 907"/>
                <a:gd name="T107" fmla="*/ 424 h 786"/>
                <a:gd name="T108" fmla="*/ 497 w 907"/>
                <a:gd name="T109" fmla="*/ 659 h 786"/>
                <a:gd name="T110" fmla="*/ 484 w 907"/>
                <a:gd name="T111" fmla="*/ 696 h 786"/>
                <a:gd name="T112" fmla="*/ 489 w 907"/>
                <a:gd name="T113" fmla="*/ 782 h 786"/>
                <a:gd name="T114" fmla="*/ 892 w 907"/>
                <a:gd name="T115" fmla="*/ 786 h 786"/>
                <a:gd name="T116" fmla="*/ 905 w 907"/>
                <a:gd name="T117" fmla="*/ 780 h 786"/>
                <a:gd name="T118" fmla="*/ 907 w 907"/>
                <a:gd name="T119" fmla="*/ 688 h 786"/>
                <a:gd name="T120" fmla="*/ 890 w 907"/>
                <a:gd name="T121" fmla="*/ 653 h 7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7" h="786">
                  <a:moveTo>
                    <a:pt x="877" y="756"/>
                  </a:moveTo>
                  <a:lnTo>
                    <a:pt x="515" y="756"/>
                  </a:lnTo>
                  <a:lnTo>
                    <a:pt x="515" y="696"/>
                  </a:lnTo>
                  <a:lnTo>
                    <a:pt x="515" y="690"/>
                  </a:lnTo>
                  <a:lnTo>
                    <a:pt x="517" y="684"/>
                  </a:lnTo>
                  <a:lnTo>
                    <a:pt x="520" y="679"/>
                  </a:lnTo>
                  <a:lnTo>
                    <a:pt x="523" y="675"/>
                  </a:lnTo>
                  <a:lnTo>
                    <a:pt x="528" y="670"/>
                  </a:lnTo>
                  <a:lnTo>
                    <a:pt x="533" y="668"/>
                  </a:lnTo>
                  <a:lnTo>
                    <a:pt x="538" y="666"/>
                  </a:lnTo>
                  <a:lnTo>
                    <a:pt x="545" y="665"/>
                  </a:lnTo>
                  <a:lnTo>
                    <a:pt x="847" y="665"/>
                  </a:lnTo>
                  <a:lnTo>
                    <a:pt x="854" y="666"/>
                  </a:lnTo>
                  <a:lnTo>
                    <a:pt x="859" y="668"/>
                  </a:lnTo>
                  <a:lnTo>
                    <a:pt x="864" y="670"/>
                  </a:lnTo>
                  <a:lnTo>
                    <a:pt x="869" y="675"/>
                  </a:lnTo>
                  <a:lnTo>
                    <a:pt x="872" y="679"/>
                  </a:lnTo>
                  <a:lnTo>
                    <a:pt x="875" y="684"/>
                  </a:lnTo>
                  <a:lnTo>
                    <a:pt x="877" y="690"/>
                  </a:lnTo>
                  <a:lnTo>
                    <a:pt x="877" y="696"/>
                  </a:lnTo>
                  <a:lnTo>
                    <a:pt x="877" y="756"/>
                  </a:lnTo>
                  <a:close/>
                  <a:moveTo>
                    <a:pt x="545" y="424"/>
                  </a:moveTo>
                  <a:lnTo>
                    <a:pt x="545" y="417"/>
                  </a:lnTo>
                  <a:lnTo>
                    <a:pt x="547" y="412"/>
                  </a:lnTo>
                  <a:lnTo>
                    <a:pt x="550" y="407"/>
                  </a:lnTo>
                  <a:lnTo>
                    <a:pt x="553" y="402"/>
                  </a:lnTo>
                  <a:lnTo>
                    <a:pt x="558" y="398"/>
                  </a:lnTo>
                  <a:lnTo>
                    <a:pt x="563" y="396"/>
                  </a:lnTo>
                  <a:lnTo>
                    <a:pt x="568" y="394"/>
                  </a:lnTo>
                  <a:lnTo>
                    <a:pt x="575" y="393"/>
                  </a:lnTo>
                  <a:lnTo>
                    <a:pt x="817" y="393"/>
                  </a:lnTo>
                  <a:lnTo>
                    <a:pt x="823" y="394"/>
                  </a:lnTo>
                  <a:lnTo>
                    <a:pt x="829" y="396"/>
                  </a:lnTo>
                  <a:lnTo>
                    <a:pt x="834" y="398"/>
                  </a:lnTo>
                  <a:lnTo>
                    <a:pt x="839" y="402"/>
                  </a:lnTo>
                  <a:lnTo>
                    <a:pt x="842" y="407"/>
                  </a:lnTo>
                  <a:lnTo>
                    <a:pt x="845" y="412"/>
                  </a:lnTo>
                  <a:lnTo>
                    <a:pt x="846" y="417"/>
                  </a:lnTo>
                  <a:lnTo>
                    <a:pt x="847" y="424"/>
                  </a:lnTo>
                  <a:lnTo>
                    <a:pt x="847" y="635"/>
                  </a:lnTo>
                  <a:lnTo>
                    <a:pt x="545" y="635"/>
                  </a:lnTo>
                  <a:lnTo>
                    <a:pt x="545" y="424"/>
                  </a:lnTo>
                  <a:close/>
                  <a:moveTo>
                    <a:pt x="385" y="393"/>
                  </a:moveTo>
                  <a:lnTo>
                    <a:pt x="381" y="386"/>
                  </a:lnTo>
                  <a:lnTo>
                    <a:pt x="375" y="381"/>
                  </a:lnTo>
                  <a:lnTo>
                    <a:pt x="370" y="376"/>
                  </a:lnTo>
                  <a:lnTo>
                    <a:pt x="364" y="371"/>
                  </a:lnTo>
                  <a:lnTo>
                    <a:pt x="356" y="368"/>
                  </a:lnTo>
                  <a:lnTo>
                    <a:pt x="349" y="365"/>
                  </a:lnTo>
                  <a:lnTo>
                    <a:pt x="341" y="364"/>
                  </a:lnTo>
                  <a:lnTo>
                    <a:pt x="332" y="363"/>
                  </a:lnTo>
                  <a:lnTo>
                    <a:pt x="272" y="363"/>
                  </a:lnTo>
                  <a:lnTo>
                    <a:pt x="272" y="333"/>
                  </a:lnTo>
                  <a:lnTo>
                    <a:pt x="273" y="326"/>
                  </a:lnTo>
                  <a:lnTo>
                    <a:pt x="275" y="321"/>
                  </a:lnTo>
                  <a:lnTo>
                    <a:pt x="278" y="316"/>
                  </a:lnTo>
                  <a:lnTo>
                    <a:pt x="281" y="311"/>
                  </a:lnTo>
                  <a:lnTo>
                    <a:pt x="285" y="308"/>
                  </a:lnTo>
                  <a:lnTo>
                    <a:pt x="291" y="305"/>
                  </a:lnTo>
                  <a:lnTo>
                    <a:pt x="296" y="303"/>
                  </a:lnTo>
                  <a:lnTo>
                    <a:pt x="302" y="303"/>
                  </a:lnTo>
                  <a:lnTo>
                    <a:pt x="605" y="303"/>
                  </a:lnTo>
                  <a:lnTo>
                    <a:pt x="611" y="303"/>
                  </a:lnTo>
                  <a:lnTo>
                    <a:pt x="617" y="305"/>
                  </a:lnTo>
                  <a:lnTo>
                    <a:pt x="622" y="308"/>
                  </a:lnTo>
                  <a:lnTo>
                    <a:pt x="626" y="311"/>
                  </a:lnTo>
                  <a:lnTo>
                    <a:pt x="631" y="316"/>
                  </a:lnTo>
                  <a:lnTo>
                    <a:pt x="633" y="321"/>
                  </a:lnTo>
                  <a:lnTo>
                    <a:pt x="635" y="326"/>
                  </a:lnTo>
                  <a:lnTo>
                    <a:pt x="636" y="333"/>
                  </a:lnTo>
                  <a:lnTo>
                    <a:pt x="636" y="363"/>
                  </a:lnTo>
                  <a:lnTo>
                    <a:pt x="575" y="363"/>
                  </a:lnTo>
                  <a:lnTo>
                    <a:pt x="566" y="364"/>
                  </a:lnTo>
                  <a:lnTo>
                    <a:pt x="559" y="365"/>
                  </a:lnTo>
                  <a:lnTo>
                    <a:pt x="551" y="368"/>
                  </a:lnTo>
                  <a:lnTo>
                    <a:pt x="545" y="371"/>
                  </a:lnTo>
                  <a:lnTo>
                    <a:pt x="538" y="376"/>
                  </a:lnTo>
                  <a:lnTo>
                    <a:pt x="532" y="381"/>
                  </a:lnTo>
                  <a:lnTo>
                    <a:pt x="528" y="386"/>
                  </a:lnTo>
                  <a:lnTo>
                    <a:pt x="523" y="393"/>
                  </a:lnTo>
                  <a:lnTo>
                    <a:pt x="385" y="393"/>
                  </a:lnTo>
                  <a:close/>
                  <a:moveTo>
                    <a:pt x="60" y="635"/>
                  </a:moveTo>
                  <a:lnTo>
                    <a:pt x="60" y="424"/>
                  </a:lnTo>
                  <a:lnTo>
                    <a:pt x="61" y="417"/>
                  </a:lnTo>
                  <a:lnTo>
                    <a:pt x="63" y="412"/>
                  </a:lnTo>
                  <a:lnTo>
                    <a:pt x="65" y="407"/>
                  </a:lnTo>
                  <a:lnTo>
                    <a:pt x="70" y="402"/>
                  </a:lnTo>
                  <a:lnTo>
                    <a:pt x="74" y="398"/>
                  </a:lnTo>
                  <a:lnTo>
                    <a:pt x="79" y="396"/>
                  </a:lnTo>
                  <a:lnTo>
                    <a:pt x="85" y="394"/>
                  </a:lnTo>
                  <a:lnTo>
                    <a:pt x="91" y="393"/>
                  </a:lnTo>
                  <a:lnTo>
                    <a:pt x="332" y="393"/>
                  </a:lnTo>
                  <a:lnTo>
                    <a:pt x="339" y="394"/>
                  </a:lnTo>
                  <a:lnTo>
                    <a:pt x="344" y="396"/>
                  </a:lnTo>
                  <a:lnTo>
                    <a:pt x="350" y="398"/>
                  </a:lnTo>
                  <a:lnTo>
                    <a:pt x="354" y="402"/>
                  </a:lnTo>
                  <a:lnTo>
                    <a:pt x="358" y="407"/>
                  </a:lnTo>
                  <a:lnTo>
                    <a:pt x="360" y="412"/>
                  </a:lnTo>
                  <a:lnTo>
                    <a:pt x="363" y="417"/>
                  </a:lnTo>
                  <a:lnTo>
                    <a:pt x="364" y="424"/>
                  </a:lnTo>
                  <a:lnTo>
                    <a:pt x="364" y="635"/>
                  </a:lnTo>
                  <a:lnTo>
                    <a:pt x="60" y="635"/>
                  </a:lnTo>
                  <a:close/>
                  <a:moveTo>
                    <a:pt x="394" y="756"/>
                  </a:moveTo>
                  <a:lnTo>
                    <a:pt x="30" y="756"/>
                  </a:lnTo>
                  <a:lnTo>
                    <a:pt x="30" y="696"/>
                  </a:lnTo>
                  <a:lnTo>
                    <a:pt x="31" y="690"/>
                  </a:lnTo>
                  <a:lnTo>
                    <a:pt x="32" y="684"/>
                  </a:lnTo>
                  <a:lnTo>
                    <a:pt x="35" y="679"/>
                  </a:lnTo>
                  <a:lnTo>
                    <a:pt x="40" y="675"/>
                  </a:lnTo>
                  <a:lnTo>
                    <a:pt x="44" y="670"/>
                  </a:lnTo>
                  <a:lnTo>
                    <a:pt x="48" y="668"/>
                  </a:lnTo>
                  <a:lnTo>
                    <a:pt x="55" y="666"/>
                  </a:lnTo>
                  <a:lnTo>
                    <a:pt x="60" y="665"/>
                  </a:lnTo>
                  <a:lnTo>
                    <a:pt x="364" y="665"/>
                  </a:lnTo>
                  <a:lnTo>
                    <a:pt x="369" y="666"/>
                  </a:lnTo>
                  <a:lnTo>
                    <a:pt x="375" y="668"/>
                  </a:lnTo>
                  <a:lnTo>
                    <a:pt x="380" y="670"/>
                  </a:lnTo>
                  <a:lnTo>
                    <a:pt x="385" y="675"/>
                  </a:lnTo>
                  <a:lnTo>
                    <a:pt x="388" y="679"/>
                  </a:lnTo>
                  <a:lnTo>
                    <a:pt x="391" y="684"/>
                  </a:lnTo>
                  <a:lnTo>
                    <a:pt x="393" y="690"/>
                  </a:lnTo>
                  <a:lnTo>
                    <a:pt x="394" y="696"/>
                  </a:lnTo>
                  <a:lnTo>
                    <a:pt x="394" y="756"/>
                  </a:lnTo>
                  <a:close/>
                  <a:moveTo>
                    <a:pt x="302" y="60"/>
                  </a:moveTo>
                  <a:lnTo>
                    <a:pt x="304" y="54"/>
                  </a:lnTo>
                  <a:lnTo>
                    <a:pt x="305" y="49"/>
                  </a:lnTo>
                  <a:lnTo>
                    <a:pt x="308" y="43"/>
                  </a:lnTo>
                  <a:lnTo>
                    <a:pt x="311" y="39"/>
                  </a:lnTo>
                  <a:lnTo>
                    <a:pt x="316" y="36"/>
                  </a:lnTo>
                  <a:lnTo>
                    <a:pt x="321" y="33"/>
                  </a:lnTo>
                  <a:lnTo>
                    <a:pt x="327" y="30"/>
                  </a:lnTo>
                  <a:lnTo>
                    <a:pt x="332" y="30"/>
                  </a:lnTo>
                  <a:lnTo>
                    <a:pt x="575" y="30"/>
                  </a:lnTo>
                  <a:lnTo>
                    <a:pt x="581" y="30"/>
                  </a:lnTo>
                  <a:lnTo>
                    <a:pt x="587" y="33"/>
                  </a:lnTo>
                  <a:lnTo>
                    <a:pt x="592" y="36"/>
                  </a:lnTo>
                  <a:lnTo>
                    <a:pt x="596" y="39"/>
                  </a:lnTo>
                  <a:lnTo>
                    <a:pt x="600" y="43"/>
                  </a:lnTo>
                  <a:lnTo>
                    <a:pt x="603" y="49"/>
                  </a:lnTo>
                  <a:lnTo>
                    <a:pt x="605" y="54"/>
                  </a:lnTo>
                  <a:lnTo>
                    <a:pt x="605" y="60"/>
                  </a:lnTo>
                  <a:lnTo>
                    <a:pt x="605" y="273"/>
                  </a:lnTo>
                  <a:lnTo>
                    <a:pt x="302" y="273"/>
                  </a:lnTo>
                  <a:lnTo>
                    <a:pt x="302" y="60"/>
                  </a:lnTo>
                  <a:close/>
                  <a:moveTo>
                    <a:pt x="877" y="644"/>
                  </a:moveTo>
                  <a:lnTo>
                    <a:pt x="877" y="424"/>
                  </a:lnTo>
                  <a:lnTo>
                    <a:pt x="877" y="417"/>
                  </a:lnTo>
                  <a:lnTo>
                    <a:pt x="876" y="411"/>
                  </a:lnTo>
                  <a:lnTo>
                    <a:pt x="875" y="406"/>
                  </a:lnTo>
                  <a:lnTo>
                    <a:pt x="873" y="400"/>
                  </a:lnTo>
                  <a:lnTo>
                    <a:pt x="870" y="395"/>
                  </a:lnTo>
                  <a:lnTo>
                    <a:pt x="868" y="389"/>
                  </a:lnTo>
                  <a:lnTo>
                    <a:pt x="863" y="385"/>
                  </a:lnTo>
                  <a:lnTo>
                    <a:pt x="860" y="381"/>
                  </a:lnTo>
                  <a:lnTo>
                    <a:pt x="856" y="377"/>
                  </a:lnTo>
                  <a:lnTo>
                    <a:pt x="850" y="373"/>
                  </a:lnTo>
                  <a:lnTo>
                    <a:pt x="846" y="370"/>
                  </a:lnTo>
                  <a:lnTo>
                    <a:pt x="841" y="368"/>
                  </a:lnTo>
                  <a:lnTo>
                    <a:pt x="835" y="366"/>
                  </a:lnTo>
                  <a:lnTo>
                    <a:pt x="829" y="364"/>
                  </a:lnTo>
                  <a:lnTo>
                    <a:pt x="824" y="364"/>
                  </a:lnTo>
                  <a:lnTo>
                    <a:pt x="817" y="363"/>
                  </a:lnTo>
                  <a:lnTo>
                    <a:pt x="666" y="363"/>
                  </a:lnTo>
                  <a:lnTo>
                    <a:pt x="666" y="333"/>
                  </a:lnTo>
                  <a:lnTo>
                    <a:pt x="665" y="324"/>
                  </a:lnTo>
                  <a:lnTo>
                    <a:pt x="664" y="317"/>
                  </a:lnTo>
                  <a:lnTo>
                    <a:pt x="661" y="309"/>
                  </a:lnTo>
                  <a:lnTo>
                    <a:pt x="657" y="303"/>
                  </a:lnTo>
                  <a:lnTo>
                    <a:pt x="653" y="296"/>
                  </a:lnTo>
                  <a:lnTo>
                    <a:pt x="648" y="290"/>
                  </a:lnTo>
                  <a:lnTo>
                    <a:pt x="642" y="284"/>
                  </a:lnTo>
                  <a:lnTo>
                    <a:pt x="636" y="280"/>
                  </a:lnTo>
                  <a:lnTo>
                    <a:pt x="636" y="60"/>
                  </a:lnTo>
                  <a:lnTo>
                    <a:pt x="635" y="54"/>
                  </a:lnTo>
                  <a:lnTo>
                    <a:pt x="634" y="49"/>
                  </a:lnTo>
                  <a:lnTo>
                    <a:pt x="633" y="42"/>
                  </a:lnTo>
                  <a:lnTo>
                    <a:pt x="631" y="37"/>
                  </a:lnTo>
                  <a:lnTo>
                    <a:pt x="628" y="31"/>
                  </a:lnTo>
                  <a:lnTo>
                    <a:pt x="625" y="27"/>
                  </a:lnTo>
                  <a:lnTo>
                    <a:pt x="622" y="22"/>
                  </a:lnTo>
                  <a:lnTo>
                    <a:pt x="618" y="18"/>
                  </a:lnTo>
                  <a:lnTo>
                    <a:pt x="613" y="14"/>
                  </a:lnTo>
                  <a:lnTo>
                    <a:pt x="609" y="10"/>
                  </a:lnTo>
                  <a:lnTo>
                    <a:pt x="604" y="7"/>
                  </a:lnTo>
                  <a:lnTo>
                    <a:pt x="598" y="5"/>
                  </a:lnTo>
                  <a:lnTo>
                    <a:pt x="593" y="3"/>
                  </a:lnTo>
                  <a:lnTo>
                    <a:pt x="587" y="1"/>
                  </a:lnTo>
                  <a:lnTo>
                    <a:pt x="581" y="0"/>
                  </a:lnTo>
                  <a:lnTo>
                    <a:pt x="575" y="0"/>
                  </a:lnTo>
                  <a:lnTo>
                    <a:pt x="332" y="0"/>
                  </a:lnTo>
                  <a:lnTo>
                    <a:pt x="327" y="0"/>
                  </a:lnTo>
                  <a:lnTo>
                    <a:pt x="321" y="1"/>
                  </a:lnTo>
                  <a:lnTo>
                    <a:pt x="315" y="3"/>
                  </a:lnTo>
                  <a:lnTo>
                    <a:pt x="309" y="5"/>
                  </a:lnTo>
                  <a:lnTo>
                    <a:pt x="304" y="7"/>
                  </a:lnTo>
                  <a:lnTo>
                    <a:pt x="299" y="10"/>
                  </a:lnTo>
                  <a:lnTo>
                    <a:pt x="294" y="14"/>
                  </a:lnTo>
                  <a:lnTo>
                    <a:pt x="290" y="18"/>
                  </a:lnTo>
                  <a:lnTo>
                    <a:pt x="286" y="22"/>
                  </a:lnTo>
                  <a:lnTo>
                    <a:pt x="283" y="27"/>
                  </a:lnTo>
                  <a:lnTo>
                    <a:pt x="280" y="31"/>
                  </a:lnTo>
                  <a:lnTo>
                    <a:pt x="277" y="37"/>
                  </a:lnTo>
                  <a:lnTo>
                    <a:pt x="275" y="42"/>
                  </a:lnTo>
                  <a:lnTo>
                    <a:pt x="273" y="49"/>
                  </a:lnTo>
                  <a:lnTo>
                    <a:pt x="272" y="54"/>
                  </a:lnTo>
                  <a:lnTo>
                    <a:pt x="272" y="60"/>
                  </a:lnTo>
                  <a:lnTo>
                    <a:pt x="272" y="280"/>
                  </a:lnTo>
                  <a:lnTo>
                    <a:pt x="266" y="284"/>
                  </a:lnTo>
                  <a:lnTo>
                    <a:pt x="260" y="290"/>
                  </a:lnTo>
                  <a:lnTo>
                    <a:pt x="255" y="296"/>
                  </a:lnTo>
                  <a:lnTo>
                    <a:pt x="251" y="303"/>
                  </a:lnTo>
                  <a:lnTo>
                    <a:pt x="247" y="309"/>
                  </a:lnTo>
                  <a:lnTo>
                    <a:pt x="245" y="317"/>
                  </a:lnTo>
                  <a:lnTo>
                    <a:pt x="242" y="324"/>
                  </a:lnTo>
                  <a:lnTo>
                    <a:pt x="242" y="333"/>
                  </a:lnTo>
                  <a:lnTo>
                    <a:pt x="242" y="363"/>
                  </a:lnTo>
                  <a:lnTo>
                    <a:pt x="91" y="363"/>
                  </a:lnTo>
                  <a:lnTo>
                    <a:pt x="85" y="364"/>
                  </a:lnTo>
                  <a:lnTo>
                    <a:pt x="78" y="364"/>
                  </a:lnTo>
                  <a:lnTo>
                    <a:pt x="73" y="366"/>
                  </a:lnTo>
                  <a:lnTo>
                    <a:pt x="68" y="368"/>
                  </a:lnTo>
                  <a:lnTo>
                    <a:pt x="62" y="370"/>
                  </a:lnTo>
                  <a:lnTo>
                    <a:pt x="57" y="373"/>
                  </a:lnTo>
                  <a:lnTo>
                    <a:pt x="53" y="377"/>
                  </a:lnTo>
                  <a:lnTo>
                    <a:pt x="48" y="381"/>
                  </a:lnTo>
                  <a:lnTo>
                    <a:pt x="44" y="385"/>
                  </a:lnTo>
                  <a:lnTo>
                    <a:pt x="41" y="389"/>
                  </a:lnTo>
                  <a:lnTo>
                    <a:pt x="38" y="395"/>
                  </a:lnTo>
                  <a:lnTo>
                    <a:pt x="35" y="400"/>
                  </a:lnTo>
                  <a:lnTo>
                    <a:pt x="33" y="406"/>
                  </a:lnTo>
                  <a:lnTo>
                    <a:pt x="31" y="411"/>
                  </a:lnTo>
                  <a:lnTo>
                    <a:pt x="31" y="417"/>
                  </a:lnTo>
                  <a:lnTo>
                    <a:pt x="30" y="424"/>
                  </a:lnTo>
                  <a:lnTo>
                    <a:pt x="30" y="644"/>
                  </a:lnTo>
                  <a:lnTo>
                    <a:pt x="24" y="648"/>
                  </a:lnTo>
                  <a:lnTo>
                    <a:pt x="18" y="653"/>
                  </a:lnTo>
                  <a:lnTo>
                    <a:pt x="13" y="659"/>
                  </a:lnTo>
                  <a:lnTo>
                    <a:pt x="9" y="665"/>
                  </a:lnTo>
                  <a:lnTo>
                    <a:pt x="4" y="672"/>
                  </a:lnTo>
                  <a:lnTo>
                    <a:pt x="2" y="680"/>
                  </a:lnTo>
                  <a:lnTo>
                    <a:pt x="1" y="688"/>
                  </a:lnTo>
                  <a:lnTo>
                    <a:pt x="0" y="696"/>
                  </a:lnTo>
                  <a:lnTo>
                    <a:pt x="0" y="771"/>
                  </a:lnTo>
                  <a:lnTo>
                    <a:pt x="0" y="774"/>
                  </a:lnTo>
                  <a:lnTo>
                    <a:pt x="1" y="778"/>
                  </a:lnTo>
                  <a:lnTo>
                    <a:pt x="2" y="780"/>
                  </a:lnTo>
                  <a:lnTo>
                    <a:pt x="4" y="782"/>
                  </a:lnTo>
                  <a:lnTo>
                    <a:pt x="6" y="784"/>
                  </a:lnTo>
                  <a:lnTo>
                    <a:pt x="10" y="785"/>
                  </a:lnTo>
                  <a:lnTo>
                    <a:pt x="12" y="786"/>
                  </a:lnTo>
                  <a:lnTo>
                    <a:pt x="15" y="786"/>
                  </a:lnTo>
                  <a:lnTo>
                    <a:pt x="409" y="786"/>
                  </a:lnTo>
                  <a:lnTo>
                    <a:pt x="412" y="786"/>
                  </a:lnTo>
                  <a:lnTo>
                    <a:pt x="414" y="785"/>
                  </a:lnTo>
                  <a:lnTo>
                    <a:pt x="417" y="784"/>
                  </a:lnTo>
                  <a:lnTo>
                    <a:pt x="419" y="782"/>
                  </a:lnTo>
                  <a:lnTo>
                    <a:pt x="421" y="780"/>
                  </a:lnTo>
                  <a:lnTo>
                    <a:pt x="423" y="778"/>
                  </a:lnTo>
                  <a:lnTo>
                    <a:pt x="424" y="774"/>
                  </a:lnTo>
                  <a:lnTo>
                    <a:pt x="424" y="771"/>
                  </a:lnTo>
                  <a:lnTo>
                    <a:pt x="424" y="696"/>
                  </a:lnTo>
                  <a:lnTo>
                    <a:pt x="423" y="688"/>
                  </a:lnTo>
                  <a:lnTo>
                    <a:pt x="421" y="680"/>
                  </a:lnTo>
                  <a:lnTo>
                    <a:pt x="419" y="672"/>
                  </a:lnTo>
                  <a:lnTo>
                    <a:pt x="415" y="665"/>
                  </a:lnTo>
                  <a:lnTo>
                    <a:pt x="411" y="659"/>
                  </a:lnTo>
                  <a:lnTo>
                    <a:pt x="405" y="653"/>
                  </a:lnTo>
                  <a:lnTo>
                    <a:pt x="400" y="648"/>
                  </a:lnTo>
                  <a:lnTo>
                    <a:pt x="394" y="644"/>
                  </a:lnTo>
                  <a:lnTo>
                    <a:pt x="394" y="424"/>
                  </a:lnTo>
                  <a:lnTo>
                    <a:pt x="515" y="424"/>
                  </a:lnTo>
                  <a:lnTo>
                    <a:pt x="515" y="644"/>
                  </a:lnTo>
                  <a:lnTo>
                    <a:pt x="508" y="648"/>
                  </a:lnTo>
                  <a:lnTo>
                    <a:pt x="502" y="653"/>
                  </a:lnTo>
                  <a:lnTo>
                    <a:pt x="497" y="659"/>
                  </a:lnTo>
                  <a:lnTo>
                    <a:pt x="492" y="665"/>
                  </a:lnTo>
                  <a:lnTo>
                    <a:pt x="489" y="672"/>
                  </a:lnTo>
                  <a:lnTo>
                    <a:pt x="486" y="680"/>
                  </a:lnTo>
                  <a:lnTo>
                    <a:pt x="485" y="688"/>
                  </a:lnTo>
                  <a:lnTo>
                    <a:pt x="484" y="696"/>
                  </a:lnTo>
                  <a:lnTo>
                    <a:pt x="484" y="771"/>
                  </a:lnTo>
                  <a:lnTo>
                    <a:pt x="485" y="774"/>
                  </a:lnTo>
                  <a:lnTo>
                    <a:pt x="486" y="778"/>
                  </a:lnTo>
                  <a:lnTo>
                    <a:pt x="487" y="780"/>
                  </a:lnTo>
                  <a:lnTo>
                    <a:pt x="489" y="782"/>
                  </a:lnTo>
                  <a:lnTo>
                    <a:pt x="491" y="784"/>
                  </a:lnTo>
                  <a:lnTo>
                    <a:pt x="493" y="785"/>
                  </a:lnTo>
                  <a:lnTo>
                    <a:pt x="497" y="786"/>
                  </a:lnTo>
                  <a:lnTo>
                    <a:pt x="500" y="786"/>
                  </a:lnTo>
                  <a:lnTo>
                    <a:pt x="892" y="786"/>
                  </a:lnTo>
                  <a:lnTo>
                    <a:pt x="896" y="786"/>
                  </a:lnTo>
                  <a:lnTo>
                    <a:pt x="899" y="785"/>
                  </a:lnTo>
                  <a:lnTo>
                    <a:pt x="901" y="784"/>
                  </a:lnTo>
                  <a:lnTo>
                    <a:pt x="903" y="782"/>
                  </a:lnTo>
                  <a:lnTo>
                    <a:pt x="905" y="780"/>
                  </a:lnTo>
                  <a:lnTo>
                    <a:pt x="906" y="778"/>
                  </a:lnTo>
                  <a:lnTo>
                    <a:pt x="907" y="774"/>
                  </a:lnTo>
                  <a:lnTo>
                    <a:pt x="907" y="771"/>
                  </a:lnTo>
                  <a:lnTo>
                    <a:pt x="907" y="696"/>
                  </a:lnTo>
                  <a:lnTo>
                    <a:pt x="907" y="688"/>
                  </a:lnTo>
                  <a:lnTo>
                    <a:pt x="905" y="680"/>
                  </a:lnTo>
                  <a:lnTo>
                    <a:pt x="903" y="672"/>
                  </a:lnTo>
                  <a:lnTo>
                    <a:pt x="900" y="665"/>
                  </a:lnTo>
                  <a:lnTo>
                    <a:pt x="896" y="659"/>
                  </a:lnTo>
                  <a:lnTo>
                    <a:pt x="890" y="653"/>
                  </a:lnTo>
                  <a:lnTo>
                    <a:pt x="884" y="648"/>
                  </a:lnTo>
                  <a:lnTo>
                    <a:pt x="877" y="6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26">
              <a:extLst>
                <a:ext uri="{FF2B5EF4-FFF2-40B4-BE49-F238E27FC236}">
                  <a16:creationId xmlns:a16="http://schemas.microsoft.com/office/drawing/2014/main" id="{52E4F34D-96F6-E441-AB1E-E482B9FB841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7363" y="957263"/>
              <a:ext cx="76200" cy="57150"/>
            </a:xfrm>
            <a:custGeom>
              <a:avLst/>
              <a:gdLst>
                <a:gd name="T0" fmla="*/ 212 w 242"/>
                <a:gd name="T1" fmla="*/ 151 h 181"/>
                <a:gd name="T2" fmla="*/ 30 w 242"/>
                <a:gd name="T3" fmla="*/ 151 h 181"/>
                <a:gd name="T4" fmla="*/ 30 w 242"/>
                <a:gd name="T5" fmla="*/ 30 h 181"/>
                <a:gd name="T6" fmla="*/ 212 w 242"/>
                <a:gd name="T7" fmla="*/ 30 h 181"/>
                <a:gd name="T8" fmla="*/ 212 w 242"/>
                <a:gd name="T9" fmla="*/ 151 h 181"/>
                <a:gd name="T10" fmla="*/ 227 w 242"/>
                <a:gd name="T11" fmla="*/ 0 h 181"/>
                <a:gd name="T12" fmla="*/ 15 w 242"/>
                <a:gd name="T13" fmla="*/ 0 h 181"/>
                <a:gd name="T14" fmla="*/ 12 w 242"/>
                <a:gd name="T15" fmla="*/ 0 h 181"/>
                <a:gd name="T16" fmla="*/ 10 w 242"/>
                <a:gd name="T17" fmla="*/ 1 h 181"/>
                <a:gd name="T18" fmla="*/ 6 w 242"/>
                <a:gd name="T19" fmla="*/ 2 h 181"/>
                <a:gd name="T20" fmla="*/ 4 w 242"/>
                <a:gd name="T21" fmla="*/ 4 h 181"/>
                <a:gd name="T22" fmla="*/ 3 w 242"/>
                <a:gd name="T23" fmla="*/ 6 h 181"/>
                <a:gd name="T24" fmla="*/ 1 w 242"/>
                <a:gd name="T25" fmla="*/ 8 h 181"/>
                <a:gd name="T26" fmla="*/ 0 w 242"/>
                <a:gd name="T27" fmla="*/ 12 h 181"/>
                <a:gd name="T28" fmla="*/ 0 w 242"/>
                <a:gd name="T29" fmla="*/ 15 h 181"/>
                <a:gd name="T30" fmla="*/ 0 w 242"/>
                <a:gd name="T31" fmla="*/ 166 h 181"/>
                <a:gd name="T32" fmla="*/ 0 w 242"/>
                <a:gd name="T33" fmla="*/ 169 h 181"/>
                <a:gd name="T34" fmla="*/ 1 w 242"/>
                <a:gd name="T35" fmla="*/ 171 h 181"/>
                <a:gd name="T36" fmla="*/ 3 w 242"/>
                <a:gd name="T37" fmla="*/ 175 h 181"/>
                <a:gd name="T38" fmla="*/ 4 w 242"/>
                <a:gd name="T39" fmla="*/ 177 h 181"/>
                <a:gd name="T40" fmla="*/ 6 w 242"/>
                <a:gd name="T41" fmla="*/ 179 h 181"/>
                <a:gd name="T42" fmla="*/ 10 w 242"/>
                <a:gd name="T43" fmla="*/ 180 h 181"/>
                <a:gd name="T44" fmla="*/ 12 w 242"/>
                <a:gd name="T45" fmla="*/ 181 h 181"/>
                <a:gd name="T46" fmla="*/ 15 w 242"/>
                <a:gd name="T47" fmla="*/ 181 h 181"/>
                <a:gd name="T48" fmla="*/ 227 w 242"/>
                <a:gd name="T49" fmla="*/ 181 h 181"/>
                <a:gd name="T50" fmla="*/ 230 w 242"/>
                <a:gd name="T51" fmla="*/ 181 h 181"/>
                <a:gd name="T52" fmla="*/ 233 w 242"/>
                <a:gd name="T53" fmla="*/ 180 h 181"/>
                <a:gd name="T54" fmla="*/ 236 w 242"/>
                <a:gd name="T55" fmla="*/ 178 h 181"/>
                <a:gd name="T56" fmla="*/ 238 w 242"/>
                <a:gd name="T57" fmla="*/ 177 h 181"/>
                <a:gd name="T58" fmla="*/ 239 w 242"/>
                <a:gd name="T59" fmla="*/ 175 h 181"/>
                <a:gd name="T60" fmla="*/ 241 w 242"/>
                <a:gd name="T61" fmla="*/ 171 h 181"/>
                <a:gd name="T62" fmla="*/ 242 w 242"/>
                <a:gd name="T63" fmla="*/ 169 h 181"/>
                <a:gd name="T64" fmla="*/ 242 w 242"/>
                <a:gd name="T65" fmla="*/ 166 h 181"/>
                <a:gd name="T66" fmla="*/ 242 w 242"/>
                <a:gd name="T67" fmla="*/ 15 h 181"/>
                <a:gd name="T68" fmla="*/ 242 w 242"/>
                <a:gd name="T69" fmla="*/ 12 h 181"/>
                <a:gd name="T70" fmla="*/ 241 w 242"/>
                <a:gd name="T71" fmla="*/ 8 h 181"/>
                <a:gd name="T72" fmla="*/ 239 w 242"/>
                <a:gd name="T73" fmla="*/ 6 h 181"/>
                <a:gd name="T74" fmla="*/ 238 w 242"/>
                <a:gd name="T75" fmla="*/ 4 h 181"/>
                <a:gd name="T76" fmla="*/ 236 w 242"/>
                <a:gd name="T77" fmla="*/ 2 h 181"/>
                <a:gd name="T78" fmla="*/ 233 w 242"/>
                <a:gd name="T79" fmla="*/ 1 h 181"/>
                <a:gd name="T80" fmla="*/ 230 w 242"/>
                <a:gd name="T81" fmla="*/ 0 h 181"/>
                <a:gd name="T82" fmla="*/ 227 w 242"/>
                <a:gd name="T83" fmla="*/ 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2" h="181">
                  <a:moveTo>
                    <a:pt x="212" y="151"/>
                  </a:moveTo>
                  <a:lnTo>
                    <a:pt x="30" y="151"/>
                  </a:lnTo>
                  <a:lnTo>
                    <a:pt x="30" y="30"/>
                  </a:lnTo>
                  <a:lnTo>
                    <a:pt x="212" y="30"/>
                  </a:lnTo>
                  <a:lnTo>
                    <a:pt x="212" y="151"/>
                  </a:lnTo>
                  <a:close/>
                  <a:moveTo>
                    <a:pt x="227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6" y="2"/>
                  </a:lnTo>
                  <a:lnTo>
                    <a:pt x="4" y="4"/>
                  </a:lnTo>
                  <a:lnTo>
                    <a:pt x="3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166"/>
                  </a:lnTo>
                  <a:lnTo>
                    <a:pt x="0" y="169"/>
                  </a:lnTo>
                  <a:lnTo>
                    <a:pt x="1" y="171"/>
                  </a:lnTo>
                  <a:lnTo>
                    <a:pt x="3" y="175"/>
                  </a:lnTo>
                  <a:lnTo>
                    <a:pt x="4" y="177"/>
                  </a:lnTo>
                  <a:lnTo>
                    <a:pt x="6" y="179"/>
                  </a:lnTo>
                  <a:lnTo>
                    <a:pt x="10" y="180"/>
                  </a:lnTo>
                  <a:lnTo>
                    <a:pt x="12" y="181"/>
                  </a:lnTo>
                  <a:lnTo>
                    <a:pt x="15" y="181"/>
                  </a:lnTo>
                  <a:lnTo>
                    <a:pt x="227" y="181"/>
                  </a:lnTo>
                  <a:lnTo>
                    <a:pt x="230" y="181"/>
                  </a:lnTo>
                  <a:lnTo>
                    <a:pt x="233" y="180"/>
                  </a:lnTo>
                  <a:lnTo>
                    <a:pt x="236" y="178"/>
                  </a:lnTo>
                  <a:lnTo>
                    <a:pt x="238" y="177"/>
                  </a:lnTo>
                  <a:lnTo>
                    <a:pt x="239" y="175"/>
                  </a:lnTo>
                  <a:lnTo>
                    <a:pt x="241" y="171"/>
                  </a:lnTo>
                  <a:lnTo>
                    <a:pt x="242" y="169"/>
                  </a:lnTo>
                  <a:lnTo>
                    <a:pt x="242" y="166"/>
                  </a:lnTo>
                  <a:lnTo>
                    <a:pt x="242" y="15"/>
                  </a:lnTo>
                  <a:lnTo>
                    <a:pt x="242" y="12"/>
                  </a:lnTo>
                  <a:lnTo>
                    <a:pt x="241" y="8"/>
                  </a:lnTo>
                  <a:lnTo>
                    <a:pt x="239" y="6"/>
                  </a:lnTo>
                  <a:lnTo>
                    <a:pt x="238" y="4"/>
                  </a:lnTo>
                  <a:lnTo>
                    <a:pt x="236" y="2"/>
                  </a:lnTo>
                  <a:lnTo>
                    <a:pt x="233" y="1"/>
                  </a:lnTo>
                  <a:lnTo>
                    <a:pt x="230" y="0"/>
                  </a:lnTo>
                  <a:lnTo>
                    <a:pt x="22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50A4A3D0-B40F-C94B-A227-1C55C53D42CE}"/>
              </a:ext>
            </a:extLst>
          </p:cNvPr>
          <p:cNvGrpSpPr/>
          <p:nvPr/>
        </p:nvGrpSpPr>
        <p:grpSpPr>
          <a:xfrm>
            <a:off x="271463" y="1453116"/>
            <a:ext cx="2244631" cy="4828414"/>
            <a:chOff x="1148524" y="1365228"/>
            <a:chExt cx="2244631" cy="4828414"/>
          </a:xfrm>
        </p:grpSpPr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0F494623-B2BE-DD4F-A1F8-7AA410C9B0CE}"/>
                </a:ext>
              </a:extLst>
            </p:cNvPr>
            <p:cNvCxnSpPr>
              <a:cxnSpLocks/>
              <a:stCxn id="73" idx="0"/>
            </p:cNvCxnSpPr>
            <p:nvPr/>
          </p:nvCxnSpPr>
          <p:spPr>
            <a:xfrm flipH="1">
              <a:off x="1416162" y="1365228"/>
              <a:ext cx="33013" cy="4828414"/>
            </a:xfrm>
            <a:prstGeom prst="line">
              <a:avLst/>
            </a:prstGeom>
            <a:ln w="66675">
              <a:solidFill>
                <a:schemeClr val="accent2">
                  <a:lumMod val="10000"/>
                  <a:lumOff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566FC158-B19B-2043-99CD-F09726945161}"/>
                </a:ext>
              </a:extLst>
            </p:cNvPr>
            <p:cNvSpPr/>
            <p:nvPr/>
          </p:nvSpPr>
          <p:spPr>
            <a:xfrm>
              <a:off x="1148524" y="1365228"/>
              <a:ext cx="601302" cy="601302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  <a:effectLst>
              <a:outerShdw blurRad="38100" dist="254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DD0EAAEE-5A21-734A-A123-F6367C39DA7A}"/>
                </a:ext>
              </a:extLst>
            </p:cNvPr>
            <p:cNvSpPr/>
            <p:nvPr/>
          </p:nvSpPr>
          <p:spPr>
            <a:xfrm>
              <a:off x="1223291" y="1439995"/>
              <a:ext cx="451766" cy="45176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06DFE2B2-5560-6845-81BE-F448E675597F}"/>
                </a:ext>
              </a:extLst>
            </p:cNvPr>
            <p:cNvSpPr txBox="1"/>
            <p:nvPr/>
          </p:nvSpPr>
          <p:spPr>
            <a:xfrm>
              <a:off x="1868522" y="1365228"/>
              <a:ext cx="1524633" cy="307777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2000" b="1" dirty="0"/>
                <a:t>Ask</a:t>
              </a:r>
            </a:p>
          </p:txBody>
        </p: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51F49E4E-9D22-9547-836F-CCC1EE1C044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318267" y="1534970"/>
              <a:ext cx="261817" cy="261818"/>
              <a:chOff x="5881688" y="1624013"/>
              <a:chExt cx="371475" cy="371476"/>
            </a:xfrm>
            <a:solidFill>
              <a:schemeClr val="tx2"/>
            </a:solidFill>
          </p:grpSpPr>
          <p:sp>
            <p:nvSpPr>
              <p:cNvPr id="120" name="Freeform 19">
                <a:extLst>
                  <a:ext uri="{FF2B5EF4-FFF2-40B4-BE49-F238E27FC236}">
                    <a16:creationId xmlns:a16="http://schemas.microsoft.com/office/drawing/2014/main" id="{F661D5D6-D46E-B34B-A088-BAB70423D4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89638" y="1701801"/>
                <a:ext cx="15875" cy="263525"/>
              </a:xfrm>
              <a:custGeom>
                <a:avLst/>
                <a:gdLst>
                  <a:gd name="T0" fmla="*/ 2 w 4"/>
                  <a:gd name="T1" fmla="*/ 68 h 68"/>
                  <a:gd name="T2" fmla="*/ 0 w 4"/>
                  <a:gd name="T3" fmla="*/ 66 h 68"/>
                  <a:gd name="T4" fmla="*/ 0 w 4"/>
                  <a:gd name="T5" fmla="*/ 2 h 68"/>
                  <a:gd name="T6" fmla="*/ 2 w 4"/>
                  <a:gd name="T7" fmla="*/ 0 h 68"/>
                  <a:gd name="T8" fmla="*/ 4 w 4"/>
                  <a:gd name="T9" fmla="*/ 2 h 68"/>
                  <a:gd name="T10" fmla="*/ 4 w 4"/>
                  <a:gd name="T11" fmla="*/ 66 h 68"/>
                  <a:gd name="T12" fmla="*/ 2 w 4"/>
                  <a:gd name="T13" fmla="*/ 6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" h="68">
                    <a:moveTo>
                      <a:pt x="2" y="68"/>
                    </a:moveTo>
                    <a:cubicBezTo>
                      <a:pt x="1" y="68"/>
                      <a:pt x="0" y="67"/>
                      <a:pt x="0" y="6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3" y="0"/>
                      <a:pt x="4" y="1"/>
                      <a:pt x="4" y="2"/>
                    </a:cubicBezTo>
                    <a:cubicBezTo>
                      <a:pt x="4" y="66"/>
                      <a:pt x="4" y="66"/>
                      <a:pt x="4" y="66"/>
                    </a:cubicBezTo>
                    <a:cubicBezTo>
                      <a:pt x="4" y="67"/>
                      <a:pt x="3" y="68"/>
                      <a:pt x="2" y="6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" name="Freeform 20">
                <a:extLst>
                  <a:ext uri="{FF2B5EF4-FFF2-40B4-BE49-F238E27FC236}">
                    <a16:creationId xmlns:a16="http://schemas.microsoft.com/office/drawing/2014/main" id="{FC551C0C-FF8A-124C-8580-1EA4ADC541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99176" y="1624013"/>
                <a:ext cx="14288" cy="169863"/>
              </a:xfrm>
              <a:custGeom>
                <a:avLst/>
                <a:gdLst>
                  <a:gd name="T0" fmla="*/ 2 w 4"/>
                  <a:gd name="T1" fmla="*/ 44 h 44"/>
                  <a:gd name="T2" fmla="*/ 0 w 4"/>
                  <a:gd name="T3" fmla="*/ 42 h 44"/>
                  <a:gd name="T4" fmla="*/ 0 w 4"/>
                  <a:gd name="T5" fmla="*/ 2 h 44"/>
                  <a:gd name="T6" fmla="*/ 2 w 4"/>
                  <a:gd name="T7" fmla="*/ 0 h 44"/>
                  <a:gd name="T8" fmla="*/ 4 w 4"/>
                  <a:gd name="T9" fmla="*/ 2 h 44"/>
                  <a:gd name="T10" fmla="*/ 4 w 4"/>
                  <a:gd name="T11" fmla="*/ 42 h 44"/>
                  <a:gd name="T12" fmla="*/ 2 w 4"/>
                  <a:gd name="T13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" h="44">
                    <a:moveTo>
                      <a:pt x="2" y="44"/>
                    </a:moveTo>
                    <a:cubicBezTo>
                      <a:pt x="1" y="44"/>
                      <a:pt x="0" y="43"/>
                      <a:pt x="0" y="4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3" y="0"/>
                      <a:pt x="4" y="1"/>
                      <a:pt x="4" y="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4" y="43"/>
                      <a:pt x="3" y="44"/>
                      <a:pt x="2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" name="Freeform 21">
                <a:extLst>
                  <a:ext uri="{FF2B5EF4-FFF2-40B4-BE49-F238E27FC236}">
                    <a16:creationId xmlns:a16="http://schemas.microsoft.com/office/drawing/2014/main" id="{FAD1BE26-8D2C-094B-864B-7E5E50A1E2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81688" y="1624013"/>
                <a:ext cx="341313" cy="341313"/>
              </a:xfrm>
              <a:custGeom>
                <a:avLst/>
                <a:gdLst>
                  <a:gd name="T0" fmla="*/ 30 w 88"/>
                  <a:gd name="T1" fmla="*/ 88 h 88"/>
                  <a:gd name="T2" fmla="*/ 29 w 88"/>
                  <a:gd name="T3" fmla="*/ 88 h 88"/>
                  <a:gd name="T4" fmla="*/ 1 w 88"/>
                  <a:gd name="T5" fmla="*/ 68 h 88"/>
                  <a:gd name="T6" fmla="*/ 0 w 88"/>
                  <a:gd name="T7" fmla="*/ 66 h 88"/>
                  <a:gd name="T8" fmla="*/ 0 w 88"/>
                  <a:gd name="T9" fmla="*/ 2 h 88"/>
                  <a:gd name="T10" fmla="*/ 1 w 88"/>
                  <a:gd name="T11" fmla="*/ 0 h 88"/>
                  <a:gd name="T12" fmla="*/ 3 w 88"/>
                  <a:gd name="T13" fmla="*/ 0 h 88"/>
                  <a:gd name="T14" fmla="*/ 30 w 88"/>
                  <a:gd name="T15" fmla="*/ 20 h 88"/>
                  <a:gd name="T16" fmla="*/ 57 w 88"/>
                  <a:gd name="T17" fmla="*/ 0 h 88"/>
                  <a:gd name="T18" fmla="*/ 59 w 88"/>
                  <a:gd name="T19" fmla="*/ 0 h 88"/>
                  <a:gd name="T20" fmla="*/ 87 w 88"/>
                  <a:gd name="T21" fmla="*/ 20 h 88"/>
                  <a:gd name="T22" fmla="*/ 88 w 88"/>
                  <a:gd name="T23" fmla="*/ 22 h 88"/>
                  <a:gd name="T24" fmla="*/ 88 w 88"/>
                  <a:gd name="T25" fmla="*/ 42 h 88"/>
                  <a:gd name="T26" fmla="*/ 86 w 88"/>
                  <a:gd name="T27" fmla="*/ 44 h 88"/>
                  <a:gd name="T28" fmla="*/ 84 w 88"/>
                  <a:gd name="T29" fmla="*/ 42 h 88"/>
                  <a:gd name="T30" fmla="*/ 84 w 88"/>
                  <a:gd name="T31" fmla="*/ 23 h 88"/>
                  <a:gd name="T32" fmla="*/ 58 w 88"/>
                  <a:gd name="T33" fmla="*/ 4 h 88"/>
                  <a:gd name="T34" fmla="*/ 31 w 88"/>
                  <a:gd name="T35" fmla="*/ 24 h 88"/>
                  <a:gd name="T36" fmla="*/ 29 w 88"/>
                  <a:gd name="T37" fmla="*/ 24 h 88"/>
                  <a:gd name="T38" fmla="*/ 4 w 88"/>
                  <a:gd name="T39" fmla="*/ 6 h 88"/>
                  <a:gd name="T40" fmla="*/ 4 w 88"/>
                  <a:gd name="T41" fmla="*/ 65 h 88"/>
                  <a:gd name="T42" fmla="*/ 30 w 88"/>
                  <a:gd name="T43" fmla="*/ 84 h 88"/>
                  <a:gd name="T44" fmla="*/ 53 w 88"/>
                  <a:gd name="T45" fmla="*/ 67 h 88"/>
                  <a:gd name="T46" fmla="*/ 56 w 88"/>
                  <a:gd name="T47" fmla="*/ 68 h 88"/>
                  <a:gd name="T48" fmla="*/ 55 w 88"/>
                  <a:gd name="T49" fmla="*/ 70 h 88"/>
                  <a:gd name="T50" fmla="*/ 31 w 88"/>
                  <a:gd name="T51" fmla="*/ 88 h 88"/>
                  <a:gd name="T52" fmla="*/ 30 w 88"/>
                  <a:gd name="T53" fmla="*/ 8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88" h="88">
                    <a:moveTo>
                      <a:pt x="30" y="88"/>
                    </a:moveTo>
                    <a:cubicBezTo>
                      <a:pt x="30" y="88"/>
                      <a:pt x="29" y="88"/>
                      <a:pt x="29" y="88"/>
                    </a:cubicBezTo>
                    <a:cubicBezTo>
                      <a:pt x="1" y="68"/>
                      <a:pt x="1" y="68"/>
                      <a:pt x="1" y="68"/>
                    </a:cubicBezTo>
                    <a:cubicBezTo>
                      <a:pt x="0" y="67"/>
                      <a:pt x="0" y="67"/>
                      <a:pt x="0" y="6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0" y="1"/>
                      <a:pt x="1" y="0"/>
                    </a:cubicBezTo>
                    <a:cubicBezTo>
                      <a:pt x="2" y="0"/>
                      <a:pt x="3" y="0"/>
                      <a:pt x="3" y="0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57" y="0"/>
                      <a:pt x="57" y="0"/>
                      <a:pt x="57" y="0"/>
                    </a:cubicBezTo>
                    <a:cubicBezTo>
                      <a:pt x="58" y="0"/>
                      <a:pt x="58" y="0"/>
                      <a:pt x="59" y="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8" y="21"/>
                      <a:pt x="88" y="21"/>
                      <a:pt x="88" y="22"/>
                    </a:cubicBezTo>
                    <a:cubicBezTo>
                      <a:pt x="88" y="42"/>
                      <a:pt x="88" y="42"/>
                      <a:pt x="88" y="42"/>
                    </a:cubicBezTo>
                    <a:cubicBezTo>
                      <a:pt x="88" y="43"/>
                      <a:pt x="87" y="44"/>
                      <a:pt x="86" y="44"/>
                    </a:cubicBezTo>
                    <a:cubicBezTo>
                      <a:pt x="85" y="44"/>
                      <a:pt x="84" y="43"/>
                      <a:pt x="84" y="42"/>
                    </a:cubicBezTo>
                    <a:cubicBezTo>
                      <a:pt x="84" y="23"/>
                      <a:pt x="84" y="23"/>
                      <a:pt x="84" y="23"/>
                    </a:cubicBezTo>
                    <a:cubicBezTo>
                      <a:pt x="58" y="4"/>
                      <a:pt x="58" y="4"/>
                      <a:pt x="58" y="4"/>
                    </a:cubicBezTo>
                    <a:cubicBezTo>
                      <a:pt x="31" y="24"/>
                      <a:pt x="31" y="24"/>
                      <a:pt x="31" y="24"/>
                    </a:cubicBezTo>
                    <a:cubicBezTo>
                      <a:pt x="30" y="24"/>
                      <a:pt x="30" y="24"/>
                      <a:pt x="29" y="24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5"/>
                      <a:pt x="4" y="65"/>
                      <a:pt x="4" y="65"/>
                    </a:cubicBezTo>
                    <a:cubicBezTo>
                      <a:pt x="30" y="84"/>
                      <a:pt x="30" y="84"/>
                      <a:pt x="30" y="84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4" y="67"/>
                      <a:pt x="55" y="67"/>
                      <a:pt x="56" y="68"/>
                    </a:cubicBezTo>
                    <a:cubicBezTo>
                      <a:pt x="56" y="69"/>
                      <a:pt x="56" y="70"/>
                      <a:pt x="55" y="70"/>
                    </a:cubicBezTo>
                    <a:cubicBezTo>
                      <a:pt x="31" y="88"/>
                      <a:pt x="31" y="88"/>
                      <a:pt x="31" y="88"/>
                    </a:cubicBezTo>
                    <a:cubicBezTo>
                      <a:pt x="31" y="88"/>
                      <a:pt x="30" y="88"/>
                      <a:pt x="30" y="8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" name="Freeform 22">
                <a:extLst>
                  <a:ext uri="{FF2B5EF4-FFF2-40B4-BE49-F238E27FC236}">
                    <a16:creationId xmlns:a16="http://schemas.microsoft.com/office/drawing/2014/main" id="{45F8C205-43E7-F24B-8EF7-1369218ABCF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113463" y="1809751"/>
                <a:ext cx="139700" cy="185738"/>
              </a:xfrm>
              <a:custGeom>
                <a:avLst/>
                <a:gdLst>
                  <a:gd name="T0" fmla="*/ 18 w 36"/>
                  <a:gd name="T1" fmla="*/ 48 h 48"/>
                  <a:gd name="T2" fmla="*/ 16 w 36"/>
                  <a:gd name="T3" fmla="*/ 47 h 48"/>
                  <a:gd name="T4" fmla="*/ 0 w 36"/>
                  <a:gd name="T5" fmla="*/ 18 h 48"/>
                  <a:gd name="T6" fmla="*/ 18 w 36"/>
                  <a:gd name="T7" fmla="*/ 0 h 48"/>
                  <a:gd name="T8" fmla="*/ 36 w 36"/>
                  <a:gd name="T9" fmla="*/ 18 h 48"/>
                  <a:gd name="T10" fmla="*/ 20 w 36"/>
                  <a:gd name="T11" fmla="*/ 47 h 48"/>
                  <a:gd name="T12" fmla="*/ 18 w 36"/>
                  <a:gd name="T13" fmla="*/ 48 h 48"/>
                  <a:gd name="T14" fmla="*/ 18 w 36"/>
                  <a:gd name="T15" fmla="*/ 4 h 48"/>
                  <a:gd name="T16" fmla="*/ 4 w 36"/>
                  <a:gd name="T17" fmla="*/ 18 h 48"/>
                  <a:gd name="T18" fmla="*/ 18 w 36"/>
                  <a:gd name="T19" fmla="*/ 43 h 48"/>
                  <a:gd name="T20" fmla="*/ 32 w 36"/>
                  <a:gd name="T21" fmla="*/ 18 h 48"/>
                  <a:gd name="T22" fmla="*/ 18 w 36"/>
                  <a:gd name="T23" fmla="*/ 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48">
                    <a:moveTo>
                      <a:pt x="18" y="48"/>
                    </a:moveTo>
                    <a:cubicBezTo>
                      <a:pt x="17" y="48"/>
                      <a:pt x="17" y="48"/>
                      <a:pt x="16" y="47"/>
                    </a:cubicBezTo>
                    <a:cubicBezTo>
                      <a:pt x="15" y="45"/>
                      <a:pt x="0" y="27"/>
                      <a:pt x="0" y="18"/>
                    </a:cubicBezTo>
                    <a:cubicBezTo>
                      <a:pt x="0" y="8"/>
                      <a:pt x="8" y="0"/>
                      <a:pt x="18" y="0"/>
                    </a:cubicBezTo>
                    <a:cubicBezTo>
                      <a:pt x="28" y="0"/>
                      <a:pt x="36" y="8"/>
                      <a:pt x="36" y="18"/>
                    </a:cubicBezTo>
                    <a:cubicBezTo>
                      <a:pt x="36" y="27"/>
                      <a:pt x="21" y="45"/>
                      <a:pt x="20" y="47"/>
                    </a:cubicBezTo>
                    <a:cubicBezTo>
                      <a:pt x="19" y="48"/>
                      <a:pt x="19" y="48"/>
                      <a:pt x="18" y="48"/>
                    </a:cubicBezTo>
                    <a:close/>
                    <a:moveTo>
                      <a:pt x="18" y="4"/>
                    </a:moveTo>
                    <a:cubicBezTo>
                      <a:pt x="10" y="4"/>
                      <a:pt x="4" y="10"/>
                      <a:pt x="4" y="18"/>
                    </a:cubicBezTo>
                    <a:cubicBezTo>
                      <a:pt x="4" y="24"/>
                      <a:pt x="13" y="37"/>
                      <a:pt x="18" y="43"/>
                    </a:cubicBezTo>
                    <a:cubicBezTo>
                      <a:pt x="23" y="37"/>
                      <a:pt x="32" y="24"/>
                      <a:pt x="32" y="18"/>
                    </a:cubicBezTo>
                    <a:cubicBezTo>
                      <a:pt x="32" y="10"/>
                      <a:pt x="26" y="4"/>
                      <a:pt x="18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" name="Freeform 23">
                <a:extLst>
                  <a:ext uri="{FF2B5EF4-FFF2-40B4-BE49-F238E27FC236}">
                    <a16:creationId xmlns:a16="http://schemas.microsoft.com/office/drawing/2014/main" id="{E44938F7-5933-554E-8083-E2475B4B625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153151" y="1847851"/>
                <a:ext cx="61913" cy="61913"/>
              </a:xfrm>
              <a:custGeom>
                <a:avLst/>
                <a:gdLst>
                  <a:gd name="T0" fmla="*/ 8 w 16"/>
                  <a:gd name="T1" fmla="*/ 16 h 16"/>
                  <a:gd name="T2" fmla="*/ 0 w 16"/>
                  <a:gd name="T3" fmla="*/ 8 h 16"/>
                  <a:gd name="T4" fmla="*/ 8 w 16"/>
                  <a:gd name="T5" fmla="*/ 0 h 16"/>
                  <a:gd name="T6" fmla="*/ 16 w 16"/>
                  <a:gd name="T7" fmla="*/ 8 h 16"/>
                  <a:gd name="T8" fmla="*/ 8 w 16"/>
                  <a:gd name="T9" fmla="*/ 16 h 16"/>
                  <a:gd name="T10" fmla="*/ 8 w 16"/>
                  <a:gd name="T11" fmla="*/ 4 h 16"/>
                  <a:gd name="T12" fmla="*/ 4 w 16"/>
                  <a:gd name="T13" fmla="*/ 8 h 16"/>
                  <a:gd name="T14" fmla="*/ 8 w 16"/>
                  <a:gd name="T15" fmla="*/ 12 h 16"/>
                  <a:gd name="T16" fmla="*/ 12 w 16"/>
                  <a:gd name="T17" fmla="*/ 8 h 16"/>
                  <a:gd name="T18" fmla="*/ 8 w 16"/>
                  <a:gd name="T19" fmla="*/ 4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" h="16">
                    <a:moveTo>
                      <a:pt x="8" y="16"/>
                    </a:moveTo>
                    <a:cubicBezTo>
                      <a:pt x="4" y="16"/>
                      <a:pt x="0" y="12"/>
                      <a:pt x="0" y="8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12" y="0"/>
                      <a:pt x="16" y="4"/>
                      <a:pt x="16" y="8"/>
                    </a:cubicBezTo>
                    <a:cubicBezTo>
                      <a:pt x="16" y="12"/>
                      <a:pt x="12" y="16"/>
                      <a:pt x="8" y="16"/>
                    </a:cubicBezTo>
                    <a:close/>
                    <a:moveTo>
                      <a:pt x="8" y="4"/>
                    </a:moveTo>
                    <a:cubicBezTo>
                      <a:pt x="6" y="4"/>
                      <a:pt x="4" y="6"/>
                      <a:pt x="4" y="8"/>
                    </a:cubicBezTo>
                    <a:cubicBezTo>
                      <a:pt x="4" y="10"/>
                      <a:pt x="6" y="12"/>
                      <a:pt x="8" y="12"/>
                    </a:cubicBezTo>
                    <a:cubicBezTo>
                      <a:pt x="10" y="12"/>
                      <a:pt x="12" y="10"/>
                      <a:pt x="12" y="8"/>
                    </a:cubicBezTo>
                    <a:cubicBezTo>
                      <a:pt x="12" y="6"/>
                      <a:pt x="10" y="4"/>
                      <a:pt x="8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10E47F2A-A061-C049-A3C0-C45D5FBA034C}"/>
                </a:ext>
              </a:extLst>
            </p:cNvPr>
            <p:cNvSpPr/>
            <p:nvPr/>
          </p:nvSpPr>
          <p:spPr>
            <a:xfrm>
              <a:off x="1148524" y="2522330"/>
              <a:ext cx="601302" cy="601302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  <a:effectLst>
              <a:outerShdw blurRad="38100" dist="254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8C2912F0-9D61-0145-92DC-BA4B2B59698A}"/>
                </a:ext>
              </a:extLst>
            </p:cNvPr>
            <p:cNvSpPr/>
            <p:nvPr/>
          </p:nvSpPr>
          <p:spPr>
            <a:xfrm>
              <a:off x="1223291" y="2597097"/>
              <a:ext cx="451766" cy="45176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35E62676-3BDE-0A4F-BF06-A5F268707DD1}"/>
                </a:ext>
              </a:extLst>
            </p:cNvPr>
            <p:cNvSpPr txBox="1"/>
            <p:nvPr/>
          </p:nvSpPr>
          <p:spPr>
            <a:xfrm>
              <a:off x="1868522" y="2522330"/>
              <a:ext cx="1524633" cy="307777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2000" b="1" dirty="0"/>
                <a:t>Prepare</a:t>
              </a:r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A2FB764D-7B8D-5F4F-84C2-0EBB2045863C}"/>
                </a:ext>
              </a:extLst>
            </p:cNvPr>
            <p:cNvSpPr/>
            <p:nvPr/>
          </p:nvSpPr>
          <p:spPr>
            <a:xfrm>
              <a:off x="1148524" y="3679432"/>
              <a:ext cx="601302" cy="601302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  <a:effectLst>
              <a:outerShdw blurRad="38100" dist="254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6CBB8135-24C8-A441-B4AF-A8C9B4B1D82F}"/>
                </a:ext>
              </a:extLst>
            </p:cNvPr>
            <p:cNvSpPr/>
            <p:nvPr/>
          </p:nvSpPr>
          <p:spPr>
            <a:xfrm>
              <a:off x="1223291" y="3754199"/>
              <a:ext cx="451766" cy="45176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8C982D43-4ED8-F34E-B51B-7C21F4A887EE}"/>
                </a:ext>
              </a:extLst>
            </p:cNvPr>
            <p:cNvSpPr txBox="1"/>
            <p:nvPr/>
          </p:nvSpPr>
          <p:spPr>
            <a:xfrm>
              <a:off x="1868522" y="3679432"/>
              <a:ext cx="1524633" cy="307777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2000" b="1" dirty="0"/>
                <a:t>Process</a:t>
              </a:r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442FD6BF-3104-9444-A584-E1D6460941BA}"/>
                </a:ext>
              </a:extLst>
            </p:cNvPr>
            <p:cNvSpPr/>
            <p:nvPr/>
          </p:nvSpPr>
          <p:spPr>
            <a:xfrm>
              <a:off x="1148524" y="4836533"/>
              <a:ext cx="601302" cy="601302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  <a:effectLst>
              <a:outerShdw blurRad="38100" dist="254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208A3D04-7B54-5641-8303-DC53B36B1135}"/>
                </a:ext>
              </a:extLst>
            </p:cNvPr>
            <p:cNvSpPr/>
            <p:nvPr/>
          </p:nvSpPr>
          <p:spPr>
            <a:xfrm>
              <a:off x="1223291" y="4911300"/>
              <a:ext cx="451766" cy="45176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63627445-C919-0846-9236-2FD151160AFC}"/>
                </a:ext>
              </a:extLst>
            </p:cNvPr>
            <p:cNvSpPr txBox="1"/>
            <p:nvPr/>
          </p:nvSpPr>
          <p:spPr>
            <a:xfrm>
              <a:off x="1868522" y="4836533"/>
              <a:ext cx="1524633" cy="276999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b="1" dirty="0"/>
                <a:t>Analyze </a:t>
              </a:r>
              <a:endParaRPr lang="en-US" sz="2000" b="1" dirty="0"/>
            </a:p>
          </p:txBody>
        </p: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4E14A747-F030-B241-93A9-9EC53FA8422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319061" y="2708436"/>
              <a:ext cx="260229" cy="229091"/>
              <a:chOff x="6007100" y="2617788"/>
              <a:chExt cx="371475" cy="327026"/>
            </a:xfrm>
            <a:solidFill>
              <a:schemeClr val="accent1"/>
            </a:solidFill>
          </p:grpSpPr>
          <p:sp>
            <p:nvSpPr>
              <p:cNvPr id="114" name="Freeform 27">
                <a:extLst>
                  <a:ext uri="{FF2B5EF4-FFF2-40B4-BE49-F238E27FC236}">
                    <a16:creationId xmlns:a16="http://schemas.microsoft.com/office/drawing/2014/main" id="{53A6642B-0B2D-224D-8D27-3A619ED78B6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007100" y="2679701"/>
                <a:ext cx="371475" cy="265113"/>
              </a:xfrm>
              <a:custGeom>
                <a:avLst/>
                <a:gdLst>
                  <a:gd name="T0" fmla="*/ 82 w 96"/>
                  <a:gd name="T1" fmla="*/ 68 h 68"/>
                  <a:gd name="T2" fmla="*/ 14 w 96"/>
                  <a:gd name="T3" fmla="*/ 68 h 68"/>
                  <a:gd name="T4" fmla="*/ 0 w 96"/>
                  <a:gd name="T5" fmla="*/ 54 h 68"/>
                  <a:gd name="T6" fmla="*/ 0 w 96"/>
                  <a:gd name="T7" fmla="*/ 14 h 68"/>
                  <a:gd name="T8" fmla="*/ 14 w 96"/>
                  <a:gd name="T9" fmla="*/ 0 h 68"/>
                  <a:gd name="T10" fmla="*/ 82 w 96"/>
                  <a:gd name="T11" fmla="*/ 0 h 68"/>
                  <a:gd name="T12" fmla="*/ 96 w 96"/>
                  <a:gd name="T13" fmla="*/ 14 h 68"/>
                  <a:gd name="T14" fmla="*/ 96 w 96"/>
                  <a:gd name="T15" fmla="*/ 54 h 68"/>
                  <a:gd name="T16" fmla="*/ 82 w 96"/>
                  <a:gd name="T17" fmla="*/ 68 h 68"/>
                  <a:gd name="T18" fmla="*/ 14 w 96"/>
                  <a:gd name="T19" fmla="*/ 4 h 68"/>
                  <a:gd name="T20" fmla="*/ 4 w 96"/>
                  <a:gd name="T21" fmla="*/ 14 h 68"/>
                  <a:gd name="T22" fmla="*/ 4 w 96"/>
                  <a:gd name="T23" fmla="*/ 54 h 68"/>
                  <a:gd name="T24" fmla="*/ 14 w 96"/>
                  <a:gd name="T25" fmla="*/ 64 h 68"/>
                  <a:gd name="T26" fmla="*/ 82 w 96"/>
                  <a:gd name="T27" fmla="*/ 64 h 68"/>
                  <a:gd name="T28" fmla="*/ 92 w 96"/>
                  <a:gd name="T29" fmla="*/ 54 h 68"/>
                  <a:gd name="T30" fmla="*/ 92 w 96"/>
                  <a:gd name="T31" fmla="*/ 14 h 68"/>
                  <a:gd name="T32" fmla="*/ 82 w 96"/>
                  <a:gd name="T33" fmla="*/ 4 h 68"/>
                  <a:gd name="T34" fmla="*/ 14 w 96"/>
                  <a:gd name="T35" fmla="*/ 4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6" h="68">
                    <a:moveTo>
                      <a:pt x="82" y="68"/>
                    </a:moveTo>
                    <a:cubicBezTo>
                      <a:pt x="14" y="68"/>
                      <a:pt x="14" y="68"/>
                      <a:pt x="14" y="68"/>
                    </a:cubicBezTo>
                    <a:cubicBezTo>
                      <a:pt x="6" y="68"/>
                      <a:pt x="0" y="62"/>
                      <a:pt x="0" y="5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82" y="0"/>
                      <a:pt x="82" y="0"/>
                      <a:pt x="82" y="0"/>
                    </a:cubicBezTo>
                    <a:cubicBezTo>
                      <a:pt x="90" y="0"/>
                      <a:pt x="96" y="6"/>
                      <a:pt x="96" y="14"/>
                    </a:cubicBezTo>
                    <a:cubicBezTo>
                      <a:pt x="96" y="54"/>
                      <a:pt x="96" y="54"/>
                      <a:pt x="96" y="54"/>
                    </a:cubicBezTo>
                    <a:cubicBezTo>
                      <a:pt x="96" y="62"/>
                      <a:pt x="90" y="68"/>
                      <a:pt x="82" y="68"/>
                    </a:cubicBezTo>
                    <a:close/>
                    <a:moveTo>
                      <a:pt x="14" y="4"/>
                    </a:moveTo>
                    <a:cubicBezTo>
                      <a:pt x="8" y="4"/>
                      <a:pt x="4" y="8"/>
                      <a:pt x="4" y="14"/>
                    </a:cubicBezTo>
                    <a:cubicBezTo>
                      <a:pt x="4" y="54"/>
                      <a:pt x="4" y="54"/>
                      <a:pt x="4" y="54"/>
                    </a:cubicBezTo>
                    <a:cubicBezTo>
                      <a:pt x="4" y="60"/>
                      <a:pt x="8" y="64"/>
                      <a:pt x="14" y="64"/>
                    </a:cubicBezTo>
                    <a:cubicBezTo>
                      <a:pt x="82" y="64"/>
                      <a:pt x="82" y="64"/>
                      <a:pt x="82" y="64"/>
                    </a:cubicBezTo>
                    <a:cubicBezTo>
                      <a:pt x="88" y="64"/>
                      <a:pt x="92" y="60"/>
                      <a:pt x="92" y="54"/>
                    </a:cubicBezTo>
                    <a:cubicBezTo>
                      <a:pt x="92" y="14"/>
                      <a:pt x="92" y="14"/>
                      <a:pt x="92" y="14"/>
                    </a:cubicBezTo>
                    <a:cubicBezTo>
                      <a:pt x="92" y="8"/>
                      <a:pt x="88" y="4"/>
                      <a:pt x="82" y="4"/>
                    </a:cubicBezTo>
                    <a:lnTo>
                      <a:pt x="14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" name="Freeform 28">
                <a:extLst>
                  <a:ext uri="{FF2B5EF4-FFF2-40B4-BE49-F238E27FC236}">
                    <a16:creationId xmlns:a16="http://schemas.microsoft.com/office/drawing/2014/main" id="{61CD06CA-FC14-BC4B-86D3-327119EA9D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30925" y="2617788"/>
                <a:ext cx="123825" cy="77788"/>
              </a:xfrm>
              <a:custGeom>
                <a:avLst/>
                <a:gdLst>
                  <a:gd name="T0" fmla="*/ 30 w 32"/>
                  <a:gd name="T1" fmla="*/ 20 h 20"/>
                  <a:gd name="T2" fmla="*/ 28 w 32"/>
                  <a:gd name="T3" fmla="*/ 18 h 20"/>
                  <a:gd name="T4" fmla="*/ 28 w 32"/>
                  <a:gd name="T5" fmla="*/ 10 h 20"/>
                  <a:gd name="T6" fmla="*/ 22 w 32"/>
                  <a:gd name="T7" fmla="*/ 4 h 20"/>
                  <a:gd name="T8" fmla="*/ 10 w 32"/>
                  <a:gd name="T9" fmla="*/ 4 h 20"/>
                  <a:gd name="T10" fmla="*/ 4 w 32"/>
                  <a:gd name="T11" fmla="*/ 10 h 20"/>
                  <a:gd name="T12" fmla="*/ 4 w 32"/>
                  <a:gd name="T13" fmla="*/ 18 h 20"/>
                  <a:gd name="T14" fmla="*/ 2 w 32"/>
                  <a:gd name="T15" fmla="*/ 20 h 20"/>
                  <a:gd name="T16" fmla="*/ 0 w 32"/>
                  <a:gd name="T17" fmla="*/ 18 h 20"/>
                  <a:gd name="T18" fmla="*/ 0 w 32"/>
                  <a:gd name="T19" fmla="*/ 10 h 20"/>
                  <a:gd name="T20" fmla="*/ 10 w 32"/>
                  <a:gd name="T21" fmla="*/ 0 h 20"/>
                  <a:gd name="T22" fmla="*/ 22 w 32"/>
                  <a:gd name="T23" fmla="*/ 0 h 20"/>
                  <a:gd name="T24" fmla="*/ 32 w 32"/>
                  <a:gd name="T25" fmla="*/ 10 h 20"/>
                  <a:gd name="T26" fmla="*/ 32 w 32"/>
                  <a:gd name="T27" fmla="*/ 18 h 20"/>
                  <a:gd name="T28" fmla="*/ 30 w 32"/>
                  <a:gd name="T29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2" h="20">
                    <a:moveTo>
                      <a:pt x="30" y="20"/>
                    </a:moveTo>
                    <a:cubicBezTo>
                      <a:pt x="29" y="20"/>
                      <a:pt x="28" y="19"/>
                      <a:pt x="28" y="18"/>
                    </a:cubicBezTo>
                    <a:cubicBezTo>
                      <a:pt x="28" y="10"/>
                      <a:pt x="28" y="10"/>
                      <a:pt x="28" y="10"/>
                    </a:cubicBezTo>
                    <a:cubicBezTo>
                      <a:pt x="28" y="7"/>
                      <a:pt x="25" y="4"/>
                      <a:pt x="22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7" y="4"/>
                      <a:pt x="4" y="7"/>
                      <a:pt x="4" y="10"/>
                    </a:cubicBezTo>
                    <a:cubicBezTo>
                      <a:pt x="4" y="18"/>
                      <a:pt x="4" y="18"/>
                      <a:pt x="4" y="18"/>
                    </a:cubicBezTo>
                    <a:cubicBezTo>
                      <a:pt x="4" y="19"/>
                      <a:pt x="3" y="20"/>
                      <a:pt x="2" y="20"/>
                    </a:cubicBezTo>
                    <a:cubicBezTo>
                      <a:pt x="1" y="20"/>
                      <a:pt x="0" y="19"/>
                      <a:pt x="0" y="18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4" y="0"/>
                      <a:pt x="10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8" y="0"/>
                      <a:pt x="32" y="4"/>
                      <a:pt x="32" y="10"/>
                    </a:cubicBezTo>
                    <a:cubicBezTo>
                      <a:pt x="32" y="18"/>
                      <a:pt x="32" y="18"/>
                      <a:pt x="32" y="18"/>
                    </a:cubicBezTo>
                    <a:cubicBezTo>
                      <a:pt x="32" y="19"/>
                      <a:pt x="31" y="20"/>
                      <a:pt x="30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" name="Rectangle 29">
                <a:extLst>
                  <a:ext uri="{FF2B5EF4-FFF2-40B4-BE49-F238E27FC236}">
                    <a16:creationId xmlns:a16="http://schemas.microsoft.com/office/drawing/2014/main" id="{8C189437-6FA3-A441-AC50-67BBCB2779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0788" y="2687638"/>
                <a:ext cx="15875" cy="2492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" name="Rectangle 30">
                <a:extLst>
                  <a:ext uri="{FF2B5EF4-FFF2-40B4-BE49-F238E27FC236}">
                    <a16:creationId xmlns:a16="http://schemas.microsoft.com/office/drawing/2014/main" id="{B3D0317F-6B53-E54A-8727-B6A93EEF30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4750" y="2687638"/>
                <a:ext cx="15875" cy="2492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" name="Rectangle 31">
                <a:extLst>
                  <a:ext uri="{FF2B5EF4-FFF2-40B4-BE49-F238E27FC236}">
                    <a16:creationId xmlns:a16="http://schemas.microsoft.com/office/drawing/2014/main" id="{B7D3F1EC-DF35-E849-AFA4-0DC2B9AB98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5050" y="2687638"/>
                <a:ext cx="15875" cy="2492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" name="Rectangle 32">
                <a:extLst>
                  <a:ext uri="{FF2B5EF4-FFF2-40B4-BE49-F238E27FC236}">
                    <a16:creationId xmlns:a16="http://schemas.microsoft.com/office/drawing/2014/main" id="{0A0FB350-F4D3-4445-BAA8-E59725D3C2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69013" y="2687638"/>
                <a:ext cx="15875" cy="2492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125" name="Oval 124">
            <a:extLst>
              <a:ext uri="{FF2B5EF4-FFF2-40B4-BE49-F238E27FC236}">
                <a16:creationId xmlns:a16="http://schemas.microsoft.com/office/drawing/2014/main" id="{BCE656C5-2626-2C47-A7CE-20C78973505F}"/>
              </a:ext>
            </a:extLst>
          </p:cNvPr>
          <p:cNvSpPr/>
          <p:nvPr/>
        </p:nvSpPr>
        <p:spPr>
          <a:xfrm>
            <a:off x="266079" y="5991509"/>
            <a:ext cx="601302" cy="601302"/>
          </a:xfrm>
          <a:prstGeom prst="ellipse">
            <a:avLst/>
          </a:prstGeom>
          <a:solidFill>
            <a:srgbClr val="002060"/>
          </a:solidFill>
          <a:ln>
            <a:noFill/>
          </a:ln>
          <a:effectLst>
            <a:outerShdw blurRad="38100" dist="254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2AA63E15-CAE3-9D49-B821-CF4ED4BDCF19}"/>
              </a:ext>
            </a:extLst>
          </p:cNvPr>
          <p:cNvSpPr/>
          <p:nvPr/>
        </p:nvSpPr>
        <p:spPr>
          <a:xfrm>
            <a:off x="1302011" y="17927448"/>
            <a:ext cx="451766" cy="451766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563FE783-AA49-1E4C-9455-7DF426EB9B04}"/>
              </a:ext>
            </a:extLst>
          </p:cNvPr>
          <p:cNvSpPr/>
          <p:nvPr/>
        </p:nvSpPr>
        <p:spPr>
          <a:xfrm>
            <a:off x="338968" y="6052599"/>
            <a:ext cx="451766" cy="451766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06FABB24-0603-CC4B-B465-B95DD33F4F60}"/>
              </a:ext>
            </a:extLst>
          </p:cNvPr>
          <p:cNvSpPr txBox="1"/>
          <p:nvPr/>
        </p:nvSpPr>
        <p:spPr>
          <a:xfrm>
            <a:off x="968124" y="6086385"/>
            <a:ext cx="1524633" cy="1200329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b="1" dirty="0"/>
              <a:t>Share</a:t>
            </a:r>
            <a:endParaRPr lang="en-US" dirty="0"/>
          </a:p>
          <a:p>
            <a:br>
              <a:rPr lang="en-US" sz="2000" dirty="0"/>
            </a:br>
            <a:br>
              <a:rPr lang="en-US" sz="2000" dirty="0"/>
            </a:br>
            <a:endParaRPr lang="en-US" sz="2000" b="1" dirty="0"/>
          </a:p>
        </p:txBody>
      </p: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921E670A-0D7A-5A46-890A-FFC666F09AA7}"/>
              </a:ext>
            </a:extLst>
          </p:cNvPr>
          <p:cNvCxnSpPr>
            <a:cxnSpLocks/>
          </p:cNvCxnSpPr>
          <p:nvPr/>
        </p:nvCxnSpPr>
        <p:spPr>
          <a:xfrm flipH="1">
            <a:off x="631538" y="2429274"/>
            <a:ext cx="1872901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9B4F8B5-2268-7442-BA13-2DBFFBF3C93E}"/>
              </a:ext>
            </a:extLst>
          </p:cNvPr>
          <p:cNvSpPr txBox="1"/>
          <p:nvPr/>
        </p:nvSpPr>
        <p:spPr>
          <a:xfrm>
            <a:off x="2607652" y="2240886"/>
            <a:ext cx="3162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Agile and scrum/ sample works </a:t>
            </a:r>
          </a:p>
        </p:txBody>
      </p: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565A45A7-BF68-8B49-9F20-8D6DD4DE11A9}"/>
              </a:ext>
            </a:extLst>
          </p:cNvPr>
          <p:cNvCxnSpPr>
            <a:cxnSpLocks/>
          </p:cNvCxnSpPr>
          <p:nvPr/>
        </p:nvCxnSpPr>
        <p:spPr>
          <a:xfrm flipH="1">
            <a:off x="599529" y="4637289"/>
            <a:ext cx="1893228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B40099F-8C4D-6548-BA96-293563D873B8}"/>
              </a:ext>
            </a:extLst>
          </p:cNvPr>
          <p:cNvSpPr txBox="1"/>
          <p:nvPr/>
        </p:nvSpPr>
        <p:spPr>
          <a:xfrm>
            <a:off x="2619307" y="4442052"/>
            <a:ext cx="28603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Proposal and Report writing </a:t>
            </a:r>
          </a:p>
          <a:p>
            <a:r>
              <a:rPr lang="en-US" dirty="0"/>
              <a:t>After 9</a:t>
            </a:r>
            <a:r>
              <a:rPr lang="en-US" baseline="30000" dirty="0"/>
              <a:t>th</a:t>
            </a:r>
            <a:r>
              <a:rPr lang="en-US" dirty="0"/>
              <a:t> June 2021 (Joseph)</a:t>
            </a:r>
          </a:p>
        </p:txBody>
      </p: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5299F86A-ED93-384B-B581-3A121A834DF6}"/>
              </a:ext>
            </a:extLst>
          </p:cNvPr>
          <p:cNvCxnSpPr>
            <a:cxnSpLocks/>
          </p:cNvCxnSpPr>
          <p:nvPr/>
        </p:nvCxnSpPr>
        <p:spPr>
          <a:xfrm flipH="1">
            <a:off x="606039" y="5810106"/>
            <a:ext cx="1886718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5232DAC-65BF-F241-B9E4-9F824F0C5497}"/>
              </a:ext>
            </a:extLst>
          </p:cNvPr>
          <p:cNvSpPr txBox="1"/>
          <p:nvPr/>
        </p:nvSpPr>
        <p:spPr>
          <a:xfrm>
            <a:off x="2619307" y="5611606"/>
            <a:ext cx="29084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Storytelling and presentation</a:t>
            </a:r>
          </a:p>
          <a:p>
            <a:r>
              <a:rPr lang="en-US" dirty="0"/>
              <a:t>(</a:t>
            </a:r>
            <a:r>
              <a:rPr lang="en-US" dirty="0" err="1"/>
              <a:t>Ioni</a:t>
            </a:r>
            <a:r>
              <a:rPr lang="en-US" dirty="0"/>
              <a:t>)</a:t>
            </a:r>
          </a:p>
        </p:txBody>
      </p: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8313A338-A90A-D842-9968-1A08F2EE2E94}"/>
              </a:ext>
            </a:extLst>
          </p:cNvPr>
          <p:cNvCxnSpPr>
            <a:cxnSpLocks/>
          </p:cNvCxnSpPr>
          <p:nvPr/>
        </p:nvCxnSpPr>
        <p:spPr>
          <a:xfrm flipH="1">
            <a:off x="631538" y="3485703"/>
            <a:ext cx="1861219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92119D1C-0EAC-6C49-B5C5-5C3E95FE5C88}"/>
              </a:ext>
            </a:extLst>
          </p:cNvPr>
          <p:cNvSpPr txBox="1"/>
          <p:nvPr/>
        </p:nvSpPr>
        <p:spPr>
          <a:xfrm>
            <a:off x="2607653" y="3297315"/>
            <a:ext cx="2983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Agile and scrum ( 1</a:t>
            </a:r>
            <a:r>
              <a:rPr lang="en-US" baseline="30000" dirty="0"/>
              <a:t>st</a:t>
            </a:r>
            <a:r>
              <a:rPr lang="en-US" dirty="0"/>
              <a:t> week of June Brandon)</a:t>
            </a:r>
          </a:p>
        </p:txBody>
      </p:sp>
      <p:sp>
        <p:nvSpPr>
          <p:cNvPr id="136" name="Freeform 950">
            <a:extLst>
              <a:ext uri="{FF2B5EF4-FFF2-40B4-BE49-F238E27FC236}">
                <a16:creationId xmlns:a16="http://schemas.microsoft.com/office/drawing/2014/main" id="{E2A56626-FD1A-AE49-B656-B56377270FAE}"/>
              </a:ext>
            </a:extLst>
          </p:cNvPr>
          <p:cNvSpPr>
            <a:spLocks noEditPoints="1"/>
          </p:cNvSpPr>
          <p:nvPr/>
        </p:nvSpPr>
        <p:spPr bwMode="auto">
          <a:xfrm>
            <a:off x="474043" y="3908006"/>
            <a:ext cx="220663" cy="285750"/>
          </a:xfrm>
          <a:custGeom>
            <a:avLst/>
            <a:gdLst>
              <a:gd name="T0" fmla="*/ 542 w 553"/>
              <a:gd name="T1" fmla="*/ 205 h 722"/>
              <a:gd name="T2" fmla="*/ 323 w 553"/>
              <a:gd name="T3" fmla="*/ 313 h 722"/>
              <a:gd name="T4" fmla="*/ 312 w 553"/>
              <a:gd name="T5" fmla="*/ 306 h 722"/>
              <a:gd name="T6" fmla="*/ 315 w 553"/>
              <a:gd name="T7" fmla="*/ 293 h 722"/>
              <a:gd name="T8" fmla="*/ 444 w 553"/>
              <a:gd name="T9" fmla="*/ 289 h 722"/>
              <a:gd name="T10" fmla="*/ 455 w 553"/>
              <a:gd name="T11" fmla="*/ 297 h 722"/>
              <a:gd name="T12" fmla="*/ 452 w 553"/>
              <a:gd name="T13" fmla="*/ 310 h 722"/>
              <a:gd name="T14" fmla="*/ 444 w 553"/>
              <a:gd name="T15" fmla="*/ 433 h 722"/>
              <a:gd name="T16" fmla="*/ 315 w 553"/>
              <a:gd name="T17" fmla="*/ 430 h 722"/>
              <a:gd name="T18" fmla="*/ 312 w 553"/>
              <a:gd name="T19" fmla="*/ 417 h 722"/>
              <a:gd name="T20" fmla="*/ 323 w 553"/>
              <a:gd name="T21" fmla="*/ 409 h 722"/>
              <a:gd name="T22" fmla="*/ 452 w 553"/>
              <a:gd name="T23" fmla="*/ 413 h 722"/>
              <a:gd name="T24" fmla="*/ 455 w 553"/>
              <a:gd name="T25" fmla="*/ 426 h 722"/>
              <a:gd name="T26" fmla="*/ 444 w 553"/>
              <a:gd name="T27" fmla="*/ 433 h 722"/>
              <a:gd name="T28" fmla="*/ 318 w 553"/>
              <a:gd name="T29" fmla="*/ 577 h 722"/>
              <a:gd name="T30" fmla="*/ 311 w 553"/>
              <a:gd name="T31" fmla="*/ 566 h 722"/>
              <a:gd name="T32" fmla="*/ 318 w 553"/>
              <a:gd name="T33" fmla="*/ 555 h 722"/>
              <a:gd name="T34" fmla="*/ 449 w 553"/>
              <a:gd name="T35" fmla="*/ 555 h 722"/>
              <a:gd name="T36" fmla="*/ 456 w 553"/>
              <a:gd name="T37" fmla="*/ 566 h 722"/>
              <a:gd name="T38" fmla="*/ 449 w 553"/>
              <a:gd name="T39" fmla="*/ 577 h 722"/>
              <a:gd name="T40" fmla="*/ 194 w 553"/>
              <a:gd name="T41" fmla="*/ 325 h 722"/>
              <a:gd name="T42" fmla="*/ 181 w 553"/>
              <a:gd name="T43" fmla="*/ 327 h 722"/>
              <a:gd name="T44" fmla="*/ 129 w 553"/>
              <a:gd name="T45" fmla="*/ 275 h 722"/>
              <a:gd name="T46" fmla="*/ 132 w 553"/>
              <a:gd name="T47" fmla="*/ 262 h 722"/>
              <a:gd name="T48" fmla="*/ 145 w 553"/>
              <a:gd name="T49" fmla="*/ 260 h 722"/>
              <a:gd name="T50" fmla="*/ 253 w 553"/>
              <a:gd name="T51" fmla="*/ 232 h 722"/>
              <a:gd name="T52" fmla="*/ 267 w 553"/>
              <a:gd name="T53" fmla="*/ 230 h 722"/>
              <a:gd name="T54" fmla="*/ 274 w 553"/>
              <a:gd name="T55" fmla="*/ 240 h 722"/>
              <a:gd name="T56" fmla="*/ 271 w 553"/>
              <a:gd name="T57" fmla="*/ 386 h 722"/>
              <a:gd name="T58" fmla="*/ 186 w 553"/>
              <a:gd name="T59" fmla="*/ 465 h 722"/>
              <a:gd name="T60" fmla="*/ 132 w 553"/>
              <a:gd name="T61" fmla="*/ 415 h 722"/>
              <a:gd name="T62" fmla="*/ 129 w 553"/>
              <a:gd name="T63" fmla="*/ 403 h 722"/>
              <a:gd name="T64" fmla="*/ 140 w 553"/>
              <a:gd name="T65" fmla="*/ 395 h 722"/>
              <a:gd name="T66" fmla="*/ 186 w 553"/>
              <a:gd name="T67" fmla="*/ 436 h 722"/>
              <a:gd name="T68" fmla="*/ 262 w 553"/>
              <a:gd name="T69" fmla="*/ 365 h 722"/>
              <a:gd name="T70" fmla="*/ 273 w 553"/>
              <a:gd name="T71" fmla="*/ 372 h 722"/>
              <a:gd name="T72" fmla="*/ 271 w 553"/>
              <a:gd name="T73" fmla="*/ 386 h 722"/>
              <a:gd name="T74" fmla="*/ 190 w 553"/>
              <a:gd name="T75" fmla="*/ 601 h 722"/>
              <a:gd name="T76" fmla="*/ 178 w 553"/>
              <a:gd name="T77" fmla="*/ 599 h 722"/>
              <a:gd name="T78" fmla="*/ 128 w 553"/>
              <a:gd name="T79" fmla="*/ 545 h 722"/>
              <a:gd name="T80" fmla="*/ 136 w 553"/>
              <a:gd name="T81" fmla="*/ 533 h 722"/>
              <a:gd name="T82" fmla="*/ 149 w 553"/>
              <a:gd name="T83" fmla="*/ 535 h 722"/>
              <a:gd name="T84" fmla="*/ 258 w 553"/>
              <a:gd name="T85" fmla="*/ 502 h 722"/>
              <a:gd name="T86" fmla="*/ 271 w 553"/>
              <a:gd name="T87" fmla="*/ 505 h 722"/>
              <a:gd name="T88" fmla="*/ 273 w 553"/>
              <a:gd name="T89" fmla="*/ 518 h 722"/>
              <a:gd name="T90" fmla="*/ 357 w 553"/>
              <a:gd name="T91" fmla="*/ 3 h 722"/>
              <a:gd name="T92" fmla="*/ 12 w 553"/>
              <a:gd name="T93" fmla="*/ 0 h 722"/>
              <a:gd name="T94" fmla="*/ 1 w 553"/>
              <a:gd name="T95" fmla="*/ 7 h 722"/>
              <a:gd name="T96" fmla="*/ 1 w 553"/>
              <a:gd name="T97" fmla="*/ 715 h 722"/>
              <a:gd name="T98" fmla="*/ 12 w 553"/>
              <a:gd name="T99" fmla="*/ 722 h 722"/>
              <a:gd name="T100" fmla="*/ 550 w 553"/>
              <a:gd name="T101" fmla="*/ 719 h 722"/>
              <a:gd name="T102" fmla="*/ 553 w 553"/>
              <a:gd name="T103" fmla="*/ 205 h 7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53" h="722">
                <a:moveTo>
                  <a:pt x="349" y="205"/>
                </a:moveTo>
                <a:lnTo>
                  <a:pt x="349" y="12"/>
                </a:lnTo>
                <a:lnTo>
                  <a:pt x="542" y="205"/>
                </a:lnTo>
                <a:lnTo>
                  <a:pt x="349" y="205"/>
                </a:lnTo>
                <a:close/>
                <a:moveTo>
                  <a:pt x="444" y="313"/>
                </a:moveTo>
                <a:lnTo>
                  <a:pt x="323" y="313"/>
                </a:lnTo>
                <a:lnTo>
                  <a:pt x="318" y="312"/>
                </a:lnTo>
                <a:lnTo>
                  <a:pt x="315" y="310"/>
                </a:lnTo>
                <a:lnTo>
                  <a:pt x="312" y="306"/>
                </a:lnTo>
                <a:lnTo>
                  <a:pt x="311" y="301"/>
                </a:lnTo>
                <a:lnTo>
                  <a:pt x="312" y="297"/>
                </a:lnTo>
                <a:lnTo>
                  <a:pt x="315" y="293"/>
                </a:lnTo>
                <a:lnTo>
                  <a:pt x="318" y="290"/>
                </a:lnTo>
                <a:lnTo>
                  <a:pt x="323" y="289"/>
                </a:lnTo>
                <a:lnTo>
                  <a:pt x="444" y="289"/>
                </a:lnTo>
                <a:lnTo>
                  <a:pt x="449" y="290"/>
                </a:lnTo>
                <a:lnTo>
                  <a:pt x="452" y="293"/>
                </a:lnTo>
                <a:lnTo>
                  <a:pt x="455" y="297"/>
                </a:lnTo>
                <a:lnTo>
                  <a:pt x="456" y="301"/>
                </a:lnTo>
                <a:lnTo>
                  <a:pt x="455" y="306"/>
                </a:lnTo>
                <a:lnTo>
                  <a:pt x="452" y="310"/>
                </a:lnTo>
                <a:lnTo>
                  <a:pt x="449" y="312"/>
                </a:lnTo>
                <a:lnTo>
                  <a:pt x="444" y="313"/>
                </a:lnTo>
                <a:close/>
                <a:moveTo>
                  <a:pt x="444" y="433"/>
                </a:moveTo>
                <a:lnTo>
                  <a:pt x="323" y="433"/>
                </a:lnTo>
                <a:lnTo>
                  <a:pt x="318" y="432"/>
                </a:lnTo>
                <a:lnTo>
                  <a:pt x="315" y="430"/>
                </a:lnTo>
                <a:lnTo>
                  <a:pt x="312" y="426"/>
                </a:lnTo>
                <a:lnTo>
                  <a:pt x="311" y="421"/>
                </a:lnTo>
                <a:lnTo>
                  <a:pt x="312" y="417"/>
                </a:lnTo>
                <a:lnTo>
                  <a:pt x="315" y="413"/>
                </a:lnTo>
                <a:lnTo>
                  <a:pt x="318" y="410"/>
                </a:lnTo>
                <a:lnTo>
                  <a:pt x="323" y="409"/>
                </a:lnTo>
                <a:lnTo>
                  <a:pt x="444" y="409"/>
                </a:lnTo>
                <a:lnTo>
                  <a:pt x="449" y="410"/>
                </a:lnTo>
                <a:lnTo>
                  <a:pt x="452" y="413"/>
                </a:lnTo>
                <a:lnTo>
                  <a:pt x="455" y="417"/>
                </a:lnTo>
                <a:lnTo>
                  <a:pt x="456" y="421"/>
                </a:lnTo>
                <a:lnTo>
                  <a:pt x="455" y="426"/>
                </a:lnTo>
                <a:lnTo>
                  <a:pt x="452" y="430"/>
                </a:lnTo>
                <a:lnTo>
                  <a:pt x="449" y="432"/>
                </a:lnTo>
                <a:lnTo>
                  <a:pt x="444" y="433"/>
                </a:lnTo>
                <a:close/>
                <a:moveTo>
                  <a:pt x="444" y="578"/>
                </a:moveTo>
                <a:lnTo>
                  <a:pt x="323" y="578"/>
                </a:lnTo>
                <a:lnTo>
                  <a:pt x="318" y="577"/>
                </a:lnTo>
                <a:lnTo>
                  <a:pt x="315" y="574"/>
                </a:lnTo>
                <a:lnTo>
                  <a:pt x="312" y="571"/>
                </a:lnTo>
                <a:lnTo>
                  <a:pt x="311" y="566"/>
                </a:lnTo>
                <a:lnTo>
                  <a:pt x="312" y="561"/>
                </a:lnTo>
                <a:lnTo>
                  <a:pt x="315" y="558"/>
                </a:lnTo>
                <a:lnTo>
                  <a:pt x="318" y="555"/>
                </a:lnTo>
                <a:lnTo>
                  <a:pt x="323" y="554"/>
                </a:lnTo>
                <a:lnTo>
                  <a:pt x="444" y="554"/>
                </a:lnTo>
                <a:lnTo>
                  <a:pt x="449" y="555"/>
                </a:lnTo>
                <a:lnTo>
                  <a:pt x="452" y="558"/>
                </a:lnTo>
                <a:lnTo>
                  <a:pt x="455" y="561"/>
                </a:lnTo>
                <a:lnTo>
                  <a:pt x="456" y="566"/>
                </a:lnTo>
                <a:lnTo>
                  <a:pt x="455" y="571"/>
                </a:lnTo>
                <a:lnTo>
                  <a:pt x="452" y="574"/>
                </a:lnTo>
                <a:lnTo>
                  <a:pt x="449" y="577"/>
                </a:lnTo>
                <a:lnTo>
                  <a:pt x="444" y="578"/>
                </a:lnTo>
                <a:close/>
                <a:moveTo>
                  <a:pt x="271" y="249"/>
                </a:moveTo>
                <a:lnTo>
                  <a:pt x="194" y="325"/>
                </a:lnTo>
                <a:lnTo>
                  <a:pt x="190" y="327"/>
                </a:lnTo>
                <a:lnTo>
                  <a:pt x="186" y="328"/>
                </a:lnTo>
                <a:lnTo>
                  <a:pt x="181" y="327"/>
                </a:lnTo>
                <a:lnTo>
                  <a:pt x="178" y="325"/>
                </a:lnTo>
                <a:lnTo>
                  <a:pt x="132" y="280"/>
                </a:lnTo>
                <a:lnTo>
                  <a:pt x="129" y="275"/>
                </a:lnTo>
                <a:lnTo>
                  <a:pt x="128" y="270"/>
                </a:lnTo>
                <a:lnTo>
                  <a:pt x="129" y="266"/>
                </a:lnTo>
                <a:lnTo>
                  <a:pt x="132" y="262"/>
                </a:lnTo>
                <a:lnTo>
                  <a:pt x="136" y="260"/>
                </a:lnTo>
                <a:lnTo>
                  <a:pt x="140" y="259"/>
                </a:lnTo>
                <a:lnTo>
                  <a:pt x="145" y="260"/>
                </a:lnTo>
                <a:lnTo>
                  <a:pt x="149" y="262"/>
                </a:lnTo>
                <a:lnTo>
                  <a:pt x="186" y="299"/>
                </a:lnTo>
                <a:lnTo>
                  <a:pt x="253" y="232"/>
                </a:lnTo>
                <a:lnTo>
                  <a:pt x="258" y="230"/>
                </a:lnTo>
                <a:lnTo>
                  <a:pt x="262" y="229"/>
                </a:lnTo>
                <a:lnTo>
                  <a:pt x="267" y="230"/>
                </a:lnTo>
                <a:lnTo>
                  <a:pt x="271" y="232"/>
                </a:lnTo>
                <a:lnTo>
                  <a:pt x="273" y="236"/>
                </a:lnTo>
                <a:lnTo>
                  <a:pt x="274" y="240"/>
                </a:lnTo>
                <a:lnTo>
                  <a:pt x="273" y="245"/>
                </a:lnTo>
                <a:lnTo>
                  <a:pt x="271" y="249"/>
                </a:lnTo>
                <a:close/>
                <a:moveTo>
                  <a:pt x="271" y="386"/>
                </a:moveTo>
                <a:lnTo>
                  <a:pt x="194" y="461"/>
                </a:lnTo>
                <a:lnTo>
                  <a:pt x="190" y="464"/>
                </a:lnTo>
                <a:lnTo>
                  <a:pt x="186" y="465"/>
                </a:lnTo>
                <a:lnTo>
                  <a:pt x="181" y="464"/>
                </a:lnTo>
                <a:lnTo>
                  <a:pt x="178" y="461"/>
                </a:lnTo>
                <a:lnTo>
                  <a:pt x="132" y="415"/>
                </a:lnTo>
                <a:lnTo>
                  <a:pt x="129" y="411"/>
                </a:lnTo>
                <a:lnTo>
                  <a:pt x="128" y="407"/>
                </a:lnTo>
                <a:lnTo>
                  <a:pt x="129" y="403"/>
                </a:lnTo>
                <a:lnTo>
                  <a:pt x="132" y="399"/>
                </a:lnTo>
                <a:lnTo>
                  <a:pt x="136" y="396"/>
                </a:lnTo>
                <a:lnTo>
                  <a:pt x="140" y="395"/>
                </a:lnTo>
                <a:lnTo>
                  <a:pt x="145" y="396"/>
                </a:lnTo>
                <a:lnTo>
                  <a:pt x="149" y="399"/>
                </a:lnTo>
                <a:lnTo>
                  <a:pt x="186" y="436"/>
                </a:lnTo>
                <a:lnTo>
                  <a:pt x="253" y="368"/>
                </a:lnTo>
                <a:lnTo>
                  <a:pt x="258" y="365"/>
                </a:lnTo>
                <a:lnTo>
                  <a:pt x="262" y="365"/>
                </a:lnTo>
                <a:lnTo>
                  <a:pt x="267" y="365"/>
                </a:lnTo>
                <a:lnTo>
                  <a:pt x="271" y="368"/>
                </a:lnTo>
                <a:lnTo>
                  <a:pt x="273" y="372"/>
                </a:lnTo>
                <a:lnTo>
                  <a:pt x="274" y="376"/>
                </a:lnTo>
                <a:lnTo>
                  <a:pt x="273" y="381"/>
                </a:lnTo>
                <a:lnTo>
                  <a:pt x="271" y="386"/>
                </a:lnTo>
                <a:close/>
                <a:moveTo>
                  <a:pt x="271" y="522"/>
                </a:moveTo>
                <a:lnTo>
                  <a:pt x="194" y="599"/>
                </a:lnTo>
                <a:lnTo>
                  <a:pt x="190" y="601"/>
                </a:lnTo>
                <a:lnTo>
                  <a:pt x="186" y="602"/>
                </a:lnTo>
                <a:lnTo>
                  <a:pt x="181" y="601"/>
                </a:lnTo>
                <a:lnTo>
                  <a:pt x="178" y="599"/>
                </a:lnTo>
                <a:lnTo>
                  <a:pt x="132" y="553"/>
                </a:lnTo>
                <a:lnTo>
                  <a:pt x="129" y="549"/>
                </a:lnTo>
                <a:lnTo>
                  <a:pt x="128" y="545"/>
                </a:lnTo>
                <a:lnTo>
                  <a:pt x="129" y="540"/>
                </a:lnTo>
                <a:lnTo>
                  <a:pt x="132" y="535"/>
                </a:lnTo>
                <a:lnTo>
                  <a:pt x="136" y="533"/>
                </a:lnTo>
                <a:lnTo>
                  <a:pt x="140" y="532"/>
                </a:lnTo>
                <a:lnTo>
                  <a:pt x="145" y="533"/>
                </a:lnTo>
                <a:lnTo>
                  <a:pt x="149" y="535"/>
                </a:lnTo>
                <a:lnTo>
                  <a:pt x="186" y="572"/>
                </a:lnTo>
                <a:lnTo>
                  <a:pt x="253" y="505"/>
                </a:lnTo>
                <a:lnTo>
                  <a:pt x="258" y="502"/>
                </a:lnTo>
                <a:lnTo>
                  <a:pt x="262" y="501"/>
                </a:lnTo>
                <a:lnTo>
                  <a:pt x="267" y="502"/>
                </a:lnTo>
                <a:lnTo>
                  <a:pt x="271" y="505"/>
                </a:lnTo>
                <a:lnTo>
                  <a:pt x="273" y="509"/>
                </a:lnTo>
                <a:lnTo>
                  <a:pt x="274" y="513"/>
                </a:lnTo>
                <a:lnTo>
                  <a:pt x="273" y="518"/>
                </a:lnTo>
                <a:lnTo>
                  <a:pt x="271" y="522"/>
                </a:lnTo>
                <a:close/>
                <a:moveTo>
                  <a:pt x="550" y="196"/>
                </a:moveTo>
                <a:lnTo>
                  <a:pt x="357" y="3"/>
                </a:lnTo>
                <a:lnTo>
                  <a:pt x="353" y="1"/>
                </a:lnTo>
                <a:lnTo>
                  <a:pt x="349" y="0"/>
                </a:lnTo>
                <a:lnTo>
                  <a:pt x="12" y="0"/>
                </a:lnTo>
                <a:lnTo>
                  <a:pt x="7" y="1"/>
                </a:lnTo>
                <a:lnTo>
                  <a:pt x="4" y="3"/>
                </a:lnTo>
                <a:lnTo>
                  <a:pt x="1" y="7"/>
                </a:lnTo>
                <a:lnTo>
                  <a:pt x="0" y="12"/>
                </a:lnTo>
                <a:lnTo>
                  <a:pt x="0" y="711"/>
                </a:lnTo>
                <a:lnTo>
                  <a:pt x="1" y="715"/>
                </a:lnTo>
                <a:lnTo>
                  <a:pt x="4" y="719"/>
                </a:lnTo>
                <a:lnTo>
                  <a:pt x="7" y="721"/>
                </a:lnTo>
                <a:lnTo>
                  <a:pt x="12" y="722"/>
                </a:lnTo>
                <a:lnTo>
                  <a:pt x="542" y="722"/>
                </a:lnTo>
                <a:lnTo>
                  <a:pt x="546" y="721"/>
                </a:lnTo>
                <a:lnTo>
                  <a:pt x="550" y="719"/>
                </a:lnTo>
                <a:lnTo>
                  <a:pt x="552" y="715"/>
                </a:lnTo>
                <a:lnTo>
                  <a:pt x="553" y="711"/>
                </a:lnTo>
                <a:lnTo>
                  <a:pt x="553" y="205"/>
                </a:lnTo>
                <a:lnTo>
                  <a:pt x="552" y="200"/>
                </a:lnTo>
                <a:lnTo>
                  <a:pt x="550" y="196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0F426C14-A52D-8C42-A1E2-313B7D564952}"/>
              </a:ext>
            </a:extLst>
          </p:cNvPr>
          <p:cNvGrpSpPr/>
          <p:nvPr/>
        </p:nvGrpSpPr>
        <p:grpSpPr>
          <a:xfrm>
            <a:off x="413768" y="5037007"/>
            <a:ext cx="316691" cy="337280"/>
            <a:chOff x="946151" y="3240088"/>
            <a:chExt cx="293688" cy="303213"/>
          </a:xfrm>
          <a:solidFill>
            <a:srgbClr val="002060"/>
          </a:solidFill>
        </p:grpSpPr>
        <p:sp>
          <p:nvSpPr>
            <p:cNvPr id="138" name="Freeform 57">
              <a:extLst>
                <a:ext uri="{FF2B5EF4-FFF2-40B4-BE49-F238E27FC236}">
                  <a16:creationId xmlns:a16="http://schemas.microsoft.com/office/drawing/2014/main" id="{07865B7A-4AD8-DE47-B1C6-87DAF574990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66801" y="3240088"/>
              <a:ext cx="173038" cy="171450"/>
            </a:xfrm>
            <a:custGeom>
              <a:avLst/>
              <a:gdLst>
                <a:gd name="T0" fmla="*/ 326 w 435"/>
                <a:gd name="T1" fmla="*/ 327 h 432"/>
                <a:gd name="T2" fmla="*/ 296 w 435"/>
                <a:gd name="T3" fmla="*/ 346 h 432"/>
                <a:gd name="T4" fmla="*/ 259 w 435"/>
                <a:gd name="T5" fmla="*/ 368 h 432"/>
                <a:gd name="T6" fmla="*/ 186 w 435"/>
                <a:gd name="T7" fmla="*/ 406 h 432"/>
                <a:gd name="T8" fmla="*/ 180 w 435"/>
                <a:gd name="T9" fmla="*/ 363 h 432"/>
                <a:gd name="T10" fmla="*/ 150 w 435"/>
                <a:gd name="T11" fmla="*/ 353 h 432"/>
                <a:gd name="T12" fmla="*/ 116 w 435"/>
                <a:gd name="T13" fmla="*/ 328 h 432"/>
                <a:gd name="T14" fmla="*/ 65 w 435"/>
                <a:gd name="T15" fmla="*/ 350 h 432"/>
                <a:gd name="T16" fmla="*/ 73 w 435"/>
                <a:gd name="T17" fmla="*/ 261 h 432"/>
                <a:gd name="T18" fmla="*/ 70 w 435"/>
                <a:gd name="T19" fmla="*/ 222 h 432"/>
                <a:gd name="T20" fmla="*/ 73 w 435"/>
                <a:gd name="T21" fmla="*/ 182 h 432"/>
                <a:gd name="T22" fmla="*/ 66 w 435"/>
                <a:gd name="T23" fmla="*/ 93 h 432"/>
                <a:gd name="T24" fmla="*/ 117 w 435"/>
                <a:gd name="T25" fmla="*/ 114 h 432"/>
                <a:gd name="T26" fmla="*/ 150 w 435"/>
                <a:gd name="T27" fmla="*/ 90 h 432"/>
                <a:gd name="T28" fmla="*/ 180 w 435"/>
                <a:gd name="T29" fmla="*/ 79 h 432"/>
                <a:gd name="T30" fmla="*/ 186 w 435"/>
                <a:gd name="T31" fmla="*/ 25 h 432"/>
                <a:gd name="T32" fmla="*/ 259 w 435"/>
                <a:gd name="T33" fmla="*/ 75 h 432"/>
                <a:gd name="T34" fmla="*/ 296 w 435"/>
                <a:gd name="T35" fmla="*/ 96 h 432"/>
                <a:gd name="T36" fmla="*/ 326 w 435"/>
                <a:gd name="T37" fmla="*/ 115 h 432"/>
                <a:gd name="T38" fmla="*/ 405 w 435"/>
                <a:gd name="T39" fmla="*/ 154 h 432"/>
                <a:gd name="T40" fmla="*/ 362 w 435"/>
                <a:gd name="T41" fmla="*/ 185 h 432"/>
                <a:gd name="T42" fmla="*/ 365 w 435"/>
                <a:gd name="T43" fmla="*/ 238 h 432"/>
                <a:gd name="T44" fmla="*/ 365 w 435"/>
                <a:gd name="T45" fmla="*/ 265 h 432"/>
                <a:gd name="T46" fmla="*/ 428 w 435"/>
                <a:gd name="T47" fmla="*/ 272 h 432"/>
                <a:gd name="T48" fmla="*/ 389 w 435"/>
                <a:gd name="T49" fmla="*/ 207 h 432"/>
                <a:gd name="T50" fmla="*/ 435 w 435"/>
                <a:gd name="T51" fmla="*/ 161 h 432"/>
                <a:gd name="T52" fmla="*/ 382 w 435"/>
                <a:gd name="T53" fmla="*/ 65 h 432"/>
                <a:gd name="T54" fmla="*/ 329 w 435"/>
                <a:gd name="T55" fmla="*/ 88 h 432"/>
                <a:gd name="T56" fmla="*/ 282 w 435"/>
                <a:gd name="T57" fmla="*/ 59 h 432"/>
                <a:gd name="T58" fmla="*/ 275 w 435"/>
                <a:gd name="T59" fmla="*/ 2 h 432"/>
                <a:gd name="T60" fmla="*/ 164 w 435"/>
                <a:gd name="T61" fmla="*/ 4 h 432"/>
                <a:gd name="T62" fmla="*/ 152 w 435"/>
                <a:gd name="T63" fmla="*/ 62 h 432"/>
                <a:gd name="T64" fmla="*/ 119 w 435"/>
                <a:gd name="T65" fmla="*/ 79 h 432"/>
                <a:gd name="T66" fmla="*/ 59 w 435"/>
                <a:gd name="T67" fmla="*/ 63 h 432"/>
                <a:gd name="T68" fmla="*/ 1 w 435"/>
                <a:gd name="T69" fmla="*/ 157 h 432"/>
                <a:gd name="T70" fmla="*/ 5 w 435"/>
                <a:gd name="T71" fmla="*/ 168 h 432"/>
                <a:gd name="T72" fmla="*/ 44 w 435"/>
                <a:gd name="T73" fmla="*/ 221 h 432"/>
                <a:gd name="T74" fmla="*/ 3 w 435"/>
                <a:gd name="T75" fmla="*/ 276 h 432"/>
                <a:gd name="T76" fmla="*/ 49 w 435"/>
                <a:gd name="T77" fmla="*/ 373 h 432"/>
                <a:gd name="T78" fmla="*/ 67 w 435"/>
                <a:gd name="T79" fmla="*/ 378 h 432"/>
                <a:gd name="T80" fmla="*/ 144 w 435"/>
                <a:gd name="T81" fmla="*/ 378 h 432"/>
                <a:gd name="T82" fmla="*/ 164 w 435"/>
                <a:gd name="T83" fmla="*/ 428 h 432"/>
                <a:gd name="T84" fmla="*/ 275 w 435"/>
                <a:gd name="T85" fmla="*/ 431 h 432"/>
                <a:gd name="T86" fmla="*/ 282 w 435"/>
                <a:gd name="T87" fmla="*/ 382 h 432"/>
                <a:gd name="T88" fmla="*/ 329 w 435"/>
                <a:gd name="T89" fmla="*/ 356 h 432"/>
                <a:gd name="T90" fmla="*/ 380 w 435"/>
                <a:gd name="T91" fmla="*/ 378 h 432"/>
                <a:gd name="T92" fmla="*/ 434 w 435"/>
                <a:gd name="T93" fmla="*/ 290 h 432"/>
                <a:gd name="T94" fmla="*/ 428 w 435"/>
                <a:gd name="T95" fmla="*/ 27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35" h="432">
                  <a:moveTo>
                    <a:pt x="369" y="350"/>
                  </a:moveTo>
                  <a:lnTo>
                    <a:pt x="335" y="329"/>
                  </a:lnTo>
                  <a:lnTo>
                    <a:pt x="330" y="327"/>
                  </a:lnTo>
                  <a:lnTo>
                    <a:pt x="326" y="327"/>
                  </a:lnTo>
                  <a:lnTo>
                    <a:pt x="323" y="328"/>
                  </a:lnTo>
                  <a:lnTo>
                    <a:pt x="319" y="330"/>
                  </a:lnTo>
                  <a:lnTo>
                    <a:pt x="309" y="339"/>
                  </a:lnTo>
                  <a:lnTo>
                    <a:pt x="296" y="346"/>
                  </a:lnTo>
                  <a:lnTo>
                    <a:pt x="281" y="355"/>
                  </a:lnTo>
                  <a:lnTo>
                    <a:pt x="264" y="363"/>
                  </a:lnTo>
                  <a:lnTo>
                    <a:pt x="261" y="364"/>
                  </a:lnTo>
                  <a:lnTo>
                    <a:pt x="259" y="368"/>
                  </a:lnTo>
                  <a:lnTo>
                    <a:pt x="257" y="371"/>
                  </a:lnTo>
                  <a:lnTo>
                    <a:pt x="256" y="374"/>
                  </a:lnTo>
                  <a:lnTo>
                    <a:pt x="256" y="406"/>
                  </a:lnTo>
                  <a:lnTo>
                    <a:pt x="186" y="406"/>
                  </a:lnTo>
                  <a:lnTo>
                    <a:pt x="186" y="374"/>
                  </a:lnTo>
                  <a:lnTo>
                    <a:pt x="186" y="370"/>
                  </a:lnTo>
                  <a:lnTo>
                    <a:pt x="183" y="367"/>
                  </a:lnTo>
                  <a:lnTo>
                    <a:pt x="180" y="363"/>
                  </a:lnTo>
                  <a:lnTo>
                    <a:pt x="176" y="361"/>
                  </a:lnTo>
                  <a:lnTo>
                    <a:pt x="166" y="359"/>
                  </a:lnTo>
                  <a:lnTo>
                    <a:pt x="158" y="356"/>
                  </a:lnTo>
                  <a:lnTo>
                    <a:pt x="150" y="353"/>
                  </a:lnTo>
                  <a:lnTo>
                    <a:pt x="144" y="349"/>
                  </a:lnTo>
                  <a:lnTo>
                    <a:pt x="132" y="341"/>
                  </a:lnTo>
                  <a:lnTo>
                    <a:pt x="120" y="330"/>
                  </a:lnTo>
                  <a:lnTo>
                    <a:pt x="116" y="328"/>
                  </a:lnTo>
                  <a:lnTo>
                    <a:pt x="112" y="327"/>
                  </a:lnTo>
                  <a:lnTo>
                    <a:pt x="108" y="327"/>
                  </a:lnTo>
                  <a:lnTo>
                    <a:pt x="105" y="329"/>
                  </a:lnTo>
                  <a:lnTo>
                    <a:pt x="65" y="350"/>
                  </a:lnTo>
                  <a:lnTo>
                    <a:pt x="30" y="289"/>
                  </a:lnTo>
                  <a:lnTo>
                    <a:pt x="67" y="268"/>
                  </a:lnTo>
                  <a:lnTo>
                    <a:pt x="71" y="265"/>
                  </a:lnTo>
                  <a:lnTo>
                    <a:pt x="73" y="261"/>
                  </a:lnTo>
                  <a:lnTo>
                    <a:pt x="74" y="257"/>
                  </a:lnTo>
                  <a:lnTo>
                    <a:pt x="73" y="254"/>
                  </a:lnTo>
                  <a:lnTo>
                    <a:pt x="71" y="238"/>
                  </a:lnTo>
                  <a:lnTo>
                    <a:pt x="70" y="222"/>
                  </a:lnTo>
                  <a:lnTo>
                    <a:pt x="71" y="206"/>
                  </a:lnTo>
                  <a:lnTo>
                    <a:pt x="74" y="189"/>
                  </a:lnTo>
                  <a:lnTo>
                    <a:pt x="74" y="185"/>
                  </a:lnTo>
                  <a:lnTo>
                    <a:pt x="73" y="182"/>
                  </a:lnTo>
                  <a:lnTo>
                    <a:pt x="71" y="179"/>
                  </a:lnTo>
                  <a:lnTo>
                    <a:pt x="67" y="175"/>
                  </a:lnTo>
                  <a:lnTo>
                    <a:pt x="31" y="154"/>
                  </a:lnTo>
                  <a:lnTo>
                    <a:pt x="66" y="93"/>
                  </a:lnTo>
                  <a:lnTo>
                    <a:pt x="105" y="114"/>
                  </a:lnTo>
                  <a:lnTo>
                    <a:pt x="108" y="116"/>
                  </a:lnTo>
                  <a:lnTo>
                    <a:pt x="112" y="115"/>
                  </a:lnTo>
                  <a:lnTo>
                    <a:pt x="117" y="114"/>
                  </a:lnTo>
                  <a:lnTo>
                    <a:pt x="120" y="112"/>
                  </a:lnTo>
                  <a:lnTo>
                    <a:pt x="132" y="101"/>
                  </a:lnTo>
                  <a:lnTo>
                    <a:pt x="144" y="93"/>
                  </a:lnTo>
                  <a:lnTo>
                    <a:pt x="150" y="90"/>
                  </a:lnTo>
                  <a:lnTo>
                    <a:pt x="158" y="86"/>
                  </a:lnTo>
                  <a:lnTo>
                    <a:pt x="166" y="83"/>
                  </a:lnTo>
                  <a:lnTo>
                    <a:pt x="176" y="80"/>
                  </a:lnTo>
                  <a:lnTo>
                    <a:pt x="180" y="79"/>
                  </a:lnTo>
                  <a:lnTo>
                    <a:pt x="183" y="76"/>
                  </a:lnTo>
                  <a:lnTo>
                    <a:pt x="186" y="72"/>
                  </a:lnTo>
                  <a:lnTo>
                    <a:pt x="186" y="68"/>
                  </a:lnTo>
                  <a:lnTo>
                    <a:pt x="186" y="25"/>
                  </a:lnTo>
                  <a:lnTo>
                    <a:pt x="256" y="25"/>
                  </a:lnTo>
                  <a:lnTo>
                    <a:pt x="256" y="68"/>
                  </a:lnTo>
                  <a:lnTo>
                    <a:pt x="257" y="71"/>
                  </a:lnTo>
                  <a:lnTo>
                    <a:pt x="259" y="75"/>
                  </a:lnTo>
                  <a:lnTo>
                    <a:pt x="261" y="78"/>
                  </a:lnTo>
                  <a:lnTo>
                    <a:pt x="264" y="80"/>
                  </a:lnTo>
                  <a:lnTo>
                    <a:pt x="281" y="88"/>
                  </a:lnTo>
                  <a:lnTo>
                    <a:pt x="296" y="96"/>
                  </a:lnTo>
                  <a:lnTo>
                    <a:pt x="309" y="105"/>
                  </a:lnTo>
                  <a:lnTo>
                    <a:pt x="319" y="112"/>
                  </a:lnTo>
                  <a:lnTo>
                    <a:pt x="323" y="114"/>
                  </a:lnTo>
                  <a:lnTo>
                    <a:pt x="326" y="115"/>
                  </a:lnTo>
                  <a:lnTo>
                    <a:pt x="330" y="115"/>
                  </a:lnTo>
                  <a:lnTo>
                    <a:pt x="335" y="113"/>
                  </a:lnTo>
                  <a:lnTo>
                    <a:pt x="369" y="93"/>
                  </a:lnTo>
                  <a:lnTo>
                    <a:pt x="405" y="154"/>
                  </a:lnTo>
                  <a:lnTo>
                    <a:pt x="368" y="175"/>
                  </a:lnTo>
                  <a:lnTo>
                    <a:pt x="365" y="179"/>
                  </a:lnTo>
                  <a:lnTo>
                    <a:pt x="363" y="182"/>
                  </a:lnTo>
                  <a:lnTo>
                    <a:pt x="362" y="185"/>
                  </a:lnTo>
                  <a:lnTo>
                    <a:pt x="362" y="189"/>
                  </a:lnTo>
                  <a:lnTo>
                    <a:pt x="364" y="206"/>
                  </a:lnTo>
                  <a:lnTo>
                    <a:pt x="365" y="222"/>
                  </a:lnTo>
                  <a:lnTo>
                    <a:pt x="365" y="238"/>
                  </a:lnTo>
                  <a:lnTo>
                    <a:pt x="362" y="254"/>
                  </a:lnTo>
                  <a:lnTo>
                    <a:pt x="362" y="257"/>
                  </a:lnTo>
                  <a:lnTo>
                    <a:pt x="363" y="261"/>
                  </a:lnTo>
                  <a:lnTo>
                    <a:pt x="365" y="265"/>
                  </a:lnTo>
                  <a:lnTo>
                    <a:pt x="368" y="268"/>
                  </a:lnTo>
                  <a:lnTo>
                    <a:pt x="405" y="289"/>
                  </a:lnTo>
                  <a:lnTo>
                    <a:pt x="369" y="350"/>
                  </a:lnTo>
                  <a:close/>
                  <a:moveTo>
                    <a:pt x="428" y="272"/>
                  </a:moveTo>
                  <a:lnTo>
                    <a:pt x="388" y="250"/>
                  </a:lnTo>
                  <a:lnTo>
                    <a:pt x="389" y="236"/>
                  </a:lnTo>
                  <a:lnTo>
                    <a:pt x="391" y="221"/>
                  </a:lnTo>
                  <a:lnTo>
                    <a:pt x="389" y="207"/>
                  </a:lnTo>
                  <a:lnTo>
                    <a:pt x="388" y="193"/>
                  </a:lnTo>
                  <a:lnTo>
                    <a:pt x="428" y="169"/>
                  </a:lnTo>
                  <a:lnTo>
                    <a:pt x="432" y="166"/>
                  </a:lnTo>
                  <a:lnTo>
                    <a:pt x="435" y="161"/>
                  </a:lnTo>
                  <a:lnTo>
                    <a:pt x="435" y="157"/>
                  </a:lnTo>
                  <a:lnTo>
                    <a:pt x="434" y="153"/>
                  </a:lnTo>
                  <a:lnTo>
                    <a:pt x="385" y="69"/>
                  </a:lnTo>
                  <a:lnTo>
                    <a:pt x="382" y="65"/>
                  </a:lnTo>
                  <a:lnTo>
                    <a:pt x="378" y="63"/>
                  </a:lnTo>
                  <a:lnTo>
                    <a:pt x="372" y="63"/>
                  </a:lnTo>
                  <a:lnTo>
                    <a:pt x="367" y="64"/>
                  </a:lnTo>
                  <a:lnTo>
                    <a:pt x="329" y="88"/>
                  </a:lnTo>
                  <a:lnTo>
                    <a:pt x="320" y="81"/>
                  </a:lnTo>
                  <a:lnTo>
                    <a:pt x="308" y="73"/>
                  </a:lnTo>
                  <a:lnTo>
                    <a:pt x="296" y="67"/>
                  </a:lnTo>
                  <a:lnTo>
                    <a:pt x="282" y="59"/>
                  </a:lnTo>
                  <a:lnTo>
                    <a:pt x="282" y="13"/>
                  </a:lnTo>
                  <a:lnTo>
                    <a:pt x="281" y="8"/>
                  </a:lnTo>
                  <a:lnTo>
                    <a:pt x="279" y="4"/>
                  </a:lnTo>
                  <a:lnTo>
                    <a:pt x="275" y="2"/>
                  </a:lnTo>
                  <a:lnTo>
                    <a:pt x="269" y="0"/>
                  </a:lnTo>
                  <a:lnTo>
                    <a:pt x="173" y="0"/>
                  </a:lnTo>
                  <a:lnTo>
                    <a:pt x="168" y="2"/>
                  </a:lnTo>
                  <a:lnTo>
                    <a:pt x="164" y="4"/>
                  </a:lnTo>
                  <a:lnTo>
                    <a:pt x="161" y="8"/>
                  </a:lnTo>
                  <a:lnTo>
                    <a:pt x="161" y="13"/>
                  </a:lnTo>
                  <a:lnTo>
                    <a:pt x="161" y="58"/>
                  </a:lnTo>
                  <a:lnTo>
                    <a:pt x="152" y="62"/>
                  </a:lnTo>
                  <a:lnTo>
                    <a:pt x="144" y="64"/>
                  </a:lnTo>
                  <a:lnTo>
                    <a:pt x="137" y="67"/>
                  </a:lnTo>
                  <a:lnTo>
                    <a:pt x="131" y="71"/>
                  </a:lnTo>
                  <a:lnTo>
                    <a:pt x="119" y="79"/>
                  </a:lnTo>
                  <a:lnTo>
                    <a:pt x="109" y="88"/>
                  </a:lnTo>
                  <a:lnTo>
                    <a:pt x="68" y="64"/>
                  </a:lnTo>
                  <a:lnTo>
                    <a:pt x="63" y="63"/>
                  </a:lnTo>
                  <a:lnTo>
                    <a:pt x="59" y="63"/>
                  </a:lnTo>
                  <a:lnTo>
                    <a:pt x="55" y="65"/>
                  </a:lnTo>
                  <a:lnTo>
                    <a:pt x="50" y="69"/>
                  </a:lnTo>
                  <a:lnTo>
                    <a:pt x="2" y="152"/>
                  </a:lnTo>
                  <a:lnTo>
                    <a:pt x="1" y="157"/>
                  </a:lnTo>
                  <a:lnTo>
                    <a:pt x="1" y="161"/>
                  </a:lnTo>
                  <a:lnTo>
                    <a:pt x="2" y="165"/>
                  </a:lnTo>
                  <a:lnTo>
                    <a:pt x="3" y="167"/>
                  </a:lnTo>
                  <a:lnTo>
                    <a:pt x="5" y="168"/>
                  </a:lnTo>
                  <a:lnTo>
                    <a:pt x="6" y="169"/>
                  </a:lnTo>
                  <a:lnTo>
                    <a:pt x="47" y="193"/>
                  </a:lnTo>
                  <a:lnTo>
                    <a:pt x="45" y="207"/>
                  </a:lnTo>
                  <a:lnTo>
                    <a:pt x="44" y="221"/>
                  </a:lnTo>
                  <a:lnTo>
                    <a:pt x="45" y="236"/>
                  </a:lnTo>
                  <a:lnTo>
                    <a:pt x="47" y="250"/>
                  </a:lnTo>
                  <a:lnTo>
                    <a:pt x="6" y="272"/>
                  </a:lnTo>
                  <a:lnTo>
                    <a:pt x="3" y="276"/>
                  </a:lnTo>
                  <a:lnTo>
                    <a:pt x="0" y="281"/>
                  </a:lnTo>
                  <a:lnTo>
                    <a:pt x="0" y="286"/>
                  </a:lnTo>
                  <a:lnTo>
                    <a:pt x="2" y="290"/>
                  </a:lnTo>
                  <a:lnTo>
                    <a:pt x="49" y="373"/>
                  </a:lnTo>
                  <a:lnTo>
                    <a:pt x="53" y="377"/>
                  </a:lnTo>
                  <a:lnTo>
                    <a:pt x="58" y="379"/>
                  </a:lnTo>
                  <a:lnTo>
                    <a:pt x="62" y="379"/>
                  </a:lnTo>
                  <a:lnTo>
                    <a:pt x="67" y="378"/>
                  </a:lnTo>
                  <a:lnTo>
                    <a:pt x="109" y="356"/>
                  </a:lnTo>
                  <a:lnTo>
                    <a:pt x="119" y="363"/>
                  </a:lnTo>
                  <a:lnTo>
                    <a:pt x="131" y="372"/>
                  </a:lnTo>
                  <a:lnTo>
                    <a:pt x="144" y="378"/>
                  </a:lnTo>
                  <a:lnTo>
                    <a:pt x="161" y="385"/>
                  </a:lnTo>
                  <a:lnTo>
                    <a:pt x="161" y="419"/>
                  </a:lnTo>
                  <a:lnTo>
                    <a:pt x="161" y="425"/>
                  </a:lnTo>
                  <a:lnTo>
                    <a:pt x="164" y="428"/>
                  </a:lnTo>
                  <a:lnTo>
                    <a:pt x="168" y="431"/>
                  </a:lnTo>
                  <a:lnTo>
                    <a:pt x="173" y="432"/>
                  </a:lnTo>
                  <a:lnTo>
                    <a:pt x="269" y="432"/>
                  </a:lnTo>
                  <a:lnTo>
                    <a:pt x="275" y="431"/>
                  </a:lnTo>
                  <a:lnTo>
                    <a:pt x="279" y="428"/>
                  </a:lnTo>
                  <a:lnTo>
                    <a:pt x="281" y="425"/>
                  </a:lnTo>
                  <a:lnTo>
                    <a:pt x="282" y="419"/>
                  </a:lnTo>
                  <a:lnTo>
                    <a:pt x="282" y="382"/>
                  </a:lnTo>
                  <a:lnTo>
                    <a:pt x="296" y="375"/>
                  </a:lnTo>
                  <a:lnTo>
                    <a:pt x="308" y="369"/>
                  </a:lnTo>
                  <a:lnTo>
                    <a:pt x="320" y="362"/>
                  </a:lnTo>
                  <a:lnTo>
                    <a:pt x="329" y="356"/>
                  </a:lnTo>
                  <a:lnTo>
                    <a:pt x="367" y="378"/>
                  </a:lnTo>
                  <a:lnTo>
                    <a:pt x="372" y="379"/>
                  </a:lnTo>
                  <a:lnTo>
                    <a:pt x="378" y="379"/>
                  </a:lnTo>
                  <a:lnTo>
                    <a:pt x="380" y="378"/>
                  </a:lnTo>
                  <a:lnTo>
                    <a:pt x="382" y="377"/>
                  </a:lnTo>
                  <a:lnTo>
                    <a:pt x="383" y="375"/>
                  </a:lnTo>
                  <a:lnTo>
                    <a:pt x="385" y="373"/>
                  </a:lnTo>
                  <a:lnTo>
                    <a:pt x="434" y="290"/>
                  </a:lnTo>
                  <a:lnTo>
                    <a:pt x="435" y="285"/>
                  </a:lnTo>
                  <a:lnTo>
                    <a:pt x="435" y="281"/>
                  </a:lnTo>
                  <a:lnTo>
                    <a:pt x="432" y="276"/>
                  </a:lnTo>
                  <a:lnTo>
                    <a:pt x="428" y="2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58">
              <a:extLst>
                <a:ext uri="{FF2B5EF4-FFF2-40B4-BE49-F238E27FC236}">
                  <a16:creationId xmlns:a16="http://schemas.microsoft.com/office/drawing/2014/main" id="{E0448163-2606-1D46-AC2D-74E37A62E49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22363" y="3297238"/>
              <a:ext cx="61913" cy="60325"/>
            </a:xfrm>
            <a:custGeom>
              <a:avLst/>
              <a:gdLst>
                <a:gd name="T0" fmla="*/ 67 w 154"/>
                <a:gd name="T1" fmla="*/ 128 h 154"/>
                <a:gd name="T2" fmla="*/ 49 w 154"/>
                <a:gd name="T3" fmla="*/ 119 h 154"/>
                <a:gd name="T4" fmla="*/ 35 w 154"/>
                <a:gd name="T5" fmla="*/ 107 h 154"/>
                <a:gd name="T6" fmla="*/ 27 w 154"/>
                <a:gd name="T7" fmla="*/ 88 h 154"/>
                <a:gd name="T8" fmla="*/ 27 w 154"/>
                <a:gd name="T9" fmla="*/ 67 h 154"/>
                <a:gd name="T10" fmla="*/ 35 w 154"/>
                <a:gd name="T11" fmla="*/ 49 h 154"/>
                <a:gd name="T12" fmla="*/ 49 w 154"/>
                <a:gd name="T13" fmla="*/ 35 h 154"/>
                <a:gd name="T14" fmla="*/ 67 w 154"/>
                <a:gd name="T15" fmla="*/ 26 h 154"/>
                <a:gd name="T16" fmla="*/ 87 w 154"/>
                <a:gd name="T17" fmla="*/ 26 h 154"/>
                <a:gd name="T18" fmla="*/ 106 w 154"/>
                <a:gd name="T19" fmla="*/ 35 h 154"/>
                <a:gd name="T20" fmla="*/ 120 w 154"/>
                <a:gd name="T21" fmla="*/ 49 h 154"/>
                <a:gd name="T22" fmla="*/ 128 w 154"/>
                <a:gd name="T23" fmla="*/ 67 h 154"/>
                <a:gd name="T24" fmla="*/ 128 w 154"/>
                <a:gd name="T25" fmla="*/ 88 h 154"/>
                <a:gd name="T26" fmla="*/ 120 w 154"/>
                <a:gd name="T27" fmla="*/ 107 h 154"/>
                <a:gd name="T28" fmla="*/ 106 w 154"/>
                <a:gd name="T29" fmla="*/ 119 h 154"/>
                <a:gd name="T30" fmla="*/ 87 w 154"/>
                <a:gd name="T31" fmla="*/ 128 h 154"/>
                <a:gd name="T32" fmla="*/ 78 w 154"/>
                <a:gd name="T33" fmla="*/ 0 h 154"/>
                <a:gd name="T34" fmla="*/ 62 w 154"/>
                <a:gd name="T35" fmla="*/ 1 h 154"/>
                <a:gd name="T36" fmla="*/ 48 w 154"/>
                <a:gd name="T37" fmla="*/ 6 h 154"/>
                <a:gd name="T38" fmla="*/ 35 w 154"/>
                <a:gd name="T39" fmla="*/ 13 h 154"/>
                <a:gd name="T40" fmla="*/ 23 w 154"/>
                <a:gd name="T41" fmla="*/ 23 h 154"/>
                <a:gd name="T42" fmla="*/ 13 w 154"/>
                <a:gd name="T43" fmla="*/ 34 h 154"/>
                <a:gd name="T44" fmla="*/ 7 w 154"/>
                <a:gd name="T45" fmla="*/ 48 h 154"/>
                <a:gd name="T46" fmla="*/ 1 w 154"/>
                <a:gd name="T47" fmla="*/ 62 h 154"/>
                <a:gd name="T48" fmla="*/ 0 w 154"/>
                <a:gd name="T49" fmla="*/ 78 h 154"/>
                <a:gd name="T50" fmla="*/ 1 w 154"/>
                <a:gd name="T51" fmla="*/ 93 h 154"/>
                <a:gd name="T52" fmla="*/ 7 w 154"/>
                <a:gd name="T53" fmla="*/ 108 h 154"/>
                <a:gd name="T54" fmla="*/ 13 w 154"/>
                <a:gd name="T55" fmla="*/ 121 h 154"/>
                <a:gd name="T56" fmla="*/ 23 w 154"/>
                <a:gd name="T57" fmla="*/ 131 h 154"/>
                <a:gd name="T58" fmla="*/ 35 w 154"/>
                <a:gd name="T59" fmla="*/ 141 h 154"/>
                <a:gd name="T60" fmla="*/ 48 w 154"/>
                <a:gd name="T61" fmla="*/ 148 h 154"/>
                <a:gd name="T62" fmla="*/ 62 w 154"/>
                <a:gd name="T63" fmla="*/ 153 h 154"/>
                <a:gd name="T64" fmla="*/ 78 w 154"/>
                <a:gd name="T65" fmla="*/ 154 h 154"/>
                <a:gd name="T66" fmla="*/ 93 w 154"/>
                <a:gd name="T67" fmla="*/ 153 h 154"/>
                <a:gd name="T68" fmla="*/ 108 w 154"/>
                <a:gd name="T69" fmla="*/ 148 h 154"/>
                <a:gd name="T70" fmla="*/ 121 w 154"/>
                <a:gd name="T71" fmla="*/ 141 h 154"/>
                <a:gd name="T72" fmla="*/ 131 w 154"/>
                <a:gd name="T73" fmla="*/ 131 h 154"/>
                <a:gd name="T74" fmla="*/ 141 w 154"/>
                <a:gd name="T75" fmla="*/ 121 h 154"/>
                <a:gd name="T76" fmla="*/ 149 w 154"/>
                <a:gd name="T77" fmla="*/ 108 h 154"/>
                <a:gd name="T78" fmla="*/ 153 w 154"/>
                <a:gd name="T79" fmla="*/ 93 h 154"/>
                <a:gd name="T80" fmla="*/ 154 w 154"/>
                <a:gd name="T81" fmla="*/ 78 h 154"/>
                <a:gd name="T82" fmla="*/ 153 w 154"/>
                <a:gd name="T83" fmla="*/ 62 h 154"/>
                <a:gd name="T84" fmla="*/ 149 w 154"/>
                <a:gd name="T85" fmla="*/ 48 h 154"/>
                <a:gd name="T86" fmla="*/ 141 w 154"/>
                <a:gd name="T87" fmla="*/ 34 h 154"/>
                <a:gd name="T88" fmla="*/ 131 w 154"/>
                <a:gd name="T89" fmla="*/ 23 h 154"/>
                <a:gd name="T90" fmla="*/ 121 w 154"/>
                <a:gd name="T91" fmla="*/ 13 h 154"/>
                <a:gd name="T92" fmla="*/ 108 w 154"/>
                <a:gd name="T93" fmla="*/ 6 h 154"/>
                <a:gd name="T94" fmla="*/ 93 w 154"/>
                <a:gd name="T95" fmla="*/ 1 h 154"/>
                <a:gd name="T96" fmla="*/ 78 w 154"/>
                <a:gd name="T97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54" h="154">
                  <a:moveTo>
                    <a:pt x="78" y="128"/>
                  </a:moveTo>
                  <a:lnTo>
                    <a:pt x="67" y="128"/>
                  </a:lnTo>
                  <a:lnTo>
                    <a:pt x="57" y="125"/>
                  </a:lnTo>
                  <a:lnTo>
                    <a:pt x="49" y="119"/>
                  </a:lnTo>
                  <a:lnTo>
                    <a:pt x="41" y="114"/>
                  </a:lnTo>
                  <a:lnTo>
                    <a:pt x="35" y="107"/>
                  </a:lnTo>
                  <a:lnTo>
                    <a:pt x="29" y="97"/>
                  </a:lnTo>
                  <a:lnTo>
                    <a:pt x="27" y="88"/>
                  </a:lnTo>
                  <a:lnTo>
                    <a:pt x="26" y="78"/>
                  </a:lnTo>
                  <a:lnTo>
                    <a:pt x="27" y="67"/>
                  </a:lnTo>
                  <a:lnTo>
                    <a:pt x="29" y="57"/>
                  </a:lnTo>
                  <a:lnTo>
                    <a:pt x="35" y="49"/>
                  </a:lnTo>
                  <a:lnTo>
                    <a:pt x="41" y="41"/>
                  </a:lnTo>
                  <a:lnTo>
                    <a:pt x="49" y="35"/>
                  </a:lnTo>
                  <a:lnTo>
                    <a:pt x="57" y="29"/>
                  </a:lnTo>
                  <a:lnTo>
                    <a:pt x="67" y="26"/>
                  </a:lnTo>
                  <a:lnTo>
                    <a:pt x="78" y="25"/>
                  </a:lnTo>
                  <a:lnTo>
                    <a:pt x="87" y="26"/>
                  </a:lnTo>
                  <a:lnTo>
                    <a:pt x="97" y="29"/>
                  </a:lnTo>
                  <a:lnTo>
                    <a:pt x="106" y="35"/>
                  </a:lnTo>
                  <a:lnTo>
                    <a:pt x="114" y="41"/>
                  </a:lnTo>
                  <a:lnTo>
                    <a:pt x="120" y="49"/>
                  </a:lnTo>
                  <a:lnTo>
                    <a:pt x="125" y="57"/>
                  </a:lnTo>
                  <a:lnTo>
                    <a:pt x="128" y="67"/>
                  </a:lnTo>
                  <a:lnTo>
                    <a:pt x="129" y="78"/>
                  </a:lnTo>
                  <a:lnTo>
                    <a:pt x="128" y="88"/>
                  </a:lnTo>
                  <a:lnTo>
                    <a:pt x="125" y="97"/>
                  </a:lnTo>
                  <a:lnTo>
                    <a:pt x="120" y="107"/>
                  </a:lnTo>
                  <a:lnTo>
                    <a:pt x="114" y="114"/>
                  </a:lnTo>
                  <a:lnTo>
                    <a:pt x="106" y="119"/>
                  </a:lnTo>
                  <a:lnTo>
                    <a:pt x="97" y="125"/>
                  </a:lnTo>
                  <a:lnTo>
                    <a:pt x="87" y="128"/>
                  </a:lnTo>
                  <a:lnTo>
                    <a:pt x="78" y="128"/>
                  </a:lnTo>
                  <a:close/>
                  <a:moveTo>
                    <a:pt x="78" y="0"/>
                  </a:moveTo>
                  <a:lnTo>
                    <a:pt x="69" y="0"/>
                  </a:lnTo>
                  <a:lnTo>
                    <a:pt x="62" y="1"/>
                  </a:lnTo>
                  <a:lnTo>
                    <a:pt x="54" y="4"/>
                  </a:lnTo>
                  <a:lnTo>
                    <a:pt x="48" y="6"/>
                  </a:lnTo>
                  <a:lnTo>
                    <a:pt x="41" y="9"/>
                  </a:lnTo>
                  <a:lnTo>
                    <a:pt x="35" y="13"/>
                  </a:lnTo>
                  <a:lnTo>
                    <a:pt x="28" y="17"/>
                  </a:lnTo>
                  <a:lnTo>
                    <a:pt x="23" y="23"/>
                  </a:lnTo>
                  <a:lnTo>
                    <a:pt x="18" y="28"/>
                  </a:lnTo>
                  <a:lnTo>
                    <a:pt x="13" y="34"/>
                  </a:lnTo>
                  <a:lnTo>
                    <a:pt x="10" y="40"/>
                  </a:lnTo>
                  <a:lnTo>
                    <a:pt x="7" y="48"/>
                  </a:lnTo>
                  <a:lnTo>
                    <a:pt x="4" y="54"/>
                  </a:lnTo>
                  <a:lnTo>
                    <a:pt x="1" y="62"/>
                  </a:lnTo>
                  <a:lnTo>
                    <a:pt x="0" y="70"/>
                  </a:lnTo>
                  <a:lnTo>
                    <a:pt x="0" y="78"/>
                  </a:lnTo>
                  <a:lnTo>
                    <a:pt x="0" y="85"/>
                  </a:lnTo>
                  <a:lnTo>
                    <a:pt x="1" y="93"/>
                  </a:lnTo>
                  <a:lnTo>
                    <a:pt x="4" y="100"/>
                  </a:lnTo>
                  <a:lnTo>
                    <a:pt x="7" y="108"/>
                  </a:lnTo>
                  <a:lnTo>
                    <a:pt x="10" y="114"/>
                  </a:lnTo>
                  <a:lnTo>
                    <a:pt x="13" y="121"/>
                  </a:lnTo>
                  <a:lnTo>
                    <a:pt x="18" y="126"/>
                  </a:lnTo>
                  <a:lnTo>
                    <a:pt x="23" y="131"/>
                  </a:lnTo>
                  <a:lnTo>
                    <a:pt x="28" y="137"/>
                  </a:lnTo>
                  <a:lnTo>
                    <a:pt x="35" y="141"/>
                  </a:lnTo>
                  <a:lnTo>
                    <a:pt x="41" y="145"/>
                  </a:lnTo>
                  <a:lnTo>
                    <a:pt x="48" y="148"/>
                  </a:lnTo>
                  <a:lnTo>
                    <a:pt x="54" y="151"/>
                  </a:lnTo>
                  <a:lnTo>
                    <a:pt x="62" y="153"/>
                  </a:lnTo>
                  <a:lnTo>
                    <a:pt x="69" y="154"/>
                  </a:lnTo>
                  <a:lnTo>
                    <a:pt x="78" y="154"/>
                  </a:lnTo>
                  <a:lnTo>
                    <a:pt x="85" y="154"/>
                  </a:lnTo>
                  <a:lnTo>
                    <a:pt x="93" y="153"/>
                  </a:lnTo>
                  <a:lnTo>
                    <a:pt x="100" y="151"/>
                  </a:lnTo>
                  <a:lnTo>
                    <a:pt x="108" y="148"/>
                  </a:lnTo>
                  <a:lnTo>
                    <a:pt x="114" y="145"/>
                  </a:lnTo>
                  <a:lnTo>
                    <a:pt x="121" y="141"/>
                  </a:lnTo>
                  <a:lnTo>
                    <a:pt x="126" y="137"/>
                  </a:lnTo>
                  <a:lnTo>
                    <a:pt x="131" y="131"/>
                  </a:lnTo>
                  <a:lnTo>
                    <a:pt x="137" y="126"/>
                  </a:lnTo>
                  <a:lnTo>
                    <a:pt x="141" y="121"/>
                  </a:lnTo>
                  <a:lnTo>
                    <a:pt x="145" y="114"/>
                  </a:lnTo>
                  <a:lnTo>
                    <a:pt x="149" y="108"/>
                  </a:lnTo>
                  <a:lnTo>
                    <a:pt x="151" y="100"/>
                  </a:lnTo>
                  <a:lnTo>
                    <a:pt x="153" y="93"/>
                  </a:lnTo>
                  <a:lnTo>
                    <a:pt x="154" y="85"/>
                  </a:lnTo>
                  <a:lnTo>
                    <a:pt x="154" y="78"/>
                  </a:lnTo>
                  <a:lnTo>
                    <a:pt x="154" y="70"/>
                  </a:lnTo>
                  <a:lnTo>
                    <a:pt x="153" y="62"/>
                  </a:lnTo>
                  <a:lnTo>
                    <a:pt x="151" y="54"/>
                  </a:lnTo>
                  <a:lnTo>
                    <a:pt x="149" y="48"/>
                  </a:lnTo>
                  <a:lnTo>
                    <a:pt x="145" y="40"/>
                  </a:lnTo>
                  <a:lnTo>
                    <a:pt x="141" y="34"/>
                  </a:lnTo>
                  <a:lnTo>
                    <a:pt x="137" y="28"/>
                  </a:lnTo>
                  <a:lnTo>
                    <a:pt x="131" y="23"/>
                  </a:lnTo>
                  <a:lnTo>
                    <a:pt x="126" y="17"/>
                  </a:lnTo>
                  <a:lnTo>
                    <a:pt x="121" y="13"/>
                  </a:lnTo>
                  <a:lnTo>
                    <a:pt x="114" y="9"/>
                  </a:lnTo>
                  <a:lnTo>
                    <a:pt x="108" y="6"/>
                  </a:lnTo>
                  <a:lnTo>
                    <a:pt x="100" y="4"/>
                  </a:lnTo>
                  <a:lnTo>
                    <a:pt x="93" y="1"/>
                  </a:lnTo>
                  <a:lnTo>
                    <a:pt x="85" y="0"/>
                  </a:lnTo>
                  <a:lnTo>
                    <a:pt x="7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59">
              <a:extLst>
                <a:ext uri="{FF2B5EF4-FFF2-40B4-BE49-F238E27FC236}">
                  <a16:creationId xmlns:a16="http://schemas.microsoft.com/office/drawing/2014/main" id="{BB28A4A9-0326-0241-91A0-A2A5B6DEDD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46151" y="3371851"/>
              <a:ext cx="173038" cy="171450"/>
            </a:xfrm>
            <a:custGeom>
              <a:avLst/>
              <a:gdLst>
                <a:gd name="T0" fmla="*/ 362 w 435"/>
                <a:gd name="T1" fmla="*/ 176 h 434"/>
                <a:gd name="T2" fmla="*/ 364 w 435"/>
                <a:gd name="T3" fmla="*/ 229 h 434"/>
                <a:gd name="T4" fmla="*/ 365 w 435"/>
                <a:gd name="T5" fmla="*/ 256 h 434"/>
                <a:gd name="T6" fmla="*/ 334 w 435"/>
                <a:gd name="T7" fmla="*/ 319 h 434"/>
                <a:gd name="T8" fmla="*/ 319 w 435"/>
                <a:gd name="T9" fmla="*/ 321 h 434"/>
                <a:gd name="T10" fmla="*/ 264 w 435"/>
                <a:gd name="T11" fmla="*/ 354 h 434"/>
                <a:gd name="T12" fmla="*/ 256 w 435"/>
                <a:gd name="T13" fmla="*/ 365 h 434"/>
                <a:gd name="T14" fmla="*/ 185 w 435"/>
                <a:gd name="T15" fmla="*/ 362 h 434"/>
                <a:gd name="T16" fmla="*/ 166 w 435"/>
                <a:gd name="T17" fmla="*/ 350 h 434"/>
                <a:gd name="T18" fmla="*/ 132 w 435"/>
                <a:gd name="T19" fmla="*/ 332 h 434"/>
                <a:gd name="T20" fmla="*/ 108 w 435"/>
                <a:gd name="T21" fmla="*/ 318 h 434"/>
                <a:gd name="T22" fmla="*/ 67 w 435"/>
                <a:gd name="T23" fmla="*/ 259 h 434"/>
                <a:gd name="T24" fmla="*/ 73 w 435"/>
                <a:gd name="T25" fmla="*/ 245 h 434"/>
                <a:gd name="T26" fmla="*/ 73 w 435"/>
                <a:gd name="T27" fmla="*/ 180 h 434"/>
                <a:gd name="T28" fmla="*/ 67 w 435"/>
                <a:gd name="T29" fmla="*/ 166 h 434"/>
                <a:gd name="T30" fmla="*/ 108 w 435"/>
                <a:gd name="T31" fmla="*/ 106 h 434"/>
                <a:gd name="T32" fmla="*/ 132 w 435"/>
                <a:gd name="T33" fmla="*/ 92 h 434"/>
                <a:gd name="T34" fmla="*/ 166 w 435"/>
                <a:gd name="T35" fmla="*/ 74 h 434"/>
                <a:gd name="T36" fmla="*/ 185 w 435"/>
                <a:gd name="T37" fmla="*/ 63 h 434"/>
                <a:gd name="T38" fmla="*/ 256 w 435"/>
                <a:gd name="T39" fmla="*/ 60 h 434"/>
                <a:gd name="T40" fmla="*/ 264 w 435"/>
                <a:gd name="T41" fmla="*/ 71 h 434"/>
                <a:gd name="T42" fmla="*/ 319 w 435"/>
                <a:gd name="T43" fmla="*/ 103 h 434"/>
                <a:gd name="T44" fmla="*/ 334 w 435"/>
                <a:gd name="T45" fmla="*/ 105 h 434"/>
                <a:gd name="T46" fmla="*/ 435 w 435"/>
                <a:gd name="T47" fmla="*/ 153 h 434"/>
                <a:gd name="T48" fmla="*/ 383 w 435"/>
                <a:gd name="T49" fmla="*/ 58 h 434"/>
                <a:gd name="T50" fmla="*/ 375 w 435"/>
                <a:gd name="T51" fmla="*/ 54 h 434"/>
                <a:gd name="T52" fmla="*/ 328 w 435"/>
                <a:gd name="T53" fmla="*/ 78 h 434"/>
                <a:gd name="T54" fmla="*/ 282 w 435"/>
                <a:gd name="T55" fmla="*/ 51 h 434"/>
                <a:gd name="T56" fmla="*/ 275 w 435"/>
                <a:gd name="T57" fmla="*/ 1 h 434"/>
                <a:gd name="T58" fmla="*/ 164 w 435"/>
                <a:gd name="T59" fmla="*/ 4 h 434"/>
                <a:gd name="T60" fmla="*/ 151 w 435"/>
                <a:gd name="T61" fmla="*/ 52 h 434"/>
                <a:gd name="T62" fmla="*/ 119 w 435"/>
                <a:gd name="T63" fmla="*/ 70 h 434"/>
                <a:gd name="T64" fmla="*/ 58 w 435"/>
                <a:gd name="T65" fmla="*/ 54 h 434"/>
                <a:gd name="T66" fmla="*/ 0 w 435"/>
                <a:gd name="T67" fmla="*/ 148 h 434"/>
                <a:gd name="T68" fmla="*/ 4 w 435"/>
                <a:gd name="T69" fmla="*/ 159 h 434"/>
                <a:gd name="T70" fmla="*/ 44 w 435"/>
                <a:gd name="T71" fmla="*/ 213 h 434"/>
                <a:gd name="T72" fmla="*/ 2 w 435"/>
                <a:gd name="T73" fmla="*/ 267 h 434"/>
                <a:gd name="T74" fmla="*/ 49 w 435"/>
                <a:gd name="T75" fmla="*/ 365 h 434"/>
                <a:gd name="T76" fmla="*/ 66 w 435"/>
                <a:gd name="T77" fmla="*/ 369 h 434"/>
                <a:gd name="T78" fmla="*/ 137 w 435"/>
                <a:gd name="T79" fmla="*/ 366 h 434"/>
                <a:gd name="T80" fmla="*/ 160 w 435"/>
                <a:gd name="T81" fmla="*/ 421 h 434"/>
                <a:gd name="T82" fmla="*/ 173 w 435"/>
                <a:gd name="T83" fmla="*/ 434 h 434"/>
                <a:gd name="T84" fmla="*/ 281 w 435"/>
                <a:gd name="T85" fmla="*/ 426 h 434"/>
                <a:gd name="T86" fmla="*/ 308 w 435"/>
                <a:gd name="T87" fmla="*/ 360 h 434"/>
                <a:gd name="T88" fmla="*/ 369 w 435"/>
                <a:gd name="T89" fmla="*/ 371 h 434"/>
                <a:gd name="T90" fmla="*/ 380 w 435"/>
                <a:gd name="T91" fmla="*/ 371 h 434"/>
                <a:gd name="T92" fmla="*/ 434 w 435"/>
                <a:gd name="T93" fmla="*/ 281 h 434"/>
                <a:gd name="T94" fmla="*/ 428 w 435"/>
                <a:gd name="T95" fmla="*/ 263 h 434"/>
                <a:gd name="T96" fmla="*/ 390 w 435"/>
                <a:gd name="T97" fmla="*/ 199 h 434"/>
                <a:gd name="T98" fmla="*/ 433 w 435"/>
                <a:gd name="T99" fmla="*/ 158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35" h="434">
                  <a:moveTo>
                    <a:pt x="368" y="166"/>
                  </a:moveTo>
                  <a:lnTo>
                    <a:pt x="365" y="169"/>
                  </a:lnTo>
                  <a:lnTo>
                    <a:pt x="363" y="172"/>
                  </a:lnTo>
                  <a:lnTo>
                    <a:pt x="362" y="176"/>
                  </a:lnTo>
                  <a:lnTo>
                    <a:pt x="362" y="180"/>
                  </a:lnTo>
                  <a:lnTo>
                    <a:pt x="364" y="197"/>
                  </a:lnTo>
                  <a:lnTo>
                    <a:pt x="365" y="213"/>
                  </a:lnTo>
                  <a:lnTo>
                    <a:pt x="364" y="229"/>
                  </a:lnTo>
                  <a:lnTo>
                    <a:pt x="362" y="245"/>
                  </a:lnTo>
                  <a:lnTo>
                    <a:pt x="362" y="248"/>
                  </a:lnTo>
                  <a:lnTo>
                    <a:pt x="363" y="252"/>
                  </a:lnTo>
                  <a:lnTo>
                    <a:pt x="365" y="256"/>
                  </a:lnTo>
                  <a:lnTo>
                    <a:pt x="368" y="259"/>
                  </a:lnTo>
                  <a:lnTo>
                    <a:pt x="405" y="280"/>
                  </a:lnTo>
                  <a:lnTo>
                    <a:pt x="369" y="342"/>
                  </a:lnTo>
                  <a:lnTo>
                    <a:pt x="334" y="319"/>
                  </a:lnTo>
                  <a:lnTo>
                    <a:pt x="331" y="318"/>
                  </a:lnTo>
                  <a:lnTo>
                    <a:pt x="326" y="318"/>
                  </a:lnTo>
                  <a:lnTo>
                    <a:pt x="323" y="319"/>
                  </a:lnTo>
                  <a:lnTo>
                    <a:pt x="319" y="321"/>
                  </a:lnTo>
                  <a:lnTo>
                    <a:pt x="309" y="330"/>
                  </a:lnTo>
                  <a:lnTo>
                    <a:pt x="296" y="337"/>
                  </a:lnTo>
                  <a:lnTo>
                    <a:pt x="281" y="346"/>
                  </a:lnTo>
                  <a:lnTo>
                    <a:pt x="264" y="354"/>
                  </a:lnTo>
                  <a:lnTo>
                    <a:pt x="261" y="357"/>
                  </a:lnTo>
                  <a:lnTo>
                    <a:pt x="259" y="359"/>
                  </a:lnTo>
                  <a:lnTo>
                    <a:pt x="258" y="362"/>
                  </a:lnTo>
                  <a:lnTo>
                    <a:pt x="256" y="365"/>
                  </a:lnTo>
                  <a:lnTo>
                    <a:pt x="256" y="409"/>
                  </a:lnTo>
                  <a:lnTo>
                    <a:pt x="186" y="409"/>
                  </a:lnTo>
                  <a:lnTo>
                    <a:pt x="186" y="365"/>
                  </a:lnTo>
                  <a:lnTo>
                    <a:pt x="185" y="362"/>
                  </a:lnTo>
                  <a:lnTo>
                    <a:pt x="183" y="358"/>
                  </a:lnTo>
                  <a:lnTo>
                    <a:pt x="180" y="354"/>
                  </a:lnTo>
                  <a:lnTo>
                    <a:pt x="176" y="352"/>
                  </a:lnTo>
                  <a:lnTo>
                    <a:pt x="166" y="350"/>
                  </a:lnTo>
                  <a:lnTo>
                    <a:pt x="158" y="347"/>
                  </a:lnTo>
                  <a:lnTo>
                    <a:pt x="150" y="344"/>
                  </a:lnTo>
                  <a:lnTo>
                    <a:pt x="144" y="340"/>
                  </a:lnTo>
                  <a:lnTo>
                    <a:pt x="132" y="332"/>
                  </a:lnTo>
                  <a:lnTo>
                    <a:pt x="119" y="321"/>
                  </a:lnTo>
                  <a:lnTo>
                    <a:pt x="116" y="319"/>
                  </a:lnTo>
                  <a:lnTo>
                    <a:pt x="113" y="318"/>
                  </a:lnTo>
                  <a:lnTo>
                    <a:pt x="108" y="318"/>
                  </a:lnTo>
                  <a:lnTo>
                    <a:pt x="105" y="319"/>
                  </a:lnTo>
                  <a:lnTo>
                    <a:pt x="65" y="342"/>
                  </a:lnTo>
                  <a:lnTo>
                    <a:pt x="30" y="280"/>
                  </a:lnTo>
                  <a:lnTo>
                    <a:pt x="67" y="259"/>
                  </a:lnTo>
                  <a:lnTo>
                    <a:pt x="71" y="256"/>
                  </a:lnTo>
                  <a:lnTo>
                    <a:pt x="73" y="252"/>
                  </a:lnTo>
                  <a:lnTo>
                    <a:pt x="74" y="248"/>
                  </a:lnTo>
                  <a:lnTo>
                    <a:pt x="73" y="245"/>
                  </a:lnTo>
                  <a:lnTo>
                    <a:pt x="71" y="229"/>
                  </a:lnTo>
                  <a:lnTo>
                    <a:pt x="70" y="213"/>
                  </a:lnTo>
                  <a:lnTo>
                    <a:pt x="71" y="197"/>
                  </a:lnTo>
                  <a:lnTo>
                    <a:pt x="73" y="180"/>
                  </a:lnTo>
                  <a:lnTo>
                    <a:pt x="74" y="176"/>
                  </a:lnTo>
                  <a:lnTo>
                    <a:pt x="73" y="172"/>
                  </a:lnTo>
                  <a:lnTo>
                    <a:pt x="71" y="169"/>
                  </a:lnTo>
                  <a:lnTo>
                    <a:pt x="67" y="166"/>
                  </a:lnTo>
                  <a:lnTo>
                    <a:pt x="30" y="145"/>
                  </a:lnTo>
                  <a:lnTo>
                    <a:pt x="66" y="84"/>
                  </a:lnTo>
                  <a:lnTo>
                    <a:pt x="105" y="105"/>
                  </a:lnTo>
                  <a:lnTo>
                    <a:pt x="108" y="106"/>
                  </a:lnTo>
                  <a:lnTo>
                    <a:pt x="113" y="106"/>
                  </a:lnTo>
                  <a:lnTo>
                    <a:pt x="117" y="105"/>
                  </a:lnTo>
                  <a:lnTo>
                    <a:pt x="120" y="103"/>
                  </a:lnTo>
                  <a:lnTo>
                    <a:pt x="132" y="92"/>
                  </a:lnTo>
                  <a:lnTo>
                    <a:pt x="144" y="84"/>
                  </a:lnTo>
                  <a:lnTo>
                    <a:pt x="150" y="80"/>
                  </a:lnTo>
                  <a:lnTo>
                    <a:pt x="158" y="76"/>
                  </a:lnTo>
                  <a:lnTo>
                    <a:pt x="166" y="74"/>
                  </a:lnTo>
                  <a:lnTo>
                    <a:pt x="176" y="71"/>
                  </a:lnTo>
                  <a:lnTo>
                    <a:pt x="180" y="70"/>
                  </a:lnTo>
                  <a:lnTo>
                    <a:pt x="183" y="67"/>
                  </a:lnTo>
                  <a:lnTo>
                    <a:pt x="185" y="63"/>
                  </a:lnTo>
                  <a:lnTo>
                    <a:pt x="186" y="60"/>
                  </a:lnTo>
                  <a:lnTo>
                    <a:pt x="186" y="26"/>
                  </a:lnTo>
                  <a:lnTo>
                    <a:pt x="256" y="26"/>
                  </a:lnTo>
                  <a:lnTo>
                    <a:pt x="256" y="60"/>
                  </a:lnTo>
                  <a:lnTo>
                    <a:pt x="258" y="63"/>
                  </a:lnTo>
                  <a:lnTo>
                    <a:pt x="259" y="67"/>
                  </a:lnTo>
                  <a:lnTo>
                    <a:pt x="261" y="69"/>
                  </a:lnTo>
                  <a:lnTo>
                    <a:pt x="264" y="71"/>
                  </a:lnTo>
                  <a:lnTo>
                    <a:pt x="281" y="80"/>
                  </a:lnTo>
                  <a:lnTo>
                    <a:pt x="296" y="87"/>
                  </a:lnTo>
                  <a:lnTo>
                    <a:pt x="309" y="96"/>
                  </a:lnTo>
                  <a:lnTo>
                    <a:pt x="319" y="103"/>
                  </a:lnTo>
                  <a:lnTo>
                    <a:pt x="322" y="105"/>
                  </a:lnTo>
                  <a:lnTo>
                    <a:pt x="326" y="106"/>
                  </a:lnTo>
                  <a:lnTo>
                    <a:pt x="331" y="106"/>
                  </a:lnTo>
                  <a:lnTo>
                    <a:pt x="334" y="105"/>
                  </a:lnTo>
                  <a:lnTo>
                    <a:pt x="369" y="84"/>
                  </a:lnTo>
                  <a:lnTo>
                    <a:pt x="405" y="145"/>
                  </a:lnTo>
                  <a:lnTo>
                    <a:pt x="368" y="166"/>
                  </a:lnTo>
                  <a:close/>
                  <a:moveTo>
                    <a:pt x="435" y="153"/>
                  </a:moveTo>
                  <a:lnTo>
                    <a:pt x="435" y="148"/>
                  </a:lnTo>
                  <a:lnTo>
                    <a:pt x="434" y="144"/>
                  </a:lnTo>
                  <a:lnTo>
                    <a:pt x="385" y="60"/>
                  </a:lnTo>
                  <a:lnTo>
                    <a:pt x="383" y="58"/>
                  </a:lnTo>
                  <a:lnTo>
                    <a:pt x="382" y="56"/>
                  </a:lnTo>
                  <a:lnTo>
                    <a:pt x="380" y="55"/>
                  </a:lnTo>
                  <a:lnTo>
                    <a:pt x="377" y="55"/>
                  </a:lnTo>
                  <a:lnTo>
                    <a:pt x="375" y="54"/>
                  </a:lnTo>
                  <a:lnTo>
                    <a:pt x="372" y="54"/>
                  </a:lnTo>
                  <a:lnTo>
                    <a:pt x="370" y="55"/>
                  </a:lnTo>
                  <a:lnTo>
                    <a:pt x="367" y="56"/>
                  </a:lnTo>
                  <a:lnTo>
                    <a:pt x="328" y="78"/>
                  </a:lnTo>
                  <a:lnTo>
                    <a:pt x="320" y="71"/>
                  </a:lnTo>
                  <a:lnTo>
                    <a:pt x="308" y="64"/>
                  </a:lnTo>
                  <a:lnTo>
                    <a:pt x="296" y="58"/>
                  </a:lnTo>
                  <a:lnTo>
                    <a:pt x="282" y="51"/>
                  </a:lnTo>
                  <a:lnTo>
                    <a:pt x="282" y="13"/>
                  </a:lnTo>
                  <a:lnTo>
                    <a:pt x="281" y="8"/>
                  </a:lnTo>
                  <a:lnTo>
                    <a:pt x="278" y="4"/>
                  </a:lnTo>
                  <a:lnTo>
                    <a:pt x="275" y="1"/>
                  </a:lnTo>
                  <a:lnTo>
                    <a:pt x="269" y="0"/>
                  </a:lnTo>
                  <a:lnTo>
                    <a:pt x="173" y="0"/>
                  </a:lnTo>
                  <a:lnTo>
                    <a:pt x="168" y="1"/>
                  </a:lnTo>
                  <a:lnTo>
                    <a:pt x="164" y="4"/>
                  </a:lnTo>
                  <a:lnTo>
                    <a:pt x="161" y="8"/>
                  </a:lnTo>
                  <a:lnTo>
                    <a:pt x="160" y="13"/>
                  </a:lnTo>
                  <a:lnTo>
                    <a:pt x="160" y="49"/>
                  </a:lnTo>
                  <a:lnTo>
                    <a:pt x="151" y="52"/>
                  </a:lnTo>
                  <a:lnTo>
                    <a:pt x="144" y="55"/>
                  </a:lnTo>
                  <a:lnTo>
                    <a:pt x="137" y="58"/>
                  </a:lnTo>
                  <a:lnTo>
                    <a:pt x="131" y="62"/>
                  </a:lnTo>
                  <a:lnTo>
                    <a:pt x="119" y="70"/>
                  </a:lnTo>
                  <a:lnTo>
                    <a:pt x="109" y="78"/>
                  </a:lnTo>
                  <a:lnTo>
                    <a:pt x="67" y="55"/>
                  </a:lnTo>
                  <a:lnTo>
                    <a:pt x="63" y="54"/>
                  </a:lnTo>
                  <a:lnTo>
                    <a:pt x="58" y="54"/>
                  </a:lnTo>
                  <a:lnTo>
                    <a:pt x="54" y="56"/>
                  </a:lnTo>
                  <a:lnTo>
                    <a:pt x="50" y="60"/>
                  </a:lnTo>
                  <a:lnTo>
                    <a:pt x="2" y="144"/>
                  </a:lnTo>
                  <a:lnTo>
                    <a:pt x="0" y="148"/>
                  </a:lnTo>
                  <a:lnTo>
                    <a:pt x="1" y="153"/>
                  </a:lnTo>
                  <a:lnTo>
                    <a:pt x="2" y="156"/>
                  </a:lnTo>
                  <a:lnTo>
                    <a:pt x="3" y="158"/>
                  </a:lnTo>
                  <a:lnTo>
                    <a:pt x="4" y="159"/>
                  </a:lnTo>
                  <a:lnTo>
                    <a:pt x="6" y="160"/>
                  </a:lnTo>
                  <a:lnTo>
                    <a:pt x="47" y="185"/>
                  </a:lnTo>
                  <a:lnTo>
                    <a:pt x="45" y="199"/>
                  </a:lnTo>
                  <a:lnTo>
                    <a:pt x="44" y="213"/>
                  </a:lnTo>
                  <a:lnTo>
                    <a:pt x="45" y="227"/>
                  </a:lnTo>
                  <a:lnTo>
                    <a:pt x="47" y="241"/>
                  </a:lnTo>
                  <a:lnTo>
                    <a:pt x="6" y="263"/>
                  </a:lnTo>
                  <a:lnTo>
                    <a:pt x="2" y="267"/>
                  </a:lnTo>
                  <a:lnTo>
                    <a:pt x="0" y="273"/>
                  </a:lnTo>
                  <a:lnTo>
                    <a:pt x="0" y="277"/>
                  </a:lnTo>
                  <a:lnTo>
                    <a:pt x="2" y="281"/>
                  </a:lnTo>
                  <a:lnTo>
                    <a:pt x="49" y="365"/>
                  </a:lnTo>
                  <a:lnTo>
                    <a:pt x="52" y="368"/>
                  </a:lnTo>
                  <a:lnTo>
                    <a:pt x="57" y="371"/>
                  </a:lnTo>
                  <a:lnTo>
                    <a:pt x="62" y="371"/>
                  </a:lnTo>
                  <a:lnTo>
                    <a:pt x="66" y="369"/>
                  </a:lnTo>
                  <a:lnTo>
                    <a:pt x="109" y="346"/>
                  </a:lnTo>
                  <a:lnTo>
                    <a:pt x="119" y="354"/>
                  </a:lnTo>
                  <a:lnTo>
                    <a:pt x="131" y="363"/>
                  </a:lnTo>
                  <a:lnTo>
                    <a:pt x="137" y="366"/>
                  </a:lnTo>
                  <a:lnTo>
                    <a:pt x="144" y="369"/>
                  </a:lnTo>
                  <a:lnTo>
                    <a:pt x="151" y="373"/>
                  </a:lnTo>
                  <a:lnTo>
                    <a:pt x="160" y="376"/>
                  </a:lnTo>
                  <a:lnTo>
                    <a:pt x="160" y="421"/>
                  </a:lnTo>
                  <a:lnTo>
                    <a:pt x="161" y="426"/>
                  </a:lnTo>
                  <a:lnTo>
                    <a:pt x="164" y="431"/>
                  </a:lnTo>
                  <a:lnTo>
                    <a:pt x="168" y="433"/>
                  </a:lnTo>
                  <a:lnTo>
                    <a:pt x="173" y="434"/>
                  </a:lnTo>
                  <a:lnTo>
                    <a:pt x="269" y="434"/>
                  </a:lnTo>
                  <a:lnTo>
                    <a:pt x="275" y="433"/>
                  </a:lnTo>
                  <a:lnTo>
                    <a:pt x="278" y="431"/>
                  </a:lnTo>
                  <a:lnTo>
                    <a:pt x="281" y="426"/>
                  </a:lnTo>
                  <a:lnTo>
                    <a:pt x="282" y="421"/>
                  </a:lnTo>
                  <a:lnTo>
                    <a:pt x="282" y="374"/>
                  </a:lnTo>
                  <a:lnTo>
                    <a:pt x="296" y="367"/>
                  </a:lnTo>
                  <a:lnTo>
                    <a:pt x="308" y="360"/>
                  </a:lnTo>
                  <a:lnTo>
                    <a:pt x="320" y="353"/>
                  </a:lnTo>
                  <a:lnTo>
                    <a:pt x="329" y="346"/>
                  </a:lnTo>
                  <a:lnTo>
                    <a:pt x="367" y="369"/>
                  </a:lnTo>
                  <a:lnTo>
                    <a:pt x="369" y="371"/>
                  </a:lnTo>
                  <a:lnTo>
                    <a:pt x="372" y="372"/>
                  </a:lnTo>
                  <a:lnTo>
                    <a:pt x="375" y="372"/>
                  </a:lnTo>
                  <a:lnTo>
                    <a:pt x="377" y="371"/>
                  </a:lnTo>
                  <a:lnTo>
                    <a:pt x="380" y="371"/>
                  </a:lnTo>
                  <a:lnTo>
                    <a:pt x="382" y="368"/>
                  </a:lnTo>
                  <a:lnTo>
                    <a:pt x="383" y="367"/>
                  </a:lnTo>
                  <a:lnTo>
                    <a:pt x="385" y="365"/>
                  </a:lnTo>
                  <a:lnTo>
                    <a:pt x="434" y="281"/>
                  </a:lnTo>
                  <a:lnTo>
                    <a:pt x="435" y="277"/>
                  </a:lnTo>
                  <a:lnTo>
                    <a:pt x="435" y="273"/>
                  </a:lnTo>
                  <a:lnTo>
                    <a:pt x="433" y="267"/>
                  </a:lnTo>
                  <a:lnTo>
                    <a:pt x="428" y="263"/>
                  </a:lnTo>
                  <a:lnTo>
                    <a:pt x="389" y="241"/>
                  </a:lnTo>
                  <a:lnTo>
                    <a:pt x="390" y="227"/>
                  </a:lnTo>
                  <a:lnTo>
                    <a:pt x="391" y="213"/>
                  </a:lnTo>
                  <a:lnTo>
                    <a:pt x="390" y="199"/>
                  </a:lnTo>
                  <a:lnTo>
                    <a:pt x="389" y="185"/>
                  </a:lnTo>
                  <a:lnTo>
                    <a:pt x="428" y="160"/>
                  </a:lnTo>
                  <a:lnTo>
                    <a:pt x="430" y="159"/>
                  </a:lnTo>
                  <a:lnTo>
                    <a:pt x="433" y="158"/>
                  </a:lnTo>
                  <a:lnTo>
                    <a:pt x="434" y="156"/>
                  </a:lnTo>
                  <a:lnTo>
                    <a:pt x="435" y="15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60">
              <a:extLst>
                <a:ext uri="{FF2B5EF4-FFF2-40B4-BE49-F238E27FC236}">
                  <a16:creationId xmlns:a16="http://schemas.microsoft.com/office/drawing/2014/main" id="{3B632635-AE55-1449-96BE-D63F7FA8DA5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01713" y="3424238"/>
              <a:ext cx="61913" cy="61913"/>
            </a:xfrm>
            <a:custGeom>
              <a:avLst/>
              <a:gdLst>
                <a:gd name="T0" fmla="*/ 67 w 154"/>
                <a:gd name="T1" fmla="*/ 127 h 154"/>
                <a:gd name="T2" fmla="*/ 49 w 154"/>
                <a:gd name="T3" fmla="*/ 120 h 154"/>
                <a:gd name="T4" fmla="*/ 35 w 154"/>
                <a:gd name="T5" fmla="*/ 106 h 154"/>
                <a:gd name="T6" fmla="*/ 27 w 154"/>
                <a:gd name="T7" fmla="*/ 87 h 154"/>
                <a:gd name="T8" fmla="*/ 27 w 154"/>
                <a:gd name="T9" fmla="*/ 67 h 154"/>
                <a:gd name="T10" fmla="*/ 35 w 154"/>
                <a:gd name="T11" fmla="*/ 49 h 154"/>
                <a:gd name="T12" fmla="*/ 49 w 154"/>
                <a:gd name="T13" fmla="*/ 35 h 154"/>
                <a:gd name="T14" fmla="*/ 67 w 154"/>
                <a:gd name="T15" fmla="*/ 26 h 154"/>
                <a:gd name="T16" fmla="*/ 87 w 154"/>
                <a:gd name="T17" fmla="*/ 26 h 154"/>
                <a:gd name="T18" fmla="*/ 106 w 154"/>
                <a:gd name="T19" fmla="*/ 35 h 154"/>
                <a:gd name="T20" fmla="*/ 120 w 154"/>
                <a:gd name="T21" fmla="*/ 49 h 154"/>
                <a:gd name="T22" fmla="*/ 128 w 154"/>
                <a:gd name="T23" fmla="*/ 67 h 154"/>
                <a:gd name="T24" fmla="*/ 128 w 154"/>
                <a:gd name="T25" fmla="*/ 87 h 154"/>
                <a:gd name="T26" fmla="*/ 120 w 154"/>
                <a:gd name="T27" fmla="*/ 106 h 154"/>
                <a:gd name="T28" fmla="*/ 106 w 154"/>
                <a:gd name="T29" fmla="*/ 120 h 154"/>
                <a:gd name="T30" fmla="*/ 87 w 154"/>
                <a:gd name="T31" fmla="*/ 127 h 154"/>
                <a:gd name="T32" fmla="*/ 78 w 154"/>
                <a:gd name="T33" fmla="*/ 0 h 154"/>
                <a:gd name="T34" fmla="*/ 62 w 154"/>
                <a:gd name="T35" fmla="*/ 1 h 154"/>
                <a:gd name="T36" fmla="*/ 48 w 154"/>
                <a:gd name="T37" fmla="*/ 6 h 154"/>
                <a:gd name="T38" fmla="*/ 35 w 154"/>
                <a:gd name="T39" fmla="*/ 13 h 154"/>
                <a:gd name="T40" fmla="*/ 23 w 154"/>
                <a:gd name="T41" fmla="*/ 23 h 154"/>
                <a:gd name="T42" fmla="*/ 13 w 154"/>
                <a:gd name="T43" fmla="*/ 35 h 154"/>
                <a:gd name="T44" fmla="*/ 7 w 154"/>
                <a:gd name="T45" fmla="*/ 48 h 154"/>
                <a:gd name="T46" fmla="*/ 2 w 154"/>
                <a:gd name="T47" fmla="*/ 63 h 154"/>
                <a:gd name="T48" fmla="*/ 0 w 154"/>
                <a:gd name="T49" fmla="*/ 78 h 154"/>
                <a:gd name="T50" fmla="*/ 2 w 154"/>
                <a:gd name="T51" fmla="*/ 93 h 154"/>
                <a:gd name="T52" fmla="*/ 7 w 154"/>
                <a:gd name="T53" fmla="*/ 108 h 154"/>
                <a:gd name="T54" fmla="*/ 13 w 154"/>
                <a:gd name="T55" fmla="*/ 121 h 154"/>
                <a:gd name="T56" fmla="*/ 23 w 154"/>
                <a:gd name="T57" fmla="*/ 131 h 154"/>
                <a:gd name="T58" fmla="*/ 35 w 154"/>
                <a:gd name="T59" fmla="*/ 141 h 154"/>
                <a:gd name="T60" fmla="*/ 48 w 154"/>
                <a:gd name="T61" fmla="*/ 147 h 154"/>
                <a:gd name="T62" fmla="*/ 62 w 154"/>
                <a:gd name="T63" fmla="*/ 153 h 154"/>
                <a:gd name="T64" fmla="*/ 78 w 154"/>
                <a:gd name="T65" fmla="*/ 154 h 154"/>
                <a:gd name="T66" fmla="*/ 93 w 154"/>
                <a:gd name="T67" fmla="*/ 153 h 154"/>
                <a:gd name="T68" fmla="*/ 107 w 154"/>
                <a:gd name="T69" fmla="*/ 147 h 154"/>
                <a:gd name="T70" fmla="*/ 121 w 154"/>
                <a:gd name="T71" fmla="*/ 141 h 154"/>
                <a:gd name="T72" fmla="*/ 131 w 154"/>
                <a:gd name="T73" fmla="*/ 131 h 154"/>
                <a:gd name="T74" fmla="*/ 141 w 154"/>
                <a:gd name="T75" fmla="*/ 121 h 154"/>
                <a:gd name="T76" fmla="*/ 149 w 154"/>
                <a:gd name="T77" fmla="*/ 108 h 154"/>
                <a:gd name="T78" fmla="*/ 153 w 154"/>
                <a:gd name="T79" fmla="*/ 93 h 154"/>
                <a:gd name="T80" fmla="*/ 154 w 154"/>
                <a:gd name="T81" fmla="*/ 78 h 154"/>
                <a:gd name="T82" fmla="*/ 153 w 154"/>
                <a:gd name="T83" fmla="*/ 63 h 154"/>
                <a:gd name="T84" fmla="*/ 149 w 154"/>
                <a:gd name="T85" fmla="*/ 48 h 154"/>
                <a:gd name="T86" fmla="*/ 141 w 154"/>
                <a:gd name="T87" fmla="*/ 35 h 154"/>
                <a:gd name="T88" fmla="*/ 131 w 154"/>
                <a:gd name="T89" fmla="*/ 23 h 154"/>
                <a:gd name="T90" fmla="*/ 121 w 154"/>
                <a:gd name="T91" fmla="*/ 13 h 154"/>
                <a:gd name="T92" fmla="*/ 107 w 154"/>
                <a:gd name="T93" fmla="*/ 6 h 154"/>
                <a:gd name="T94" fmla="*/ 93 w 154"/>
                <a:gd name="T95" fmla="*/ 1 h 154"/>
                <a:gd name="T96" fmla="*/ 78 w 154"/>
                <a:gd name="T97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54" h="154">
                  <a:moveTo>
                    <a:pt x="78" y="128"/>
                  </a:moveTo>
                  <a:lnTo>
                    <a:pt x="67" y="127"/>
                  </a:lnTo>
                  <a:lnTo>
                    <a:pt x="57" y="125"/>
                  </a:lnTo>
                  <a:lnTo>
                    <a:pt x="49" y="120"/>
                  </a:lnTo>
                  <a:lnTo>
                    <a:pt x="41" y="113"/>
                  </a:lnTo>
                  <a:lnTo>
                    <a:pt x="35" y="106"/>
                  </a:lnTo>
                  <a:lnTo>
                    <a:pt x="29" y="97"/>
                  </a:lnTo>
                  <a:lnTo>
                    <a:pt x="27" y="87"/>
                  </a:lnTo>
                  <a:lnTo>
                    <a:pt x="26" y="78"/>
                  </a:lnTo>
                  <a:lnTo>
                    <a:pt x="27" y="67"/>
                  </a:lnTo>
                  <a:lnTo>
                    <a:pt x="29" y="57"/>
                  </a:lnTo>
                  <a:lnTo>
                    <a:pt x="35" y="49"/>
                  </a:lnTo>
                  <a:lnTo>
                    <a:pt x="41" y="41"/>
                  </a:lnTo>
                  <a:lnTo>
                    <a:pt x="49" y="35"/>
                  </a:lnTo>
                  <a:lnTo>
                    <a:pt x="57" y="29"/>
                  </a:lnTo>
                  <a:lnTo>
                    <a:pt x="67" y="26"/>
                  </a:lnTo>
                  <a:lnTo>
                    <a:pt x="78" y="25"/>
                  </a:lnTo>
                  <a:lnTo>
                    <a:pt x="87" y="26"/>
                  </a:lnTo>
                  <a:lnTo>
                    <a:pt x="97" y="29"/>
                  </a:lnTo>
                  <a:lnTo>
                    <a:pt x="106" y="35"/>
                  </a:lnTo>
                  <a:lnTo>
                    <a:pt x="113" y="41"/>
                  </a:lnTo>
                  <a:lnTo>
                    <a:pt x="120" y="49"/>
                  </a:lnTo>
                  <a:lnTo>
                    <a:pt x="125" y="57"/>
                  </a:lnTo>
                  <a:lnTo>
                    <a:pt x="128" y="67"/>
                  </a:lnTo>
                  <a:lnTo>
                    <a:pt x="129" y="78"/>
                  </a:lnTo>
                  <a:lnTo>
                    <a:pt x="128" y="87"/>
                  </a:lnTo>
                  <a:lnTo>
                    <a:pt x="125" y="97"/>
                  </a:lnTo>
                  <a:lnTo>
                    <a:pt x="120" y="106"/>
                  </a:lnTo>
                  <a:lnTo>
                    <a:pt x="113" y="113"/>
                  </a:lnTo>
                  <a:lnTo>
                    <a:pt x="106" y="120"/>
                  </a:lnTo>
                  <a:lnTo>
                    <a:pt x="97" y="125"/>
                  </a:lnTo>
                  <a:lnTo>
                    <a:pt x="87" y="127"/>
                  </a:lnTo>
                  <a:lnTo>
                    <a:pt x="78" y="128"/>
                  </a:lnTo>
                  <a:close/>
                  <a:moveTo>
                    <a:pt x="78" y="0"/>
                  </a:moveTo>
                  <a:lnTo>
                    <a:pt x="69" y="0"/>
                  </a:lnTo>
                  <a:lnTo>
                    <a:pt x="62" y="1"/>
                  </a:lnTo>
                  <a:lnTo>
                    <a:pt x="54" y="4"/>
                  </a:lnTo>
                  <a:lnTo>
                    <a:pt x="48" y="6"/>
                  </a:lnTo>
                  <a:lnTo>
                    <a:pt x="40" y="9"/>
                  </a:lnTo>
                  <a:lnTo>
                    <a:pt x="35" y="13"/>
                  </a:lnTo>
                  <a:lnTo>
                    <a:pt x="28" y="18"/>
                  </a:lnTo>
                  <a:lnTo>
                    <a:pt x="23" y="23"/>
                  </a:lnTo>
                  <a:lnTo>
                    <a:pt x="18" y="28"/>
                  </a:lnTo>
                  <a:lnTo>
                    <a:pt x="13" y="35"/>
                  </a:lnTo>
                  <a:lnTo>
                    <a:pt x="10" y="41"/>
                  </a:lnTo>
                  <a:lnTo>
                    <a:pt x="7" y="48"/>
                  </a:lnTo>
                  <a:lnTo>
                    <a:pt x="4" y="55"/>
                  </a:lnTo>
                  <a:lnTo>
                    <a:pt x="2" y="63"/>
                  </a:lnTo>
                  <a:lnTo>
                    <a:pt x="0" y="70"/>
                  </a:lnTo>
                  <a:lnTo>
                    <a:pt x="0" y="78"/>
                  </a:lnTo>
                  <a:lnTo>
                    <a:pt x="0" y="85"/>
                  </a:lnTo>
                  <a:lnTo>
                    <a:pt x="2" y="93"/>
                  </a:lnTo>
                  <a:lnTo>
                    <a:pt x="4" y="100"/>
                  </a:lnTo>
                  <a:lnTo>
                    <a:pt x="7" y="108"/>
                  </a:lnTo>
                  <a:lnTo>
                    <a:pt x="10" y="114"/>
                  </a:lnTo>
                  <a:lnTo>
                    <a:pt x="13" y="121"/>
                  </a:lnTo>
                  <a:lnTo>
                    <a:pt x="18" y="126"/>
                  </a:lnTo>
                  <a:lnTo>
                    <a:pt x="23" y="131"/>
                  </a:lnTo>
                  <a:lnTo>
                    <a:pt x="28" y="137"/>
                  </a:lnTo>
                  <a:lnTo>
                    <a:pt x="35" y="141"/>
                  </a:lnTo>
                  <a:lnTo>
                    <a:pt x="40" y="144"/>
                  </a:lnTo>
                  <a:lnTo>
                    <a:pt x="48" y="147"/>
                  </a:lnTo>
                  <a:lnTo>
                    <a:pt x="54" y="151"/>
                  </a:lnTo>
                  <a:lnTo>
                    <a:pt x="62" y="153"/>
                  </a:lnTo>
                  <a:lnTo>
                    <a:pt x="69" y="154"/>
                  </a:lnTo>
                  <a:lnTo>
                    <a:pt x="78" y="154"/>
                  </a:lnTo>
                  <a:lnTo>
                    <a:pt x="85" y="154"/>
                  </a:lnTo>
                  <a:lnTo>
                    <a:pt x="93" y="153"/>
                  </a:lnTo>
                  <a:lnTo>
                    <a:pt x="100" y="151"/>
                  </a:lnTo>
                  <a:lnTo>
                    <a:pt x="107" y="147"/>
                  </a:lnTo>
                  <a:lnTo>
                    <a:pt x="114" y="144"/>
                  </a:lnTo>
                  <a:lnTo>
                    <a:pt x="121" y="141"/>
                  </a:lnTo>
                  <a:lnTo>
                    <a:pt x="126" y="137"/>
                  </a:lnTo>
                  <a:lnTo>
                    <a:pt x="131" y="131"/>
                  </a:lnTo>
                  <a:lnTo>
                    <a:pt x="137" y="126"/>
                  </a:lnTo>
                  <a:lnTo>
                    <a:pt x="141" y="121"/>
                  </a:lnTo>
                  <a:lnTo>
                    <a:pt x="145" y="114"/>
                  </a:lnTo>
                  <a:lnTo>
                    <a:pt x="149" y="108"/>
                  </a:lnTo>
                  <a:lnTo>
                    <a:pt x="151" y="100"/>
                  </a:lnTo>
                  <a:lnTo>
                    <a:pt x="153" y="93"/>
                  </a:lnTo>
                  <a:lnTo>
                    <a:pt x="154" y="85"/>
                  </a:lnTo>
                  <a:lnTo>
                    <a:pt x="154" y="78"/>
                  </a:lnTo>
                  <a:lnTo>
                    <a:pt x="154" y="70"/>
                  </a:lnTo>
                  <a:lnTo>
                    <a:pt x="153" y="63"/>
                  </a:lnTo>
                  <a:lnTo>
                    <a:pt x="151" y="55"/>
                  </a:lnTo>
                  <a:lnTo>
                    <a:pt x="149" y="48"/>
                  </a:lnTo>
                  <a:lnTo>
                    <a:pt x="145" y="41"/>
                  </a:lnTo>
                  <a:lnTo>
                    <a:pt x="141" y="35"/>
                  </a:lnTo>
                  <a:lnTo>
                    <a:pt x="137" y="28"/>
                  </a:lnTo>
                  <a:lnTo>
                    <a:pt x="131" y="23"/>
                  </a:lnTo>
                  <a:lnTo>
                    <a:pt x="126" y="18"/>
                  </a:lnTo>
                  <a:lnTo>
                    <a:pt x="121" y="13"/>
                  </a:lnTo>
                  <a:lnTo>
                    <a:pt x="114" y="9"/>
                  </a:lnTo>
                  <a:lnTo>
                    <a:pt x="107" y="6"/>
                  </a:lnTo>
                  <a:lnTo>
                    <a:pt x="100" y="4"/>
                  </a:lnTo>
                  <a:lnTo>
                    <a:pt x="93" y="1"/>
                  </a:lnTo>
                  <a:lnTo>
                    <a:pt x="85" y="0"/>
                  </a:lnTo>
                  <a:lnTo>
                    <a:pt x="7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3352BE52-96BF-2F49-9F51-1C71A497C3AF}"/>
              </a:ext>
            </a:extLst>
          </p:cNvPr>
          <p:cNvGrpSpPr/>
          <p:nvPr/>
        </p:nvGrpSpPr>
        <p:grpSpPr>
          <a:xfrm>
            <a:off x="407368" y="6083416"/>
            <a:ext cx="287338" cy="287338"/>
            <a:chOff x="4319588" y="2492375"/>
            <a:chExt cx="287338" cy="287338"/>
          </a:xfrm>
          <a:solidFill>
            <a:srgbClr val="002060"/>
          </a:solidFill>
        </p:grpSpPr>
        <p:sp>
          <p:nvSpPr>
            <p:cNvPr id="143" name="Freeform 372">
              <a:extLst>
                <a:ext uri="{FF2B5EF4-FFF2-40B4-BE49-F238E27FC236}">
                  <a16:creationId xmlns:a16="http://schemas.microsoft.com/office/drawing/2014/main" id="{8495B800-615B-2545-BE44-C6DE812B92EF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4" name="Freeform 373">
              <a:extLst>
                <a:ext uri="{FF2B5EF4-FFF2-40B4-BE49-F238E27FC236}">
                  <a16:creationId xmlns:a16="http://schemas.microsoft.com/office/drawing/2014/main" id="{A9738394-8E8F-4145-A7E7-575EE8BB9F6E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45" name="Freeform: Shape 12">
            <a:extLst>
              <a:ext uri="{FF2B5EF4-FFF2-40B4-BE49-F238E27FC236}">
                <a16:creationId xmlns:a16="http://schemas.microsoft.com/office/drawing/2014/main" id="{6C9C729E-40F0-3443-ABC4-7F755A2685BE}"/>
              </a:ext>
            </a:extLst>
          </p:cNvPr>
          <p:cNvSpPr/>
          <p:nvPr/>
        </p:nvSpPr>
        <p:spPr>
          <a:xfrm>
            <a:off x="5731115" y="1071912"/>
            <a:ext cx="6392741" cy="5638670"/>
          </a:xfrm>
          <a:custGeom>
            <a:avLst/>
            <a:gdLst>
              <a:gd name="connsiteX0" fmla="*/ 9526 w 3470338"/>
              <a:gd name="connsiteY0" fmla="*/ 0 h 6346429"/>
              <a:gd name="connsiteX1" fmla="*/ 3470338 w 3470338"/>
              <a:gd name="connsiteY1" fmla="*/ 0 h 6346429"/>
              <a:gd name="connsiteX2" fmla="*/ 3470338 w 3470338"/>
              <a:gd name="connsiteY2" fmla="*/ 6346429 h 6346429"/>
              <a:gd name="connsiteX3" fmla="*/ 9526 w 3470338"/>
              <a:gd name="connsiteY3" fmla="*/ 6346429 h 6346429"/>
              <a:gd name="connsiteX4" fmla="*/ 7830 w 3470338"/>
              <a:gd name="connsiteY4" fmla="*/ 5754489 h 6346429"/>
              <a:gd name="connsiteX5" fmla="*/ 1066800 w 3470338"/>
              <a:gd name="connsiteY5" fmla="*/ 5754489 h 6346429"/>
              <a:gd name="connsiteX6" fmla="*/ 1066800 w 3470338"/>
              <a:gd name="connsiteY6" fmla="*/ 3173214 h 6346429"/>
              <a:gd name="connsiteX7" fmla="*/ 437 w 3470338"/>
              <a:gd name="connsiteY7" fmla="*/ 3173214 h 6346429"/>
              <a:gd name="connsiteX8" fmla="*/ 0 w 3470338"/>
              <a:gd name="connsiteY8" fmla="*/ 3020814 h 6346429"/>
              <a:gd name="connsiteX9" fmla="*/ 9526 w 3470338"/>
              <a:gd name="connsiteY9" fmla="*/ 0 h 6346429"/>
              <a:gd name="connsiteX0" fmla="*/ 9526 w 3470338"/>
              <a:gd name="connsiteY0" fmla="*/ 0 h 6346429"/>
              <a:gd name="connsiteX1" fmla="*/ 3470338 w 3470338"/>
              <a:gd name="connsiteY1" fmla="*/ 0 h 6346429"/>
              <a:gd name="connsiteX2" fmla="*/ 3470338 w 3470338"/>
              <a:gd name="connsiteY2" fmla="*/ 6346429 h 6346429"/>
              <a:gd name="connsiteX3" fmla="*/ 9526 w 3470338"/>
              <a:gd name="connsiteY3" fmla="*/ 6346429 h 6346429"/>
              <a:gd name="connsiteX4" fmla="*/ 7830 w 3470338"/>
              <a:gd name="connsiteY4" fmla="*/ 5754489 h 6346429"/>
              <a:gd name="connsiteX5" fmla="*/ 1066800 w 3470338"/>
              <a:gd name="connsiteY5" fmla="*/ 5754489 h 6346429"/>
              <a:gd name="connsiteX6" fmla="*/ 437 w 3470338"/>
              <a:gd name="connsiteY6" fmla="*/ 3173214 h 6346429"/>
              <a:gd name="connsiteX7" fmla="*/ 0 w 3470338"/>
              <a:gd name="connsiteY7" fmla="*/ 3020814 h 6346429"/>
              <a:gd name="connsiteX8" fmla="*/ 9526 w 3470338"/>
              <a:gd name="connsiteY8" fmla="*/ 0 h 6346429"/>
              <a:gd name="connsiteX0" fmla="*/ 1066800 w 3470338"/>
              <a:gd name="connsiteY0" fmla="*/ 5754489 h 6346429"/>
              <a:gd name="connsiteX1" fmla="*/ 437 w 3470338"/>
              <a:gd name="connsiteY1" fmla="*/ 3173214 h 6346429"/>
              <a:gd name="connsiteX2" fmla="*/ 0 w 3470338"/>
              <a:gd name="connsiteY2" fmla="*/ 3020814 h 6346429"/>
              <a:gd name="connsiteX3" fmla="*/ 9526 w 3470338"/>
              <a:gd name="connsiteY3" fmla="*/ 0 h 6346429"/>
              <a:gd name="connsiteX4" fmla="*/ 3470338 w 3470338"/>
              <a:gd name="connsiteY4" fmla="*/ 0 h 6346429"/>
              <a:gd name="connsiteX5" fmla="*/ 3470338 w 3470338"/>
              <a:gd name="connsiteY5" fmla="*/ 6346429 h 6346429"/>
              <a:gd name="connsiteX6" fmla="*/ 9526 w 3470338"/>
              <a:gd name="connsiteY6" fmla="*/ 6346429 h 6346429"/>
              <a:gd name="connsiteX7" fmla="*/ 7830 w 3470338"/>
              <a:gd name="connsiteY7" fmla="*/ 5754489 h 6346429"/>
              <a:gd name="connsiteX8" fmla="*/ 1158240 w 3470338"/>
              <a:gd name="connsiteY8" fmla="*/ 5845929 h 6346429"/>
              <a:gd name="connsiteX0" fmla="*/ 437 w 3470338"/>
              <a:gd name="connsiteY0" fmla="*/ 3173214 h 6346429"/>
              <a:gd name="connsiteX1" fmla="*/ 0 w 3470338"/>
              <a:gd name="connsiteY1" fmla="*/ 3020814 h 6346429"/>
              <a:gd name="connsiteX2" fmla="*/ 9526 w 3470338"/>
              <a:gd name="connsiteY2" fmla="*/ 0 h 6346429"/>
              <a:gd name="connsiteX3" fmla="*/ 3470338 w 3470338"/>
              <a:gd name="connsiteY3" fmla="*/ 0 h 6346429"/>
              <a:gd name="connsiteX4" fmla="*/ 3470338 w 3470338"/>
              <a:gd name="connsiteY4" fmla="*/ 6346429 h 6346429"/>
              <a:gd name="connsiteX5" fmla="*/ 9526 w 3470338"/>
              <a:gd name="connsiteY5" fmla="*/ 6346429 h 6346429"/>
              <a:gd name="connsiteX6" fmla="*/ 7830 w 3470338"/>
              <a:gd name="connsiteY6" fmla="*/ 5754489 h 6346429"/>
              <a:gd name="connsiteX7" fmla="*/ 1158240 w 3470338"/>
              <a:gd name="connsiteY7" fmla="*/ 5845929 h 6346429"/>
              <a:gd name="connsiteX0" fmla="*/ 437 w 3470338"/>
              <a:gd name="connsiteY0" fmla="*/ 3173214 h 6346429"/>
              <a:gd name="connsiteX1" fmla="*/ 0 w 3470338"/>
              <a:gd name="connsiteY1" fmla="*/ 3020814 h 6346429"/>
              <a:gd name="connsiteX2" fmla="*/ 9526 w 3470338"/>
              <a:gd name="connsiteY2" fmla="*/ 0 h 6346429"/>
              <a:gd name="connsiteX3" fmla="*/ 3470338 w 3470338"/>
              <a:gd name="connsiteY3" fmla="*/ 0 h 6346429"/>
              <a:gd name="connsiteX4" fmla="*/ 3470338 w 3470338"/>
              <a:gd name="connsiteY4" fmla="*/ 6346429 h 6346429"/>
              <a:gd name="connsiteX5" fmla="*/ 9526 w 3470338"/>
              <a:gd name="connsiteY5" fmla="*/ 6346429 h 6346429"/>
              <a:gd name="connsiteX6" fmla="*/ 7830 w 3470338"/>
              <a:gd name="connsiteY6" fmla="*/ 5754489 h 6346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70338" h="6346429">
                <a:moveTo>
                  <a:pt x="437" y="3173214"/>
                </a:moveTo>
                <a:cubicBezTo>
                  <a:pt x="291" y="3122414"/>
                  <a:pt x="146" y="3071614"/>
                  <a:pt x="0" y="3020814"/>
                </a:cubicBezTo>
                <a:cubicBezTo>
                  <a:pt x="3175" y="2013876"/>
                  <a:pt x="6351" y="1006938"/>
                  <a:pt x="9526" y="0"/>
                </a:cubicBezTo>
                <a:lnTo>
                  <a:pt x="3470338" y="0"/>
                </a:lnTo>
                <a:lnTo>
                  <a:pt x="3470338" y="6346429"/>
                </a:lnTo>
                <a:lnTo>
                  <a:pt x="9526" y="6346429"/>
                </a:lnTo>
                <a:cubicBezTo>
                  <a:pt x="8961" y="6149116"/>
                  <a:pt x="8395" y="5951802"/>
                  <a:pt x="7830" y="5754489"/>
                </a:cubicBezTo>
              </a:path>
            </a:pathLst>
          </a:cu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39EDC5D-516C-8042-9A8F-7E4657C60D5F}"/>
              </a:ext>
            </a:extLst>
          </p:cNvPr>
          <p:cNvSpPr txBox="1"/>
          <p:nvPr/>
        </p:nvSpPr>
        <p:spPr>
          <a:xfrm>
            <a:off x="5861229" y="1105426"/>
            <a:ext cx="603545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Guiding questions</a:t>
            </a:r>
          </a:p>
          <a:p>
            <a:pPr fontAlgn="base"/>
            <a:r>
              <a:rPr lang="en-US" dirty="0"/>
              <a:t>What topic are you exploring?</a:t>
            </a:r>
          </a:p>
          <a:p>
            <a:pPr fontAlgn="base"/>
            <a:r>
              <a:rPr lang="en-US" dirty="0"/>
              <a:t>What is the problem you are trying to solve?</a:t>
            </a:r>
          </a:p>
          <a:p>
            <a:pPr fontAlgn="base"/>
            <a:r>
              <a:rPr lang="en-US" dirty="0"/>
              <a:t>What metrics will you use to measure your data ?</a:t>
            </a:r>
          </a:p>
          <a:p>
            <a:pPr fontAlgn="base"/>
            <a:r>
              <a:rPr lang="en-US" dirty="0"/>
              <a:t>Who are the stakeholders?</a:t>
            </a:r>
          </a:p>
          <a:p>
            <a:pPr fontAlgn="base"/>
            <a:r>
              <a:rPr lang="en-US" dirty="0"/>
              <a:t> Who is your audience?</a:t>
            </a:r>
          </a:p>
          <a:p>
            <a:pPr fontAlgn="base"/>
            <a:r>
              <a:rPr lang="en-US" dirty="0"/>
              <a:t>How can your insights help your client make decisions?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84FBF35-8E4C-2E49-BC3E-31E3DC5425F0}"/>
              </a:ext>
            </a:extLst>
          </p:cNvPr>
          <p:cNvSpPr txBox="1"/>
          <p:nvPr/>
        </p:nvSpPr>
        <p:spPr>
          <a:xfrm>
            <a:off x="5853707" y="3426504"/>
            <a:ext cx="64470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Key tasks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/>
              <a:t>Identify the industry of fucus, business task or case, business questions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/>
              <a:t>Determine key stakeholders 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/>
              <a:t>Choose a dataset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/>
              <a:t>Establish metrics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/>
              <a:t>Creating analysis plan</a:t>
            </a:r>
          </a:p>
          <a:p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A32D221-88DE-EA48-8C21-E9DFC100C14E}"/>
              </a:ext>
            </a:extLst>
          </p:cNvPr>
          <p:cNvSpPr txBox="1"/>
          <p:nvPr/>
        </p:nvSpPr>
        <p:spPr>
          <a:xfrm>
            <a:off x="5807577" y="5611606"/>
            <a:ext cx="51486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Deliverables</a:t>
            </a:r>
          </a:p>
          <a:p>
            <a:r>
              <a:rPr lang="en-US" dirty="0"/>
              <a:t>A clear statement of the business task you have selected to investigate</a:t>
            </a:r>
          </a:p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127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" grpId="0" animBg="1"/>
      <p:bldP spid="127" grpId="0" animBg="1"/>
      <p:bldP spid="15" grpId="0"/>
      <p:bldP spid="17" grpId="0"/>
      <p:bldP spid="18" grpId="0"/>
      <p:bldP spid="135" grpId="0"/>
      <p:bldP spid="136" grpId="0" animBg="1"/>
      <p:bldP spid="145" grpId="0" animBg="1"/>
      <p:bldP spid="19" grpId="0"/>
      <p:bldP spid="20" grpId="0"/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F7C75CD-FE2F-4E4E-A9F9-F46B98C972DE}"/>
              </a:ext>
            </a:extLst>
          </p:cNvPr>
          <p:cNvSpPr/>
          <p:nvPr/>
        </p:nvSpPr>
        <p:spPr>
          <a:xfrm>
            <a:off x="0" y="280434"/>
            <a:ext cx="12192000" cy="55245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		Where to find your dataset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F0A0E82-B17E-4B49-A342-E2B8F1A3DF18}"/>
              </a:ext>
            </a:extLst>
          </p:cNvPr>
          <p:cNvGrpSpPr/>
          <p:nvPr/>
        </p:nvGrpSpPr>
        <p:grpSpPr>
          <a:xfrm>
            <a:off x="271463" y="171450"/>
            <a:ext cx="790575" cy="742950"/>
            <a:chOff x="11182350" y="171450"/>
            <a:chExt cx="790575" cy="742950"/>
          </a:xfrm>
          <a:solidFill>
            <a:schemeClr val="tx1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F72B4E8-CC46-D843-AAD9-25851C18A7B4}"/>
                </a:ext>
              </a:extLst>
            </p:cNvPr>
            <p:cNvSpPr/>
            <p:nvPr/>
          </p:nvSpPr>
          <p:spPr>
            <a:xfrm>
              <a:off x="11182350" y="171450"/>
              <a:ext cx="742950" cy="742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ight Triangle 4">
              <a:extLst>
                <a:ext uri="{FF2B5EF4-FFF2-40B4-BE49-F238E27FC236}">
                  <a16:creationId xmlns:a16="http://schemas.microsoft.com/office/drawing/2014/main" id="{729FC73F-AD63-8D4D-9EE9-3276C9E7BF9E}"/>
                </a:ext>
              </a:extLst>
            </p:cNvPr>
            <p:cNvSpPr/>
            <p:nvPr/>
          </p:nvSpPr>
          <p:spPr>
            <a:xfrm>
              <a:off x="11925300" y="171450"/>
              <a:ext cx="47625" cy="9525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ight Triangle 5">
              <a:extLst>
                <a:ext uri="{FF2B5EF4-FFF2-40B4-BE49-F238E27FC236}">
                  <a16:creationId xmlns:a16="http://schemas.microsoft.com/office/drawing/2014/main" id="{F476FC79-385F-E347-8FEA-5B678A64A4FE}"/>
                </a:ext>
              </a:extLst>
            </p:cNvPr>
            <p:cNvSpPr/>
            <p:nvPr/>
          </p:nvSpPr>
          <p:spPr>
            <a:xfrm flipV="1">
              <a:off x="11925300" y="819150"/>
              <a:ext cx="47625" cy="9525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B1AF18C-0336-B94E-A3F5-8B0D0351A9A7}"/>
              </a:ext>
            </a:extLst>
          </p:cNvPr>
          <p:cNvGrpSpPr/>
          <p:nvPr/>
        </p:nvGrpSpPr>
        <p:grpSpPr>
          <a:xfrm>
            <a:off x="451715" y="377056"/>
            <a:ext cx="382447" cy="331736"/>
            <a:chOff x="304800" y="822325"/>
            <a:chExt cx="287338" cy="249238"/>
          </a:xfrm>
          <a:solidFill>
            <a:schemeClr val="bg1"/>
          </a:solidFill>
        </p:grpSpPr>
        <p:sp>
          <p:nvSpPr>
            <p:cNvPr id="8" name="Freeform 23">
              <a:extLst>
                <a:ext uri="{FF2B5EF4-FFF2-40B4-BE49-F238E27FC236}">
                  <a16:creationId xmlns:a16="http://schemas.microsoft.com/office/drawing/2014/main" id="{D6D2A8A0-97DA-6949-82A9-BFAA7166D3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3375" y="957263"/>
              <a:ext cx="76200" cy="57150"/>
            </a:xfrm>
            <a:custGeom>
              <a:avLst/>
              <a:gdLst>
                <a:gd name="T0" fmla="*/ 211 w 241"/>
                <a:gd name="T1" fmla="*/ 151 h 181"/>
                <a:gd name="T2" fmla="*/ 30 w 241"/>
                <a:gd name="T3" fmla="*/ 151 h 181"/>
                <a:gd name="T4" fmla="*/ 30 w 241"/>
                <a:gd name="T5" fmla="*/ 30 h 181"/>
                <a:gd name="T6" fmla="*/ 211 w 241"/>
                <a:gd name="T7" fmla="*/ 30 h 181"/>
                <a:gd name="T8" fmla="*/ 211 w 241"/>
                <a:gd name="T9" fmla="*/ 151 h 181"/>
                <a:gd name="T10" fmla="*/ 226 w 241"/>
                <a:gd name="T11" fmla="*/ 0 h 181"/>
                <a:gd name="T12" fmla="*/ 15 w 241"/>
                <a:gd name="T13" fmla="*/ 0 h 181"/>
                <a:gd name="T14" fmla="*/ 12 w 241"/>
                <a:gd name="T15" fmla="*/ 0 h 181"/>
                <a:gd name="T16" fmla="*/ 9 w 241"/>
                <a:gd name="T17" fmla="*/ 1 h 181"/>
                <a:gd name="T18" fmla="*/ 7 w 241"/>
                <a:gd name="T19" fmla="*/ 2 h 181"/>
                <a:gd name="T20" fmla="*/ 4 w 241"/>
                <a:gd name="T21" fmla="*/ 4 h 181"/>
                <a:gd name="T22" fmla="*/ 2 w 241"/>
                <a:gd name="T23" fmla="*/ 6 h 181"/>
                <a:gd name="T24" fmla="*/ 1 w 241"/>
                <a:gd name="T25" fmla="*/ 8 h 181"/>
                <a:gd name="T26" fmla="*/ 0 w 241"/>
                <a:gd name="T27" fmla="*/ 12 h 181"/>
                <a:gd name="T28" fmla="*/ 0 w 241"/>
                <a:gd name="T29" fmla="*/ 15 h 181"/>
                <a:gd name="T30" fmla="*/ 0 w 241"/>
                <a:gd name="T31" fmla="*/ 166 h 181"/>
                <a:gd name="T32" fmla="*/ 0 w 241"/>
                <a:gd name="T33" fmla="*/ 169 h 181"/>
                <a:gd name="T34" fmla="*/ 1 w 241"/>
                <a:gd name="T35" fmla="*/ 171 h 181"/>
                <a:gd name="T36" fmla="*/ 2 w 241"/>
                <a:gd name="T37" fmla="*/ 175 h 181"/>
                <a:gd name="T38" fmla="*/ 4 w 241"/>
                <a:gd name="T39" fmla="*/ 177 h 181"/>
                <a:gd name="T40" fmla="*/ 7 w 241"/>
                <a:gd name="T41" fmla="*/ 179 h 181"/>
                <a:gd name="T42" fmla="*/ 9 w 241"/>
                <a:gd name="T43" fmla="*/ 180 h 181"/>
                <a:gd name="T44" fmla="*/ 12 w 241"/>
                <a:gd name="T45" fmla="*/ 181 h 181"/>
                <a:gd name="T46" fmla="*/ 15 w 241"/>
                <a:gd name="T47" fmla="*/ 181 h 181"/>
                <a:gd name="T48" fmla="*/ 226 w 241"/>
                <a:gd name="T49" fmla="*/ 181 h 181"/>
                <a:gd name="T50" fmla="*/ 230 w 241"/>
                <a:gd name="T51" fmla="*/ 181 h 181"/>
                <a:gd name="T52" fmla="*/ 233 w 241"/>
                <a:gd name="T53" fmla="*/ 180 h 181"/>
                <a:gd name="T54" fmla="*/ 235 w 241"/>
                <a:gd name="T55" fmla="*/ 178 h 181"/>
                <a:gd name="T56" fmla="*/ 237 w 241"/>
                <a:gd name="T57" fmla="*/ 177 h 181"/>
                <a:gd name="T58" fmla="*/ 239 w 241"/>
                <a:gd name="T59" fmla="*/ 175 h 181"/>
                <a:gd name="T60" fmla="*/ 240 w 241"/>
                <a:gd name="T61" fmla="*/ 171 h 181"/>
                <a:gd name="T62" fmla="*/ 241 w 241"/>
                <a:gd name="T63" fmla="*/ 169 h 181"/>
                <a:gd name="T64" fmla="*/ 241 w 241"/>
                <a:gd name="T65" fmla="*/ 166 h 181"/>
                <a:gd name="T66" fmla="*/ 241 w 241"/>
                <a:gd name="T67" fmla="*/ 15 h 181"/>
                <a:gd name="T68" fmla="*/ 241 w 241"/>
                <a:gd name="T69" fmla="*/ 12 h 181"/>
                <a:gd name="T70" fmla="*/ 240 w 241"/>
                <a:gd name="T71" fmla="*/ 8 h 181"/>
                <a:gd name="T72" fmla="*/ 239 w 241"/>
                <a:gd name="T73" fmla="*/ 6 h 181"/>
                <a:gd name="T74" fmla="*/ 237 w 241"/>
                <a:gd name="T75" fmla="*/ 4 h 181"/>
                <a:gd name="T76" fmla="*/ 235 w 241"/>
                <a:gd name="T77" fmla="*/ 2 h 181"/>
                <a:gd name="T78" fmla="*/ 233 w 241"/>
                <a:gd name="T79" fmla="*/ 1 h 181"/>
                <a:gd name="T80" fmla="*/ 230 w 241"/>
                <a:gd name="T81" fmla="*/ 0 h 181"/>
                <a:gd name="T82" fmla="*/ 226 w 241"/>
                <a:gd name="T83" fmla="*/ 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1" h="181">
                  <a:moveTo>
                    <a:pt x="211" y="151"/>
                  </a:moveTo>
                  <a:lnTo>
                    <a:pt x="30" y="151"/>
                  </a:lnTo>
                  <a:lnTo>
                    <a:pt x="30" y="30"/>
                  </a:lnTo>
                  <a:lnTo>
                    <a:pt x="211" y="30"/>
                  </a:lnTo>
                  <a:lnTo>
                    <a:pt x="211" y="151"/>
                  </a:lnTo>
                  <a:close/>
                  <a:moveTo>
                    <a:pt x="226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166"/>
                  </a:lnTo>
                  <a:lnTo>
                    <a:pt x="0" y="169"/>
                  </a:lnTo>
                  <a:lnTo>
                    <a:pt x="1" y="171"/>
                  </a:lnTo>
                  <a:lnTo>
                    <a:pt x="2" y="175"/>
                  </a:lnTo>
                  <a:lnTo>
                    <a:pt x="4" y="177"/>
                  </a:lnTo>
                  <a:lnTo>
                    <a:pt x="7" y="179"/>
                  </a:lnTo>
                  <a:lnTo>
                    <a:pt x="9" y="180"/>
                  </a:lnTo>
                  <a:lnTo>
                    <a:pt x="12" y="181"/>
                  </a:lnTo>
                  <a:lnTo>
                    <a:pt x="15" y="181"/>
                  </a:lnTo>
                  <a:lnTo>
                    <a:pt x="226" y="181"/>
                  </a:lnTo>
                  <a:lnTo>
                    <a:pt x="230" y="181"/>
                  </a:lnTo>
                  <a:lnTo>
                    <a:pt x="233" y="180"/>
                  </a:lnTo>
                  <a:lnTo>
                    <a:pt x="235" y="178"/>
                  </a:lnTo>
                  <a:lnTo>
                    <a:pt x="237" y="177"/>
                  </a:lnTo>
                  <a:lnTo>
                    <a:pt x="239" y="175"/>
                  </a:lnTo>
                  <a:lnTo>
                    <a:pt x="240" y="171"/>
                  </a:lnTo>
                  <a:lnTo>
                    <a:pt x="241" y="169"/>
                  </a:lnTo>
                  <a:lnTo>
                    <a:pt x="241" y="166"/>
                  </a:lnTo>
                  <a:lnTo>
                    <a:pt x="241" y="15"/>
                  </a:lnTo>
                  <a:lnTo>
                    <a:pt x="241" y="12"/>
                  </a:lnTo>
                  <a:lnTo>
                    <a:pt x="240" y="8"/>
                  </a:lnTo>
                  <a:lnTo>
                    <a:pt x="239" y="6"/>
                  </a:lnTo>
                  <a:lnTo>
                    <a:pt x="237" y="4"/>
                  </a:lnTo>
                  <a:lnTo>
                    <a:pt x="235" y="2"/>
                  </a:lnTo>
                  <a:lnTo>
                    <a:pt x="233" y="1"/>
                  </a:lnTo>
                  <a:lnTo>
                    <a:pt x="230" y="0"/>
                  </a:lnTo>
                  <a:lnTo>
                    <a:pt x="22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4">
              <a:extLst>
                <a:ext uri="{FF2B5EF4-FFF2-40B4-BE49-F238E27FC236}">
                  <a16:creationId xmlns:a16="http://schemas.microsoft.com/office/drawing/2014/main" id="{E75C2230-85E2-DD44-A386-4D801D2F5F7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9575" y="841375"/>
              <a:ext cx="77788" cy="57150"/>
            </a:xfrm>
            <a:custGeom>
              <a:avLst/>
              <a:gdLst>
                <a:gd name="T0" fmla="*/ 213 w 243"/>
                <a:gd name="T1" fmla="*/ 152 h 182"/>
                <a:gd name="T2" fmla="*/ 32 w 243"/>
                <a:gd name="T3" fmla="*/ 152 h 182"/>
                <a:gd name="T4" fmla="*/ 32 w 243"/>
                <a:gd name="T5" fmla="*/ 30 h 182"/>
                <a:gd name="T6" fmla="*/ 213 w 243"/>
                <a:gd name="T7" fmla="*/ 30 h 182"/>
                <a:gd name="T8" fmla="*/ 213 w 243"/>
                <a:gd name="T9" fmla="*/ 152 h 182"/>
                <a:gd name="T10" fmla="*/ 228 w 243"/>
                <a:gd name="T11" fmla="*/ 0 h 182"/>
                <a:gd name="T12" fmla="*/ 15 w 243"/>
                <a:gd name="T13" fmla="*/ 0 h 182"/>
                <a:gd name="T14" fmla="*/ 13 w 243"/>
                <a:gd name="T15" fmla="*/ 0 h 182"/>
                <a:gd name="T16" fmla="*/ 10 w 243"/>
                <a:gd name="T17" fmla="*/ 1 h 182"/>
                <a:gd name="T18" fmla="*/ 8 w 243"/>
                <a:gd name="T19" fmla="*/ 3 h 182"/>
                <a:gd name="T20" fmla="*/ 6 w 243"/>
                <a:gd name="T21" fmla="*/ 5 h 182"/>
                <a:gd name="T22" fmla="*/ 4 w 243"/>
                <a:gd name="T23" fmla="*/ 7 h 182"/>
                <a:gd name="T24" fmla="*/ 2 w 243"/>
                <a:gd name="T25" fmla="*/ 10 h 182"/>
                <a:gd name="T26" fmla="*/ 2 w 243"/>
                <a:gd name="T27" fmla="*/ 12 h 182"/>
                <a:gd name="T28" fmla="*/ 0 w 243"/>
                <a:gd name="T29" fmla="*/ 15 h 182"/>
                <a:gd name="T30" fmla="*/ 0 w 243"/>
                <a:gd name="T31" fmla="*/ 167 h 182"/>
                <a:gd name="T32" fmla="*/ 2 w 243"/>
                <a:gd name="T33" fmla="*/ 170 h 182"/>
                <a:gd name="T34" fmla="*/ 2 w 243"/>
                <a:gd name="T35" fmla="*/ 173 h 182"/>
                <a:gd name="T36" fmla="*/ 4 w 243"/>
                <a:gd name="T37" fmla="*/ 175 h 182"/>
                <a:gd name="T38" fmla="*/ 6 w 243"/>
                <a:gd name="T39" fmla="*/ 177 h 182"/>
                <a:gd name="T40" fmla="*/ 8 w 243"/>
                <a:gd name="T41" fmla="*/ 179 h 182"/>
                <a:gd name="T42" fmla="*/ 10 w 243"/>
                <a:gd name="T43" fmla="*/ 180 h 182"/>
                <a:gd name="T44" fmla="*/ 13 w 243"/>
                <a:gd name="T45" fmla="*/ 182 h 182"/>
                <a:gd name="T46" fmla="*/ 15 w 243"/>
                <a:gd name="T47" fmla="*/ 182 h 182"/>
                <a:gd name="T48" fmla="*/ 228 w 243"/>
                <a:gd name="T49" fmla="*/ 182 h 182"/>
                <a:gd name="T50" fmla="*/ 231 w 243"/>
                <a:gd name="T51" fmla="*/ 182 h 182"/>
                <a:gd name="T52" fmla="*/ 233 w 243"/>
                <a:gd name="T53" fmla="*/ 180 h 182"/>
                <a:gd name="T54" fmla="*/ 236 w 243"/>
                <a:gd name="T55" fmla="*/ 179 h 182"/>
                <a:gd name="T56" fmla="*/ 239 w 243"/>
                <a:gd name="T57" fmla="*/ 177 h 182"/>
                <a:gd name="T58" fmla="*/ 241 w 243"/>
                <a:gd name="T59" fmla="*/ 175 h 182"/>
                <a:gd name="T60" fmla="*/ 242 w 243"/>
                <a:gd name="T61" fmla="*/ 173 h 182"/>
                <a:gd name="T62" fmla="*/ 243 w 243"/>
                <a:gd name="T63" fmla="*/ 170 h 182"/>
                <a:gd name="T64" fmla="*/ 243 w 243"/>
                <a:gd name="T65" fmla="*/ 167 h 182"/>
                <a:gd name="T66" fmla="*/ 243 w 243"/>
                <a:gd name="T67" fmla="*/ 15 h 182"/>
                <a:gd name="T68" fmla="*/ 243 w 243"/>
                <a:gd name="T69" fmla="*/ 12 h 182"/>
                <a:gd name="T70" fmla="*/ 242 w 243"/>
                <a:gd name="T71" fmla="*/ 10 h 182"/>
                <a:gd name="T72" fmla="*/ 241 w 243"/>
                <a:gd name="T73" fmla="*/ 7 h 182"/>
                <a:gd name="T74" fmla="*/ 239 w 243"/>
                <a:gd name="T75" fmla="*/ 5 h 182"/>
                <a:gd name="T76" fmla="*/ 236 w 243"/>
                <a:gd name="T77" fmla="*/ 4 h 182"/>
                <a:gd name="T78" fmla="*/ 233 w 243"/>
                <a:gd name="T79" fmla="*/ 1 h 182"/>
                <a:gd name="T80" fmla="*/ 231 w 243"/>
                <a:gd name="T81" fmla="*/ 0 h 182"/>
                <a:gd name="T82" fmla="*/ 228 w 243"/>
                <a:gd name="T83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3" h="182">
                  <a:moveTo>
                    <a:pt x="213" y="152"/>
                  </a:moveTo>
                  <a:lnTo>
                    <a:pt x="32" y="152"/>
                  </a:lnTo>
                  <a:lnTo>
                    <a:pt x="32" y="30"/>
                  </a:lnTo>
                  <a:lnTo>
                    <a:pt x="213" y="30"/>
                  </a:lnTo>
                  <a:lnTo>
                    <a:pt x="213" y="152"/>
                  </a:lnTo>
                  <a:close/>
                  <a:moveTo>
                    <a:pt x="228" y="0"/>
                  </a:moveTo>
                  <a:lnTo>
                    <a:pt x="15" y="0"/>
                  </a:lnTo>
                  <a:lnTo>
                    <a:pt x="13" y="0"/>
                  </a:lnTo>
                  <a:lnTo>
                    <a:pt x="10" y="1"/>
                  </a:lnTo>
                  <a:lnTo>
                    <a:pt x="8" y="3"/>
                  </a:lnTo>
                  <a:lnTo>
                    <a:pt x="6" y="5"/>
                  </a:lnTo>
                  <a:lnTo>
                    <a:pt x="4" y="7"/>
                  </a:lnTo>
                  <a:lnTo>
                    <a:pt x="2" y="10"/>
                  </a:lnTo>
                  <a:lnTo>
                    <a:pt x="2" y="12"/>
                  </a:lnTo>
                  <a:lnTo>
                    <a:pt x="0" y="15"/>
                  </a:lnTo>
                  <a:lnTo>
                    <a:pt x="0" y="167"/>
                  </a:lnTo>
                  <a:lnTo>
                    <a:pt x="2" y="170"/>
                  </a:lnTo>
                  <a:lnTo>
                    <a:pt x="2" y="173"/>
                  </a:lnTo>
                  <a:lnTo>
                    <a:pt x="4" y="175"/>
                  </a:lnTo>
                  <a:lnTo>
                    <a:pt x="6" y="177"/>
                  </a:lnTo>
                  <a:lnTo>
                    <a:pt x="8" y="179"/>
                  </a:lnTo>
                  <a:lnTo>
                    <a:pt x="10" y="180"/>
                  </a:lnTo>
                  <a:lnTo>
                    <a:pt x="13" y="182"/>
                  </a:lnTo>
                  <a:lnTo>
                    <a:pt x="15" y="182"/>
                  </a:lnTo>
                  <a:lnTo>
                    <a:pt x="228" y="182"/>
                  </a:lnTo>
                  <a:lnTo>
                    <a:pt x="231" y="182"/>
                  </a:lnTo>
                  <a:lnTo>
                    <a:pt x="233" y="180"/>
                  </a:lnTo>
                  <a:lnTo>
                    <a:pt x="236" y="179"/>
                  </a:lnTo>
                  <a:lnTo>
                    <a:pt x="239" y="177"/>
                  </a:lnTo>
                  <a:lnTo>
                    <a:pt x="241" y="175"/>
                  </a:lnTo>
                  <a:lnTo>
                    <a:pt x="242" y="173"/>
                  </a:lnTo>
                  <a:lnTo>
                    <a:pt x="243" y="170"/>
                  </a:lnTo>
                  <a:lnTo>
                    <a:pt x="243" y="167"/>
                  </a:lnTo>
                  <a:lnTo>
                    <a:pt x="243" y="15"/>
                  </a:lnTo>
                  <a:lnTo>
                    <a:pt x="243" y="12"/>
                  </a:lnTo>
                  <a:lnTo>
                    <a:pt x="242" y="10"/>
                  </a:lnTo>
                  <a:lnTo>
                    <a:pt x="241" y="7"/>
                  </a:lnTo>
                  <a:lnTo>
                    <a:pt x="239" y="5"/>
                  </a:lnTo>
                  <a:lnTo>
                    <a:pt x="236" y="4"/>
                  </a:lnTo>
                  <a:lnTo>
                    <a:pt x="233" y="1"/>
                  </a:lnTo>
                  <a:lnTo>
                    <a:pt x="231" y="0"/>
                  </a:lnTo>
                  <a:lnTo>
                    <a:pt x="22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5">
              <a:extLst>
                <a:ext uri="{FF2B5EF4-FFF2-40B4-BE49-F238E27FC236}">
                  <a16:creationId xmlns:a16="http://schemas.microsoft.com/office/drawing/2014/main" id="{9A764E1A-6868-DF4A-9A3E-93F5D26CD60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4800" y="822325"/>
              <a:ext cx="287338" cy="249238"/>
            </a:xfrm>
            <a:custGeom>
              <a:avLst/>
              <a:gdLst>
                <a:gd name="T0" fmla="*/ 517 w 907"/>
                <a:gd name="T1" fmla="*/ 684 h 786"/>
                <a:gd name="T2" fmla="*/ 538 w 907"/>
                <a:gd name="T3" fmla="*/ 666 h 786"/>
                <a:gd name="T4" fmla="*/ 864 w 907"/>
                <a:gd name="T5" fmla="*/ 670 h 786"/>
                <a:gd name="T6" fmla="*/ 877 w 907"/>
                <a:gd name="T7" fmla="*/ 696 h 786"/>
                <a:gd name="T8" fmla="*/ 550 w 907"/>
                <a:gd name="T9" fmla="*/ 407 h 786"/>
                <a:gd name="T10" fmla="*/ 575 w 907"/>
                <a:gd name="T11" fmla="*/ 393 h 786"/>
                <a:gd name="T12" fmla="*/ 839 w 907"/>
                <a:gd name="T13" fmla="*/ 402 h 786"/>
                <a:gd name="T14" fmla="*/ 847 w 907"/>
                <a:gd name="T15" fmla="*/ 635 h 786"/>
                <a:gd name="T16" fmla="*/ 375 w 907"/>
                <a:gd name="T17" fmla="*/ 381 h 786"/>
                <a:gd name="T18" fmla="*/ 341 w 907"/>
                <a:gd name="T19" fmla="*/ 364 h 786"/>
                <a:gd name="T20" fmla="*/ 275 w 907"/>
                <a:gd name="T21" fmla="*/ 321 h 786"/>
                <a:gd name="T22" fmla="*/ 296 w 907"/>
                <a:gd name="T23" fmla="*/ 303 h 786"/>
                <a:gd name="T24" fmla="*/ 622 w 907"/>
                <a:gd name="T25" fmla="*/ 308 h 786"/>
                <a:gd name="T26" fmla="*/ 636 w 907"/>
                <a:gd name="T27" fmla="*/ 333 h 786"/>
                <a:gd name="T28" fmla="*/ 551 w 907"/>
                <a:gd name="T29" fmla="*/ 368 h 786"/>
                <a:gd name="T30" fmla="*/ 523 w 907"/>
                <a:gd name="T31" fmla="*/ 393 h 786"/>
                <a:gd name="T32" fmla="*/ 63 w 907"/>
                <a:gd name="T33" fmla="*/ 412 h 786"/>
                <a:gd name="T34" fmla="*/ 85 w 907"/>
                <a:gd name="T35" fmla="*/ 394 h 786"/>
                <a:gd name="T36" fmla="*/ 350 w 907"/>
                <a:gd name="T37" fmla="*/ 398 h 786"/>
                <a:gd name="T38" fmla="*/ 364 w 907"/>
                <a:gd name="T39" fmla="*/ 424 h 786"/>
                <a:gd name="T40" fmla="*/ 30 w 907"/>
                <a:gd name="T41" fmla="*/ 696 h 786"/>
                <a:gd name="T42" fmla="*/ 44 w 907"/>
                <a:gd name="T43" fmla="*/ 670 h 786"/>
                <a:gd name="T44" fmla="*/ 369 w 907"/>
                <a:gd name="T45" fmla="*/ 666 h 786"/>
                <a:gd name="T46" fmla="*/ 391 w 907"/>
                <a:gd name="T47" fmla="*/ 684 h 786"/>
                <a:gd name="T48" fmla="*/ 304 w 907"/>
                <a:gd name="T49" fmla="*/ 54 h 786"/>
                <a:gd name="T50" fmla="*/ 321 w 907"/>
                <a:gd name="T51" fmla="*/ 33 h 786"/>
                <a:gd name="T52" fmla="*/ 587 w 907"/>
                <a:gd name="T53" fmla="*/ 33 h 786"/>
                <a:gd name="T54" fmla="*/ 605 w 907"/>
                <a:gd name="T55" fmla="*/ 54 h 786"/>
                <a:gd name="T56" fmla="*/ 877 w 907"/>
                <a:gd name="T57" fmla="*/ 644 h 786"/>
                <a:gd name="T58" fmla="*/ 873 w 907"/>
                <a:gd name="T59" fmla="*/ 400 h 786"/>
                <a:gd name="T60" fmla="*/ 856 w 907"/>
                <a:gd name="T61" fmla="*/ 377 h 786"/>
                <a:gd name="T62" fmla="*/ 829 w 907"/>
                <a:gd name="T63" fmla="*/ 364 h 786"/>
                <a:gd name="T64" fmla="*/ 665 w 907"/>
                <a:gd name="T65" fmla="*/ 324 h 786"/>
                <a:gd name="T66" fmla="*/ 648 w 907"/>
                <a:gd name="T67" fmla="*/ 290 h 786"/>
                <a:gd name="T68" fmla="*/ 634 w 907"/>
                <a:gd name="T69" fmla="*/ 49 h 786"/>
                <a:gd name="T70" fmla="*/ 622 w 907"/>
                <a:gd name="T71" fmla="*/ 22 h 786"/>
                <a:gd name="T72" fmla="*/ 598 w 907"/>
                <a:gd name="T73" fmla="*/ 5 h 786"/>
                <a:gd name="T74" fmla="*/ 332 w 907"/>
                <a:gd name="T75" fmla="*/ 0 h 786"/>
                <a:gd name="T76" fmla="*/ 304 w 907"/>
                <a:gd name="T77" fmla="*/ 7 h 786"/>
                <a:gd name="T78" fmla="*/ 283 w 907"/>
                <a:gd name="T79" fmla="*/ 27 h 786"/>
                <a:gd name="T80" fmla="*/ 272 w 907"/>
                <a:gd name="T81" fmla="*/ 54 h 786"/>
                <a:gd name="T82" fmla="*/ 255 w 907"/>
                <a:gd name="T83" fmla="*/ 296 h 786"/>
                <a:gd name="T84" fmla="*/ 242 w 907"/>
                <a:gd name="T85" fmla="*/ 333 h 786"/>
                <a:gd name="T86" fmla="*/ 73 w 907"/>
                <a:gd name="T87" fmla="*/ 366 h 786"/>
                <a:gd name="T88" fmla="*/ 48 w 907"/>
                <a:gd name="T89" fmla="*/ 381 h 786"/>
                <a:gd name="T90" fmla="*/ 33 w 907"/>
                <a:gd name="T91" fmla="*/ 406 h 786"/>
                <a:gd name="T92" fmla="*/ 24 w 907"/>
                <a:gd name="T93" fmla="*/ 648 h 786"/>
                <a:gd name="T94" fmla="*/ 2 w 907"/>
                <a:gd name="T95" fmla="*/ 680 h 786"/>
                <a:gd name="T96" fmla="*/ 1 w 907"/>
                <a:gd name="T97" fmla="*/ 778 h 786"/>
                <a:gd name="T98" fmla="*/ 12 w 907"/>
                <a:gd name="T99" fmla="*/ 786 h 786"/>
                <a:gd name="T100" fmla="*/ 417 w 907"/>
                <a:gd name="T101" fmla="*/ 784 h 786"/>
                <a:gd name="T102" fmla="*/ 424 w 907"/>
                <a:gd name="T103" fmla="*/ 771 h 786"/>
                <a:gd name="T104" fmla="*/ 415 w 907"/>
                <a:gd name="T105" fmla="*/ 665 h 786"/>
                <a:gd name="T106" fmla="*/ 394 w 907"/>
                <a:gd name="T107" fmla="*/ 424 h 786"/>
                <a:gd name="T108" fmla="*/ 497 w 907"/>
                <a:gd name="T109" fmla="*/ 659 h 786"/>
                <a:gd name="T110" fmla="*/ 484 w 907"/>
                <a:gd name="T111" fmla="*/ 696 h 786"/>
                <a:gd name="T112" fmla="*/ 489 w 907"/>
                <a:gd name="T113" fmla="*/ 782 h 786"/>
                <a:gd name="T114" fmla="*/ 892 w 907"/>
                <a:gd name="T115" fmla="*/ 786 h 786"/>
                <a:gd name="T116" fmla="*/ 905 w 907"/>
                <a:gd name="T117" fmla="*/ 780 h 786"/>
                <a:gd name="T118" fmla="*/ 907 w 907"/>
                <a:gd name="T119" fmla="*/ 688 h 786"/>
                <a:gd name="T120" fmla="*/ 890 w 907"/>
                <a:gd name="T121" fmla="*/ 653 h 7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7" h="786">
                  <a:moveTo>
                    <a:pt x="877" y="756"/>
                  </a:moveTo>
                  <a:lnTo>
                    <a:pt x="515" y="756"/>
                  </a:lnTo>
                  <a:lnTo>
                    <a:pt x="515" y="696"/>
                  </a:lnTo>
                  <a:lnTo>
                    <a:pt x="515" y="690"/>
                  </a:lnTo>
                  <a:lnTo>
                    <a:pt x="517" y="684"/>
                  </a:lnTo>
                  <a:lnTo>
                    <a:pt x="520" y="679"/>
                  </a:lnTo>
                  <a:lnTo>
                    <a:pt x="523" y="675"/>
                  </a:lnTo>
                  <a:lnTo>
                    <a:pt x="528" y="670"/>
                  </a:lnTo>
                  <a:lnTo>
                    <a:pt x="533" y="668"/>
                  </a:lnTo>
                  <a:lnTo>
                    <a:pt x="538" y="666"/>
                  </a:lnTo>
                  <a:lnTo>
                    <a:pt x="545" y="665"/>
                  </a:lnTo>
                  <a:lnTo>
                    <a:pt x="847" y="665"/>
                  </a:lnTo>
                  <a:lnTo>
                    <a:pt x="854" y="666"/>
                  </a:lnTo>
                  <a:lnTo>
                    <a:pt x="859" y="668"/>
                  </a:lnTo>
                  <a:lnTo>
                    <a:pt x="864" y="670"/>
                  </a:lnTo>
                  <a:lnTo>
                    <a:pt x="869" y="675"/>
                  </a:lnTo>
                  <a:lnTo>
                    <a:pt x="872" y="679"/>
                  </a:lnTo>
                  <a:lnTo>
                    <a:pt x="875" y="684"/>
                  </a:lnTo>
                  <a:lnTo>
                    <a:pt x="877" y="690"/>
                  </a:lnTo>
                  <a:lnTo>
                    <a:pt x="877" y="696"/>
                  </a:lnTo>
                  <a:lnTo>
                    <a:pt x="877" y="756"/>
                  </a:lnTo>
                  <a:close/>
                  <a:moveTo>
                    <a:pt x="545" y="424"/>
                  </a:moveTo>
                  <a:lnTo>
                    <a:pt x="545" y="417"/>
                  </a:lnTo>
                  <a:lnTo>
                    <a:pt x="547" y="412"/>
                  </a:lnTo>
                  <a:lnTo>
                    <a:pt x="550" y="407"/>
                  </a:lnTo>
                  <a:lnTo>
                    <a:pt x="553" y="402"/>
                  </a:lnTo>
                  <a:lnTo>
                    <a:pt x="558" y="398"/>
                  </a:lnTo>
                  <a:lnTo>
                    <a:pt x="563" y="396"/>
                  </a:lnTo>
                  <a:lnTo>
                    <a:pt x="568" y="394"/>
                  </a:lnTo>
                  <a:lnTo>
                    <a:pt x="575" y="393"/>
                  </a:lnTo>
                  <a:lnTo>
                    <a:pt x="817" y="393"/>
                  </a:lnTo>
                  <a:lnTo>
                    <a:pt x="823" y="394"/>
                  </a:lnTo>
                  <a:lnTo>
                    <a:pt x="829" y="396"/>
                  </a:lnTo>
                  <a:lnTo>
                    <a:pt x="834" y="398"/>
                  </a:lnTo>
                  <a:lnTo>
                    <a:pt x="839" y="402"/>
                  </a:lnTo>
                  <a:lnTo>
                    <a:pt x="842" y="407"/>
                  </a:lnTo>
                  <a:lnTo>
                    <a:pt x="845" y="412"/>
                  </a:lnTo>
                  <a:lnTo>
                    <a:pt x="846" y="417"/>
                  </a:lnTo>
                  <a:lnTo>
                    <a:pt x="847" y="424"/>
                  </a:lnTo>
                  <a:lnTo>
                    <a:pt x="847" y="635"/>
                  </a:lnTo>
                  <a:lnTo>
                    <a:pt x="545" y="635"/>
                  </a:lnTo>
                  <a:lnTo>
                    <a:pt x="545" y="424"/>
                  </a:lnTo>
                  <a:close/>
                  <a:moveTo>
                    <a:pt x="385" y="393"/>
                  </a:moveTo>
                  <a:lnTo>
                    <a:pt x="381" y="386"/>
                  </a:lnTo>
                  <a:lnTo>
                    <a:pt x="375" y="381"/>
                  </a:lnTo>
                  <a:lnTo>
                    <a:pt x="370" y="376"/>
                  </a:lnTo>
                  <a:lnTo>
                    <a:pt x="364" y="371"/>
                  </a:lnTo>
                  <a:lnTo>
                    <a:pt x="356" y="368"/>
                  </a:lnTo>
                  <a:lnTo>
                    <a:pt x="349" y="365"/>
                  </a:lnTo>
                  <a:lnTo>
                    <a:pt x="341" y="364"/>
                  </a:lnTo>
                  <a:lnTo>
                    <a:pt x="332" y="363"/>
                  </a:lnTo>
                  <a:lnTo>
                    <a:pt x="272" y="363"/>
                  </a:lnTo>
                  <a:lnTo>
                    <a:pt x="272" y="333"/>
                  </a:lnTo>
                  <a:lnTo>
                    <a:pt x="273" y="326"/>
                  </a:lnTo>
                  <a:lnTo>
                    <a:pt x="275" y="321"/>
                  </a:lnTo>
                  <a:lnTo>
                    <a:pt x="278" y="316"/>
                  </a:lnTo>
                  <a:lnTo>
                    <a:pt x="281" y="311"/>
                  </a:lnTo>
                  <a:lnTo>
                    <a:pt x="285" y="308"/>
                  </a:lnTo>
                  <a:lnTo>
                    <a:pt x="291" y="305"/>
                  </a:lnTo>
                  <a:lnTo>
                    <a:pt x="296" y="303"/>
                  </a:lnTo>
                  <a:lnTo>
                    <a:pt x="302" y="303"/>
                  </a:lnTo>
                  <a:lnTo>
                    <a:pt x="605" y="303"/>
                  </a:lnTo>
                  <a:lnTo>
                    <a:pt x="611" y="303"/>
                  </a:lnTo>
                  <a:lnTo>
                    <a:pt x="617" y="305"/>
                  </a:lnTo>
                  <a:lnTo>
                    <a:pt x="622" y="308"/>
                  </a:lnTo>
                  <a:lnTo>
                    <a:pt x="626" y="311"/>
                  </a:lnTo>
                  <a:lnTo>
                    <a:pt x="631" y="316"/>
                  </a:lnTo>
                  <a:lnTo>
                    <a:pt x="633" y="321"/>
                  </a:lnTo>
                  <a:lnTo>
                    <a:pt x="635" y="326"/>
                  </a:lnTo>
                  <a:lnTo>
                    <a:pt x="636" y="333"/>
                  </a:lnTo>
                  <a:lnTo>
                    <a:pt x="636" y="363"/>
                  </a:lnTo>
                  <a:lnTo>
                    <a:pt x="575" y="363"/>
                  </a:lnTo>
                  <a:lnTo>
                    <a:pt x="566" y="364"/>
                  </a:lnTo>
                  <a:lnTo>
                    <a:pt x="559" y="365"/>
                  </a:lnTo>
                  <a:lnTo>
                    <a:pt x="551" y="368"/>
                  </a:lnTo>
                  <a:lnTo>
                    <a:pt x="545" y="371"/>
                  </a:lnTo>
                  <a:lnTo>
                    <a:pt x="538" y="376"/>
                  </a:lnTo>
                  <a:lnTo>
                    <a:pt x="532" y="381"/>
                  </a:lnTo>
                  <a:lnTo>
                    <a:pt x="528" y="386"/>
                  </a:lnTo>
                  <a:lnTo>
                    <a:pt x="523" y="393"/>
                  </a:lnTo>
                  <a:lnTo>
                    <a:pt x="385" y="393"/>
                  </a:lnTo>
                  <a:close/>
                  <a:moveTo>
                    <a:pt x="60" y="635"/>
                  </a:moveTo>
                  <a:lnTo>
                    <a:pt x="60" y="424"/>
                  </a:lnTo>
                  <a:lnTo>
                    <a:pt x="61" y="417"/>
                  </a:lnTo>
                  <a:lnTo>
                    <a:pt x="63" y="412"/>
                  </a:lnTo>
                  <a:lnTo>
                    <a:pt x="65" y="407"/>
                  </a:lnTo>
                  <a:lnTo>
                    <a:pt x="70" y="402"/>
                  </a:lnTo>
                  <a:lnTo>
                    <a:pt x="74" y="398"/>
                  </a:lnTo>
                  <a:lnTo>
                    <a:pt x="79" y="396"/>
                  </a:lnTo>
                  <a:lnTo>
                    <a:pt x="85" y="394"/>
                  </a:lnTo>
                  <a:lnTo>
                    <a:pt x="91" y="393"/>
                  </a:lnTo>
                  <a:lnTo>
                    <a:pt x="332" y="393"/>
                  </a:lnTo>
                  <a:lnTo>
                    <a:pt x="339" y="394"/>
                  </a:lnTo>
                  <a:lnTo>
                    <a:pt x="344" y="396"/>
                  </a:lnTo>
                  <a:lnTo>
                    <a:pt x="350" y="398"/>
                  </a:lnTo>
                  <a:lnTo>
                    <a:pt x="354" y="402"/>
                  </a:lnTo>
                  <a:lnTo>
                    <a:pt x="358" y="407"/>
                  </a:lnTo>
                  <a:lnTo>
                    <a:pt x="360" y="412"/>
                  </a:lnTo>
                  <a:lnTo>
                    <a:pt x="363" y="417"/>
                  </a:lnTo>
                  <a:lnTo>
                    <a:pt x="364" y="424"/>
                  </a:lnTo>
                  <a:lnTo>
                    <a:pt x="364" y="635"/>
                  </a:lnTo>
                  <a:lnTo>
                    <a:pt x="60" y="635"/>
                  </a:lnTo>
                  <a:close/>
                  <a:moveTo>
                    <a:pt x="394" y="756"/>
                  </a:moveTo>
                  <a:lnTo>
                    <a:pt x="30" y="756"/>
                  </a:lnTo>
                  <a:lnTo>
                    <a:pt x="30" y="696"/>
                  </a:lnTo>
                  <a:lnTo>
                    <a:pt x="31" y="690"/>
                  </a:lnTo>
                  <a:lnTo>
                    <a:pt x="32" y="684"/>
                  </a:lnTo>
                  <a:lnTo>
                    <a:pt x="35" y="679"/>
                  </a:lnTo>
                  <a:lnTo>
                    <a:pt x="40" y="675"/>
                  </a:lnTo>
                  <a:lnTo>
                    <a:pt x="44" y="670"/>
                  </a:lnTo>
                  <a:lnTo>
                    <a:pt x="48" y="668"/>
                  </a:lnTo>
                  <a:lnTo>
                    <a:pt x="55" y="666"/>
                  </a:lnTo>
                  <a:lnTo>
                    <a:pt x="60" y="665"/>
                  </a:lnTo>
                  <a:lnTo>
                    <a:pt x="364" y="665"/>
                  </a:lnTo>
                  <a:lnTo>
                    <a:pt x="369" y="666"/>
                  </a:lnTo>
                  <a:lnTo>
                    <a:pt x="375" y="668"/>
                  </a:lnTo>
                  <a:lnTo>
                    <a:pt x="380" y="670"/>
                  </a:lnTo>
                  <a:lnTo>
                    <a:pt x="385" y="675"/>
                  </a:lnTo>
                  <a:lnTo>
                    <a:pt x="388" y="679"/>
                  </a:lnTo>
                  <a:lnTo>
                    <a:pt x="391" y="684"/>
                  </a:lnTo>
                  <a:lnTo>
                    <a:pt x="393" y="690"/>
                  </a:lnTo>
                  <a:lnTo>
                    <a:pt x="394" y="696"/>
                  </a:lnTo>
                  <a:lnTo>
                    <a:pt x="394" y="756"/>
                  </a:lnTo>
                  <a:close/>
                  <a:moveTo>
                    <a:pt x="302" y="60"/>
                  </a:moveTo>
                  <a:lnTo>
                    <a:pt x="304" y="54"/>
                  </a:lnTo>
                  <a:lnTo>
                    <a:pt x="305" y="49"/>
                  </a:lnTo>
                  <a:lnTo>
                    <a:pt x="308" y="43"/>
                  </a:lnTo>
                  <a:lnTo>
                    <a:pt x="311" y="39"/>
                  </a:lnTo>
                  <a:lnTo>
                    <a:pt x="316" y="36"/>
                  </a:lnTo>
                  <a:lnTo>
                    <a:pt x="321" y="33"/>
                  </a:lnTo>
                  <a:lnTo>
                    <a:pt x="327" y="30"/>
                  </a:lnTo>
                  <a:lnTo>
                    <a:pt x="332" y="30"/>
                  </a:lnTo>
                  <a:lnTo>
                    <a:pt x="575" y="30"/>
                  </a:lnTo>
                  <a:lnTo>
                    <a:pt x="581" y="30"/>
                  </a:lnTo>
                  <a:lnTo>
                    <a:pt x="587" y="33"/>
                  </a:lnTo>
                  <a:lnTo>
                    <a:pt x="592" y="36"/>
                  </a:lnTo>
                  <a:lnTo>
                    <a:pt x="596" y="39"/>
                  </a:lnTo>
                  <a:lnTo>
                    <a:pt x="600" y="43"/>
                  </a:lnTo>
                  <a:lnTo>
                    <a:pt x="603" y="49"/>
                  </a:lnTo>
                  <a:lnTo>
                    <a:pt x="605" y="54"/>
                  </a:lnTo>
                  <a:lnTo>
                    <a:pt x="605" y="60"/>
                  </a:lnTo>
                  <a:lnTo>
                    <a:pt x="605" y="273"/>
                  </a:lnTo>
                  <a:lnTo>
                    <a:pt x="302" y="273"/>
                  </a:lnTo>
                  <a:lnTo>
                    <a:pt x="302" y="60"/>
                  </a:lnTo>
                  <a:close/>
                  <a:moveTo>
                    <a:pt x="877" y="644"/>
                  </a:moveTo>
                  <a:lnTo>
                    <a:pt x="877" y="424"/>
                  </a:lnTo>
                  <a:lnTo>
                    <a:pt x="877" y="417"/>
                  </a:lnTo>
                  <a:lnTo>
                    <a:pt x="876" y="411"/>
                  </a:lnTo>
                  <a:lnTo>
                    <a:pt x="875" y="406"/>
                  </a:lnTo>
                  <a:lnTo>
                    <a:pt x="873" y="400"/>
                  </a:lnTo>
                  <a:lnTo>
                    <a:pt x="870" y="395"/>
                  </a:lnTo>
                  <a:lnTo>
                    <a:pt x="868" y="389"/>
                  </a:lnTo>
                  <a:lnTo>
                    <a:pt x="863" y="385"/>
                  </a:lnTo>
                  <a:lnTo>
                    <a:pt x="860" y="381"/>
                  </a:lnTo>
                  <a:lnTo>
                    <a:pt x="856" y="377"/>
                  </a:lnTo>
                  <a:lnTo>
                    <a:pt x="850" y="373"/>
                  </a:lnTo>
                  <a:lnTo>
                    <a:pt x="846" y="370"/>
                  </a:lnTo>
                  <a:lnTo>
                    <a:pt x="841" y="368"/>
                  </a:lnTo>
                  <a:lnTo>
                    <a:pt x="835" y="366"/>
                  </a:lnTo>
                  <a:lnTo>
                    <a:pt x="829" y="364"/>
                  </a:lnTo>
                  <a:lnTo>
                    <a:pt x="824" y="364"/>
                  </a:lnTo>
                  <a:lnTo>
                    <a:pt x="817" y="363"/>
                  </a:lnTo>
                  <a:lnTo>
                    <a:pt x="666" y="363"/>
                  </a:lnTo>
                  <a:lnTo>
                    <a:pt x="666" y="333"/>
                  </a:lnTo>
                  <a:lnTo>
                    <a:pt x="665" y="324"/>
                  </a:lnTo>
                  <a:lnTo>
                    <a:pt x="664" y="317"/>
                  </a:lnTo>
                  <a:lnTo>
                    <a:pt x="661" y="309"/>
                  </a:lnTo>
                  <a:lnTo>
                    <a:pt x="657" y="303"/>
                  </a:lnTo>
                  <a:lnTo>
                    <a:pt x="653" y="296"/>
                  </a:lnTo>
                  <a:lnTo>
                    <a:pt x="648" y="290"/>
                  </a:lnTo>
                  <a:lnTo>
                    <a:pt x="642" y="284"/>
                  </a:lnTo>
                  <a:lnTo>
                    <a:pt x="636" y="280"/>
                  </a:lnTo>
                  <a:lnTo>
                    <a:pt x="636" y="60"/>
                  </a:lnTo>
                  <a:lnTo>
                    <a:pt x="635" y="54"/>
                  </a:lnTo>
                  <a:lnTo>
                    <a:pt x="634" y="49"/>
                  </a:lnTo>
                  <a:lnTo>
                    <a:pt x="633" y="42"/>
                  </a:lnTo>
                  <a:lnTo>
                    <a:pt x="631" y="37"/>
                  </a:lnTo>
                  <a:lnTo>
                    <a:pt x="628" y="31"/>
                  </a:lnTo>
                  <a:lnTo>
                    <a:pt x="625" y="27"/>
                  </a:lnTo>
                  <a:lnTo>
                    <a:pt x="622" y="22"/>
                  </a:lnTo>
                  <a:lnTo>
                    <a:pt x="618" y="18"/>
                  </a:lnTo>
                  <a:lnTo>
                    <a:pt x="613" y="14"/>
                  </a:lnTo>
                  <a:lnTo>
                    <a:pt x="609" y="10"/>
                  </a:lnTo>
                  <a:lnTo>
                    <a:pt x="604" y="7"/>
                  </a:lnTo>
                  <a:lnTo>
                    <a:pt x="598" y="5"/>
                  </a:lnTo>
                  <a:lnTo>
                    <a:pt x="593" y="3"/>
                  </a:lnTo>
                  <a:lnTo>
                    <a:pt x="587" y="1"/>
                  </a:lnTo>
                  <a:lnTo>
                    <a:pt x="581" y="0"/>
                  </a:lnTo>
                  <a:lnTo>
                    <a:pt x="575" y="0"/>
                  </a:lnTo>
                  <a:lnTo>
                    <a:pt x="332" y="0"/>
                  </a:lnTo>
                  <a:lnTo>
                    <a:pt x="327" y="0"/>
                  </a:lnTo>
                  <a:lnTo>
                    <a:pt x="321" y="1"/>
                  </a:lnTo>
                  <a:lnTo>
                    <a:pt x="315" y="3"/>
                  </a:lnTo>
                  <a:lnTo>
                    <a:pt x="309" y="5"/>
                  </a:lnTo>
                  <a:lnTo>
                    <a:pt x="304" y="7"/>
                  </a:lnTo>
                  <a:lnTo>
                    <a:pt x="299" y="10"/>
                  </a:lnTo>
                  <a:lnTo>
                    <a:pt x="294" y="14"/>
                  </a:lnTo>
                  <a:lnTo>
                    <a:pt x="290" y="18"/>
                  </a:lnTo>
                  <a:lnTo>
                    <a:pt x="286" y="22"/>
                  </a:lnTo>
                  <a:lnTo>
                    <a:pt x="283" y="27"/>
                  </a:lnTo>
                  <a:lnTo>
                    <a:pt x="280" y="31"/>
                  </a:lnTo>
                  <a:lnTo>
                    <a:pt x="277" y="37"/>
                  </a:lnTo>
                  <a:lnTo>
                    <a:pt x="275" y="42"/>
                  </a:lnTo>
                  <a:lnTo>
                    <a:pt x="273" y="49"/>
                  </a:lnTo>
                  <a:lnTo>
                    <a:pt x="272" y="54"/>
                  </a:lnTo>
                  <a:lnTo>
                    <a:pt x="272" y="60"/>
                  </a:lnTo>
                  <a:lnTo>
                    <a:pt x="272" y="280"/>
                  </a:lnTo>
                  <a:lnTo>
                    <a:pt x="266" y="284"/>
                  </a:lnTo>
                  <a:lnTo>
                    <a:pt x="260" y="290"/>
                  </a:lnTo>
                  <a:lnTo>
                    <a:pt x="255" y="296"/>
                  </a:lnTo>
                  <a:lnTo>
                    <a:pt x="251" y="303"/>
                  </a:lnTo>
                  <a:lnTo>
                    <a:pt x="247" y="309"/>
                  </a:lnTo>
                  <a:lnTo>
                    <a:pt x="245" y="317"/>
                  </a:lnTo>
                  <a:lnTo>
                    <a:pt x="242" y="324"/>
                  </a:lnTo>
                  <a:lnTo>
                    <a:pt x="242" y="333"/>
                  </a:lnTo>
                  <a:lnTo>
                    <a:pt x="242" y="363"/>
                  </a:lnTo>
                  <a:lnTo>
                    <a:pt x="91" y="363"/>
                  </a:lnTo>
                  <a:lnTo>
                    <a:pt x="85" y="364"/>
                  </a:lnTo>
                  <a:lnTo>
                    <a:pt x="78" y="364"/>
                  </a:lnTo>
                  <a:lnTo>
                    <a:pt x="73" y="366"/>
                  </a:lnTo>
                  <a:lnTo>
                    <a:pt x="68" y="368"/>
                  </a:lnTo>
                  <a:lnTo>
                    <a:pt x="62" y="370"/>
                  </a:lnTo>
                  <a:lnTo>
                    <a:pt x="57" y="373"/>
                  </a:lnTo>
                  <a:lnTo>
                    <a:pt x="53" y="377"/>
                  </a:lnTo>
                  <a:lnTo>
                    <a:pt x="48" y="381"/>
                  </a:lnTo>
                  <a:lnTo>
                    <a:pt x="44" y="385"/>
                  </a:lnTo>
                  <a:lnTo>
                    <a:pt x="41" y="389"/>
                  </a:lnTo>
                  <a:lnTo>
                    <a:pt x="38" y="395"/>
                  </a:lnTo>
                  <a:lnTo>
                    <a:pt x="35" y="400"/>
                  </a:lnTo>
                  <a:lnTo>
                    <a:pt x="33" y="406"/>
                  </a:lnTo>
                  <a:lnTo>
                    <a:pt x="31" y="411"/>
                  </a:lnTo>
                  <a:lnTo>
                    <a:pt x="31" y="417"/>
                  </a:lnTo>
                  <a:lnTo>
                    <a:pt x="30" y="424"/>
                  </a:lnTo>
                  <a:lnTo>
                    <a:pt x="30" y="644"/>
                  </a:lnTo>
                  <a:lnTo>
                    <a:pt x="24" y="648"/>
                  </a:lnTo>
                  <a:lnTo>
                    <a:pt x="18" y="653"/>
                  </a:lnTo>
                  <a:lnTo>
                    <a:pt x="13" y="659"/>
                  </a:lnTo>
                  <a:lnTo>
                    <a:pt x="9" y="665"/>
                  </a:lnTo>
                  <a:lnTo>
                    <a:pt x="4" y="672"/>
                  </a:lnTo>
                  <a:lnTo>
                    <a:pt x="2" y="680"/>
                  </a:lnTo>
                  <a:lnTo>
                    <a:pt x="1" y="688"/>
                  </a:lnTo>
                  <a:lnTo>
                    <a:pt x="0" y="696"/>
                  </a:lnTo>
                  <a:lnTo>
                    <a:pt x="0" y="771"/>
                  </a:lnTo>
                  <a:lnTo>
                    <a:pt x="0" y="774"/>
                  </a:lnTo>
                  <a:lnTo>
                    <a:pt x="1" y="778"/>
                  </a:lnTo>
                  <a:lnTo>
                    <a:pt x="2" y="780"/>
                  </a:lnTo>
                  <a:lnTo>
                    <a:pt x="4" y="782"/>
                  </a:lnTo>
                  <a:lnTo>
                    <a:pt x="6" y="784"/>
                  </a:lnTo>
                  <a:lnTo>
                    <a:pt x="10" y="785"/>
                  </a:lnTo>
                  <a:lnTo>
                    <a:pt x="12" y="786"/>
                  </a:lnTo>
                  <a:lnTo>
                    <a:pt x="15" y="786"/>
                  </a:lnTo>
                  <a:lnTo>
                    <a:pt x="409" y="786"/>
                  </a:lnTo>
                  <a:lnTo>
                    <a:pt x="412" y="786"/>
                  </a:lnTo>
                  <a:lnTo>
                    <a:pt x="414" y="785"/>
                  </a:lnTo>
                  <a:lnTo>
                    <a:pt x="417" y="784"/>
                  </a:lnTo>
                  <a:lnTo>
                    <a:pt x="419" y="782"/>
                  </a:lnTo>
                  <a:lnTo>
                    <a:pt x="421" y="780"/>
                  </a:lnTo>
                  <a:lnTo>
                    <a:pt x="423" y="778"/>
                  </a:lnTo>
                  <a:lnTo>
                    <a:pt x="424" y="774"/>
                  </a:lnTo>
                  <a:lnTo>
                    <a:pt x="424" y="771"/>
                  </a:lnTo>
                  <a:lnTo>
                    <a:pt x="424" y="696"/>
                  </a:lnTo>
                  <a:lnTo>
                    <a:pt x="423" y="688"/>
                  </a:lnTo>
                  <a:lnTo>
                    <a:pt x="421" y="680"/>
                  </a:lnTo>
                  <a:lnTo>
                    <a:pt x="419" y="672"/>
                  </a:lnTo>
                  <a:lnTo>
                    <a:pt x="415" y="665"/>
                  </a:lnTo>
                  <a:lnTo>
                    <a:pt x="411" y="659"/>
                  </a:lnTo>
                  <a:lnTo>
                    <a:pt x="405" y="653"/>
                  </a:lnTo>
                  <a:lnTo>
                    <a:pt x="400" y="648"/>
                  </a:lnTo>
                  <a:lnTo>
                    <a:pt x="394" y="644"/>
                  </a:lnTo>
                  <a:lnTo>
                    <a:pt x="394" y="424"/>
                  </a:lnTo>
                  <a:lnTo>
                    <a:pt x="515" y="424"/>
                  </a:lnTo>
                  <a:lnTo>
                    <a:pt x="515" y="644"/>
                  </a:lnTo>
                  <a:lnTo>
                    <a:pt x="508" y="648"/>
                  </a:lnTo>
                  <a:lnTo>
                    <a:pt x="502" y="653"/>
                  </a:lnTo>
                  <a:lnTo>
                    <a:pt x="497" y="659"/>
                  </a:lnTo>
                  <a:lnTo>
                    <a:pt x="492" y="665"/>
                  </a:lnTo>
                  <a:lnTo>
                    <a:pt x="489" y="672"/>
                  </a:lnTo>
                  <a:lnTo>
                    <a:pt x="486" y="680"/>
                  </a:lnTo>
                  <a:lnTo>
                    <a:pt x="485" y="688"/>
                  </a:lnTo>
                  <a:lnTo>
                    <a:pt x="484" y="696"/>
                  </a:lnTo>
                  <a:lnTo>
                    <a:pt x="484" y="771"/>
                  </a:lnTo>
                  <a:lnTo>
                    <a:pt x="485" y="774"/>
                  </a:lnTo>
                  <a:lnTo>
                    <a:pt x="486" y="778"/>
                  </a:lnTo>
                  <a:lnTo>
                    <a:pt x="487" y="780"/>
                  </a:lnTo>
                  <a:lnTo>
                    <a:pt x="489" y="782"/>
                  </a:lnTo>
                  <a:lnTo>
                    <a:pt x="491" y="784"/>
                  </a:lnTo>
                  <a:lnTo>
                    <a:pt x="493" y="785"/>
                  </a:lnTo>
                  <a:lnTo>
                    <a:pt x="497" y="786"/>
                  </a:lnTo>
                  <a:lnTo>
                    <a:pt x="500" y="786"/>
                  </a:lnTo>
                  <a:lnTo>
                    <a:pt x="892" y="786"/>
                  </a:lnTo>
                  <a:lnTo>
                    <a:pt x="896" y="786"/>
                  </a:lnTo>
                  <a:lnTo>
                    <a:pt x="899" y="785"/>
                  </a:lnTo>
                  <a:lnTo>
                    <a:pt x="901" y="784"/>
                  </a:lnTo>
                  <a:lnTo>
                    <a:pt x="903" y="782"/>
                  </a:lnTo>
                  <a:lnTo>
                    <a:pt x="905" y="780"/>
                  </a:lnTo>
                  <a:lnTo>
                    <a:pt x="906" y="778"/>
                  </a:lnTo>
                  <a:lnTo>
                    <a:pt x="907" y="774"/>
                  </a:lnTo>
                  <a:lnTo>
                    <a:pt x="907" y="771"/>
                  </a:lnTo>
                  <a:lnTo>
                    <a:pt x="907" y="696"/>
                  </a:lnTo>
                  <a:lnTo>
                    <a:pt x="907" y="688"/>
                  </a:lnTo>
                  <a:lnTo>
                    <a:pt x="905" y="680"/>
                  </a:lnTo>
                  <a:lnTo>
                    <a:pt x="903" y="672"/>
                  </a:lnTo>
                  <a:lnTo>
                    <a:pt x="900" y="665"/>
                  </a:lnTo>
                  <a:lnTo>
                    <a:pt x="896" y="659"/>
                  </a:lnTo>
                  <a:lnTo>
                    <a:pt x="890" y="653"/>
                  </a:lnTo>
                  <a:lnTo>
                    <a:pt x="884" y="648"/>
                  </a:lnTo>
                  <a:lnTo>
                    <a:pt x="877" y="6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26">
              <a:extLst>
                <a:ext uri="{FF2B5EF4-FFF2-40B4-BE49-F238E27FC236}">
                  <a16:creationId xmlns:a16="http://schemas.microsoft.com/office/drawing/2014/main" id="{52E4F34D-96F6-E441-AB1E-E482B9FB841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7363" y="957263"/>
              <a:ext cx="76200" cy="57150"/>
            </a:xfrm>
            <a:custGeom>
              <a:avLst/>
              <a:gdLst>
                <a:gd name="T0" fmla="*/ 212 w 242"/>
                <a:gd name="T1" fmla="*/ 151 h 181"/>
                <a:gd name="T2" fmla="*/ 30 w 242"/>
                <a:gd name="T3" fmla="*/ 151 h 181"/>
                <a:gd name="T4" fmla="*/ 30 w 242"/>
                <a:gd name="T5" fmla="*/ 30 h 181"/>
                <a:gd name="T6" fmla="*/ 212 w 242"/>
                <a:gd name="T7" fmla="*/ 30 h 181"/>
                <a:gd name="T8" fmla="*/ 212 w 242"/>
                <a:gd name="T9" fmla="*/ 151 h 181"/>
                <a:gd name="T10" fmla="*/ 227 w 242"/>
                <a:gd name="T11" fmla="*/ 0 h 181"/>
                <a:gd name="T12" fmla="*/ 15 w 242"/>
                <a:gd name="T13" fmla="*/ 0 h 181"/>
                <a:gd name="T14" fmla="*/ 12 w 242"/>
                <a:gd name="T15" fmla="*/ 0 h 181"/>
                <a:gd name="T16" fmla="*/ 10 w 242"/>
                <a:gd name="T17" fmla="*/ 1 h 181"/>
                <a:gd name="T18" fmla="*/ 6 w 242"/>
                <a:gd name="T19" fmla="*/ 2 h 181"/>
                <a:gd name="T20" fmla="*/ 4 w 242"/>
                <a:gd name="T21" fmla="*/ 4 h 181"/>
                <a:gd name="T22" fmla="*/ 3 w 242"/>
                <a:gd name="T23" fmla="*/ 6 h 181"/>
                <a:gd name="T24" fmla="*/ 1 w 242"/>
                <a:gd name="T25" fmla="*/ 8 h 181"/>
                <a:gd name="T26" fmla="*/ 0 w 242"/>
                <a:gd name="T27" fmla="*/ 12 h 181"/>
                <a:gd name="T28" fmla="*/ 0 w 242"/>
                <a:gd name="T29" fmla="*/ 15 h 181"/>
                <a:gd name="T30" fmla="*/ 0 w 242"/>
                <a:gd name="T31" fmla="*/ 166 h 181"/>
                <a:gd name="T32" fmla="*/ 0 w 242"/>
                <a:gd name="T33" fmla="*/ 169 h 181"/>
                <a:gd name="T34" fmla="*/ 1 w 242"/>
                <a:gd name="T35" fmla="*/ 171 h 181"/>
                <a:gd name="T36" fmla="*/ 3 w 242"/>
                <a:gd name="T37" fmla="*/ 175 h 181"/>
                <a:gd name="T38" fmla="*/ 4 w 242"/>
                <a:gd name="T39" fmla="*/ 177 h 181"/>
                <a:gd name="T40" fmla="*/ 6 w 242"/>
                <a:gd name="T41" fmla="*/ 179 h 181"/>
                <a:gd name="T42" fmla="*/ 10 w 242"/>
                <a:gd name="T43" fmla="*/ 180 h 181"/>
                <a:gd name="T44" fmla="*/ 12 w 242"/>
                <a:gd name="T45" fmla="*/ 181 h 181"/>
                <a:gd name="T46" fmla="*/ 15 w 242"/>
                <a:gd name="T47" fmla="*/ 181 h 181"/>
                <a:gd name="T48" fmla="*/ 227 w 242"/>
                <a:gd name="T49" fmla="*/ 181 h 181"/>
                <a:gd name="T50" fmla="*/ 230 w 242"/>
                <a:gd name="T51" fmla="*/ 181 h 181"/>
                <a:gd name="T52" fmla="*/ 233 w 242"/>
                <a:gd name="T53" fmla="*/ 180 h 181"/>
                <a:gd name="T54" fmla="*/ 236 w 242"/>
                <a:gd name="T55" fmla="*/ 178 h 181"/>
                <a:gd name="T56" fmla="*/ 238 w 242"/>
                <a:gd name="T57" fmla="*/ 177 h 181"/>
                <a:gd name="T58" fmla="*/ 239 w 242"/>
                <a:gd name="T59" fmla="*/ 175 h 181"/>
                <a:gd name="T60" fmla="*/ 241 w 242"/>
                <a:gd name="T61" fmla="*/ 171 h 181"/>
                <a:gd name="T62" fmla="*/ 242 w 242"/>
                <a:gd name="T63" fmla="*/ 169 h 181"/>
                <a:gd name="T64" fmla="*/ 242 w 242"/>
                <a:gd name="T65" fmla="*/ 166 h 181"/>
                <a:gd name="T66" fmla="*/ 242 w 242"/>
                <a:gd name="T67" fmla="*/ 15 h 181"/>
                <a:gd name="T68" fmla="*/ 242 w 242"/>
                <a:gd name="T69" fmla="*/ 12 h 181"/>
                <a:gd name="T70" fmla="*/ 241 w 242"/>
                <a:gd name="T71" fmla="*/ 8 h 181"/>
                <a:gd name="T72" fmla="*/ 239 w 242"/>
                <a:gd name="T73" fmla="*/ 6 h 181"/>
                <a:gd name="T74" fmla="*/ 238 w 242"/>
                <a:gd name="T75" fmla="*/ 4 h 181"/>
                <a:gd name="T76" fmla="*/ 236 w 242"/>
                <a:gd name="T77" fmla="*/ 2 h 181"/>
                <a:gd name="T78" fmla="*/ 233 w 242"/>
                <a:gd name="T79" fmla="*/ 1 h 181"/>
                <a:gd name="T80" fmla="*/ 230 w 242"/>
                <a:gd name="T81" fmla="*/ 0 h 181"/>
                <a:gd name="T82" fmla="*/ 227 w 242"/>
                <a:gd name="T83" fmla="*/ 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2" h="181">
                  <a:moveTo>
                    <a:pt x="212" y="151"/>
                  </a:moveTo>
                  <a:lnTo>
                    <a:pt x="30" y="151"/>
                  </a:lnTo>
                  <a:lnTo>
                    <a:pt x="30" y="30"/>
                  </a:lnTo>
                  <a:lnTo>
                    <a:pt x="212" y="30"/>
                  </a:lnTo>
                  <a:lnTo>
                    <a:pt x="212" y="151"/>
                  </a:lnTo>
                  <a:close/>
                  <a:moveTo>
                    <a:pt x="227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6" y="2"/>
                  </a:lnTo>
                  <a:lnTo>
                    <a:pt x="4" y="4"/>
                  </a:lnTo>
                  <a:lnTo>
                    <a:pt x="3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166"/>
                  </a:lnTo>
                  <a:lnTo>
                    <a:pt x="0" y="169"/>
                  </a:lnTo>
                  <a:lnTo>
                    <a:pt x="1" y="171"/>
                  </a:lnTo>
                  <a:lnTo>
                    <a:pt x="3" y="175"/>
                  </a:lnTo>
                  <a:lnTo>
                    <a:pt x="4" y="177"/>
                  </a:lnTo>
                  <a:lnTo>
                    <a:pt x="6" y="179"/>
                  </a:lnTo>
                  <a:lnTo>
                    <a:pt x="10" y="180"/>
                  </a:lnTo>
                  <a:lnTo>
                    <a:pt x="12" y="181"/>
                  </a:lnTo>
                  <a:lnTo>
                    <a:pt x="15" y="181"/>
                  </a:lnTo>
                  <a:lnTo>
                    <a:pt x="227" y="181"/>
                  </a:lnTo>
                  <a:lnTo>
                    <a:pt x="230" y="181"/>
                  </a:lnTo>
                  <a:lnTo>
                    <a:pt x="233" y="180"/>
                  </a:lnTo>
                  <a:lnTo>
                    <a:pt x="236" y="178"/>
                  </a:lnTo>
                  <a:lnTo>
                    <a:pt x="238" y="177"/>
                  </a:lnTo>
                  <a:lnTo>
                    <a:pt x="239" y="175"/>
                  </a:lnTo>
                  <a:lnTo>
                    <a:pt x="241" y="171"/>
                  </a:lnTo>
                  <a:lnTo>
                    <a:pt x="242" y="169"/>
                  </a:lnTo>
                  <a:lnTo>
                    <a:pt x="242" y="166"/>
                  </a:lnTo>
                  <a:lnTo>
                    <a:pt x="242" y="15"/>
                  </a:lnTo>
                  <a:lnTo>
                    <a:pt x="242" y="12"/>
                  </a:lnTo>
                  <a:lnTo>
                    <a:pt x="241" y="8"/>
                  </a:lnTo>
                  <a:lnTo>
                    <a:pt x="239" y="6"/>
                  </a:lnTo>
                  <a:lnTo>
                    <a:pt x="238" y="4"/>
                  </a:lnTo>
                  <a:lnTo>
                    <a:pt x="236" y="2"/>
                  </a:lnTo>
                  <a:lnTo>
                    <a:pt x="233" y="1"/>
                  </a:lnTo>
                  <a:lnTo>
                    <a:pt x="230" y="0"/>
                  </a:lnTo>
                  <a:lnTo>
                    <a:pt x="22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6" name="Oval 125">
            <a:extLst>
              <a:ext uri="{FF2B5EF4-FFF2-40B4-BE49-F238E27FC236}">
                <a16:creationId xmlns:a16="http://schemas.microsoft.com/office/drawing/2014/main" id="{2AA63E15-CAE3-9D49-B821-CF4ED4BDCF19}"/>
              </a:ext>
            </a:extLst>
          </p:cNvPr>
          <p:cNvSpPr/>
          <p:nvPr/>
        </p:nvSpPr>
        <p:spPr>
          <a:xfrm>
            <a:off x="1302011" y="17927448"/>
            <a:ext cx="451766" cy="451766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09B64E3-025C-2D48-A946-A38C72B48151}"/>
              </a:ext>
            </a:extLst>
          </p:cNvPr>
          <p:cNvSpPr/>
          <p:nvPr/>
        </p:nvSpPr>
        <p:spPr>
          <a:xfrm>
            <a:off x="321350" y="1511235"/>
            <a:ext cx="4593071" cy="4195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IBM Data and AI Accelerators: </a:t>
            </a:r>
            <a:r>
              <a:rPr lang="en-US" u="sng" dirty="0">
                <a:solidFill>
                  <a:srgbClr val="1155CC"/>
                </a:solidFill>
                <a:latin typeface="Arial" panose="020B0604020202020204" pitchFamily="34" charset="0"/>
                <a:hlinkClick r:id="rId2"/>
              </a:rPr>
              <a:t>https://community.ibm.com/accelerators/?context=analytics&amp;type=Data</a:t>
            </a: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Kaggle: </a:t>
            </a:r>
            <a:r>
              <a:rPr lang="en-US" u="sng" dirty="0">
                <a:solidFill>
                  <a:srgbClr val="1155CC"/>
                </a:solidFill>
                <a:latin typeface="Arial" panose="020B0604020202020204" pitchFamily="34" charset="0"/>
                <a:hlinkClick r:id="rId3"/>
              </a:rPr>
              <a:t>https://www.kaggle.com/datasets</a:t>
            </a: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 Socrata: </a:t>
            </a:r>
            <a:r>
              <a:rPr lang="en-US" u="sng" dirty="0">
                <a:solidFill>
                  <a:srgbClr val="1155CC"/>
                </a:solidFill>
                <a:latin typeface="Arial" panose="020B0604020202020204" pitchFamily="34" charset="0"/>
                <a:hlinkClick r:id="rId4"/>
              </a:rPr>
              <a:t>https://opendata.socrata.com</a:t>
            </a: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Google Public Datasets: </a:t>
            </a:r>
            <a:r>
              <a:rPr lang="en-US" u="sng" dirty="0">
                <a:solidFill>
                  <a:srgbClr val="1155CC"/>
                </a:solidFill>
                <a:latin typeface="Arial" panose="020B0604020202020204" pitchFamily="34" charset="0"/>
                <a:hlinkClick r:id="rId5"/>
              </a:rPr>
              <a:t>https://cloud.google.com/bigquery/public-data/</a:t>
            </a: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Data.gov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: </a:t>
            </a:r>
            <a:r>
              <a:rPr lang="en-US" u="sng" dirty="0">
                <a:solidFill>
                  <a:srgbClr val="1155CC"/>
                </a:solidFill>
                <a:latin typeface="Arial" panose="020B0604020202020204" pitchFamily="34" charset="0"/>
                <a:hlinkClick r:id="rId6"/>
              </a:rPr>
              <a:t>https://www.data.gov</a:t>
            </a: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fontAlgn="base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Quandl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: </a:t>
            </a:r>
            <a:r>
              <a:rPr lang="en-US" u="sng" dirty="0">
                <a:solidFill>
                  <a:srgbClr val="1155CC"/>
                </a:solidFill>
                <a:latin typeface="Arial" panose="020B0604020202020204" pitchFamily="34" charset="0"/>
                <a:hlinkClick r:id="rId7"/>
              </a:rPr>
              <a:t>https://www.quandl.com/search</a:t>
            </a: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7F2A969-0886-3C4D-84E6-00476DF1A87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17127" y="1094003"/>
            <a:ext cx="1828800" cy="18288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0748830-7219-B046-BABC-8BCAEF3EB5A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421832" y="1450251"/>
            <a:ext cx="2988922" cy="115440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F921D9C-362F-5642-AAE6-0187AE8DD87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17127" y="3183922"/>
            <a:ext cx="1613478" cy="161347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8D0F7F8-EC64-F241-8E3E-D3EA5439BB2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421832" y="2922803"/>
            <a:ext cx="1983510" cy="191883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06B6C7D-620F-EA44-849F-912244153585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1" t="36000" r="1873" b="34536"/>
          <a:stretch/>
        </p:blipFill>
        <p:spPr>
          <a:xfrm>
            <a:off x="5282751" y="5339566"/>
            <a:ext cx="3388849" cy="101756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3A05DEE5-05B4-7B4F-9F2D-025D225C1CD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427244" y="4735241"/>
            <a:ext cx="1983510" cy="2226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432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ver and End Slide Master">
  <a:themeElements>
    <a:clrScheme name="ALLPPT-COLOR-A1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70C0"/>
      </a:accent1>
      <a:accent2>
        <a:srgbClr val="0070C0"/>
      </a:accent2>
      <a:accent3>
        <a:srgbClr val="0070C0"/>
      </a:accent3>
      <a:accent4>
        <a:srgbClr val="0070C0"/>
      </a:accent4>
      <a:accent5>
        <a:srgbClr val="0070C0"/>
      </a:accent5>
      <a:accent6>
        <a:srgbClr val="0070C0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557</Words>
  <Application>Microsoft Macintosh PowerPoint</Application>
  <PresentationFormat>Widescreen</PresentationFormat>
  <Paragraphs>97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Cover and End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49</cp:revision>
  <dcterms:created xsi:type="dcterms:W3CDTF">2021-05-24T03:15:10Z</dcterms:created>
  <dcterms:modified xsi:type="dcterms:W3CDTF">2021-05-24T07:36:06Z</dcterms:modified>
</cp:coreProperties>
</file>