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69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A14F"/>
    <a:srgbClr val="7C4D79"/>
    <a:srgbClr val="AE123A"/>
    <a:srgbClr val="2A5783"/>
    <a:srgbClr val="173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E54CE9FF-7336-49D7-A658-DA81BDB72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0060" y="3074479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CA" sz="4000" dirty="0">
                <a:solidFill>
                  <a:srgbClr val="173A8B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IPL Data 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C6DC53D3-30DE-419E-9358-571BBD0BE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35797" y="4021958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CA" dirty="0">
                <a:solidFill>
                  <a:srgbClr val="173A8B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Visalakshi </a:t>
            </a:r>
            <a:r>
              <a:rPr lang="en-CA" dirty="0" err="1">
                <a:solidFill>
                  <a:srgbClr val="173A8B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Shamugasundaram</a:t>
            </a:r>
            <a:endParaRPr lang="en-CA" dirty="0">
              <a:solidFill>
                <a:srgbClr val="173A8B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IndianPremierLeague (@IPL) / X">
            <a:extLst>
              <a:ext uri="{FF2B5EF4-FFF2-40B4-BE49-F238E27FC236}">
                <a16:creationId xmlns:a16="http://schemas.microsoft.com/office/drawing/2014/main" id="{4DE68220-8E94-D678-136F-F1C7B2EB5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32" y="1538439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Purple cap contenders">
            <a:extLst>
              <a:ext uri="{FF2B5EF4-FFF2-40B4-BE49-F238E27FC236}">
                <a16:creationId xmlns:a16="http://schemas.microsoft.com/office/drawing/2014/main" id="{F0D8C266-5146-4B61-8256-9AE1083C9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26" y="0"/>
            <a:ext cx="9825444" cy="57943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710A6C-5ACA-2472-CD58-4D9E1EFA12DA}"/>
              </a:ext>
            </a:extLst>
          </p:cNvPr>
          <p:cNvSpPr txBox="1"/>
          <p:nvPr/>
        </p:nvSpPr>
        <p:spPr>
          <a:xfrm>
            <a:off x="3543300" y="5867696"/>
            <a:ext cx="75881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b="1" dirty="0">
                <a:solidFill>
                  <a:srgbClr val="7C4D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SL Malinga holds the record for taking highest number of wickets.</a:t>
            </a:r>
            <a:endParaRPr lang="en-CA" sz="2000" b="1" dirty="0">
              <a:solidFill>
                <a:srgbClr val="7C4D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Season-wise team performance(loss)">
            <a:extLst>
              <a:ext uri="{FF2B5EF4-FFF2-40B4-BE49-F238E27FC236}">
                <a16:creationId xmlns:a16="http://schemas.microsoft.com/office/drawing/2014/main" id="{F49E6EA0-8508-4A3A-A822-977072154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56" y="326570"/>
            <a:ext cx="8793846" cy="58316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0B6904-5328-8D72-7B11-642F97CC4DA3}"/>
              </a:ext>
            </a:extLst>
          </p:cNvPr>
          <p:cNvSpPr txBox="1"/>
          <p:nvPr/>
        </p:nvSpPr>
        <p:spPr>
          <a:xfrm>
            <a:off x="5213480" y="843161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highest number of matches lost in a season is 12 and Deccan Chargers  performed the worst.</a:t>
            </a:r>
            <a:endParaRPr lang="en-CA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Season-wise team performance(wins)">
            <a:extLst>
              <a:ext uri="{FF2B5EF4-FFF2-40B4-BE49-F238E27FC236}">
                <a16:creationId xmlns:a16="http://schemas.microsoft.com/office/drawing/2014/main" id="{170EF604-DE47-4E54-B0EB-E66663B55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17" y="952981"/>
            <a:ext cx="8751635" cy="58036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370C3F-A7A7-0862-3596-A43F12C395AA}"/>
              </a:ext>
            </a:extLst>
          </p:cNvPr>
          <p:cNvSpPr txBox="1"/>
          <p:nvPr/>
        </p:nvSpPr>
        <p:spPr>
          <a:xfrm>
            <a:off x="5661349" y="629815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b="1" dirty="0">
                <a:solidFill>
                  <a:srgbClr val="59A1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highest number of matches won in a season is 13 and this was achieved by Rajasthan Royals.</a:t>
            </a:r>
            <a:endParaRPr lang="en-CA" sz="2000" b="1" dirty="0">
              <a:solidFill>
                <a:srgbClr val="59A1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Toss outcome vs match outcome vs toss decision">
            <a:extLst>
              <a:ext uri="{FF2B5EF4-FFF2-40B4-BE49-F238E27FC236}">
                <a16:creationId xmlns:a16="http://schemas.microsoft.com/office/drawing/2014/main" id="{DC883971-8F46-4AD6-9107-258069B05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2" y="0"/>
            <a:ext cx="11609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Win % (Home vs Away)">
            <a:extLst>
              <a:ext uri="{FF2B5EF4-FFF2-40B4-BE49-F238E27FC236}">
                <a16:creationId xmlns:a16="http://schemas.microsoft.com/office/drawing/2014/main" id="{9BF7F436-525C-423E-8207-EC622123A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51" y="0"/>
            <a:ext cx="116148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 descr="Match_Statistics">
            <a:extLst>
              <a:ext uri="{FF2B5EF4-FFF2-40B4-BE49-F238E27FC236}">
                <a16:creationId xmlns:a16="http://schemas.microsoft.com/office/drawing/2014/main" id="{50A2C6DC-51F9-4C3F-AF51-6AC792CEA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 descr="Player">
            <a:extLst>
              <a:ext uri="{FF2B5EF4-FFF2-40B4-BE49-F238E27FC236}">
                <a16:creationId xmlns:a16="http://schemas.microsoft.com/office/drawing/2014/main" id="{D91D013F-3DB3-426A-BEDB-5B5D65C0F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lide20" descr="Team">
            <a:extLst>
              <a:ext uri="{FF2B5EF4-FFF2-40B4-BE49-F238E27FC236}">
                <a16:creationId xmlns:a16="http://schemas.microsoft.com/office/drawing/2014/main" id="{70E16C22-7B79-4035-911B-21AC1DDF9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Biggest wins">
            <a:extLst>
              <a:ext uri="{FF2B5EF4-FFF2-40B4-BE49-F238E27FC236}">
                <a16:creationId xmlns:a16="http://schemas.microsoft.com/office/drawing/2014/main" id="{47AE595E-20AC-4965-8EC3-683B17AAD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52" y="0"/>
            <a:ext cx="8388918" cy="58409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CF0212-5F86-B8EE-5099-4137A6AA4B07}"/>
              </a:ext>
            </a:extLst>
          </p:cNvPr>
          <p:cNvSpPr txBox="1"/>
          <p:nvPr/>
        </p:nvSpPr>
        <p:spPr>
          <a:xfrm>
            <a:off x="8070980" y="2505670"/>
            <a:ext cx="3592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Mumbai Indians were the ones with a biggest win of 146 runs and 10 wickets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Highest totals (across all the seasons)">
            <a:extLst>
              <a:ext uri="{FF2B5EF4-FFF2-40B4-BE49-F238E27FC236}">
                <a16:creationId xmlns:a16="http://schemas.microsoft.com/office/drawing/2014/main" id="{8A5475A2-805E-4370-8549-DD05C0E7B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17" y="0"/>
            <a:ext cx="9266655" cy="58876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E4F833-2963-B7E1-22DA-A951AA0594ED}"/>
              </a:ext>
            </a:extLst>
          </p:cNvPr>
          <p:cNvSpPr txBox="1"/>
          <p:nvPr/>
        </p:nvSpPr>
        <p:spPr>
          <a:xfrm>
            <a:off x="8761445" y="1632857"/>
            <a:ext cx="2360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0000"/>
                </a:solidFill>
                <a:latin typeface="SymbolMT"/>
                <a:ea typeface="Times New Roman" panose="02020603050405020304" pitchFamily="18" charset="0"/>
              </a:rPr>
              <a:t>Royal Challengers Bangalore </a:t>
            </a:r>
            <a:r>
              <a:rPr lang="en-CA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holds the highest score in the IPL history of 263  and 248 in the year 2013 and 2016. </a:t>
            </a:r>
            <a:endParaRPr lang="en-C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CA" sz="1800" dirty="0">
                <a:solidFill>
                  <a:srgbClr val="333333"/>
                </a:solidFill>
                <a:effectLst/>
                <a:latin typeface="Tableau Book"/>
                <a:ea typeface="Times New Roman" panose="02020603050405020304" pitchFamily="18" charset="0"/>
              </a:rPr>
              <a:t> </a:t>
            </a:r>
            <a:endParaRPr lang="en-C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Most fours">
            <a:extLst>
              <a:ext uri="{FF2B5EF4-FFF2-40B4-BE49-F238E27FC236}">
                <a16:creationId xmlns:a16="http://schemas.microsoft.com/office/drawing/2014/main" id="{EABEB80C-A003-419C-89A5-FFDAFA191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04" y="454681"/>
            <a:ext cx="9639575" cy="56916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29100A-AE49-C895-46F7-F85395C0ECBA}"/>
              </a:ext>
            </a:extLst>
          </p:cNvPr>
          <p:cNvSpPr txBox="1"/>
          <p:nvPr/>
        </p:nvSpPr>
        <p:spPr>
          <a:xfrm>
            <a:off x="5941268" y="3872204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b="1" dirty="0">
                <a:solidFill>
                  <a:srgbClr val="2A578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Gautam Gambhir has hit maximum number of fours across all IPL seasons. </a:t>
            </a:r>
            <a:endParaRPr lang="en-CA" sz="3200" b="1" dirty="0">
              <a:solidFill>
                <a:srgbClr val="2A5783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Most sixes">
            <a:extLst>
              <a:ext uri="{FF2B5EF4-FFF2-40B4-BE49-F238E27FC236}">
                <a16:creationId xmlns:a16="http://schemas.microsoft.com/office/drawing/2014/main" id="{A4F93456-210E-4BFB-95C0-996DE7EE3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37" y="177416"/>
            <a:ext cx="9971428" cy="58876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5628B0-1321-08C2-A5B6-89BB4FC0F151}"/>
              </a:ext>
            </a:extLst>
          </p:cNvPr>
          <p:cNvSpPr txBox="1"/>
          <p:nvPr/>
        </p:nvSpPr>
        <p:spPr>
          <a:xfrm>
            <a:off x="5871209" y="3293975"/>
            <a:ext cx="609755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b="1" dirty="0">
                <a:solidFill>
                  <a:srgbClr val="AE123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Chris Gayle has hit most no of sixes across all IPL seasons. </a:t>
            </a:r>
            <a:endParaRPr lang="en-CA" sz="3200" b="1" dirty="0">
              <a:solidFill>
                <a:srgbClr val="AE123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CA" sz="1600" b="1" dirty="0">
                <a:solidFill>
                  <a:srgbClr val="AE123A"/>
                </a:solidFill>
                <a:effectLst/>
                <a:latin typeface="Tableau Book"/>
                <a:ea typeface="Times New Roman" panose="02020603050405020304" pitchFamily="18" charset="0"/>
              </a:rPr>
              <a:t> </a:t>
            </a:r>
            <a:endParaRPr lang="en-CA" sz="3200" b="1" dirty="0">
              <a:solidFill>
                <a:srgbClr val="AE123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Orange cap contenders">
            <a:extLst>
              <a:ext uri="{FF2B5EF4-FFF2-40B4-BE49-F238E27FC236}">
                <a16:creationId xmlns:a16="http://schemas.microsoft.com/office/drawing/2014/main" id="{25C9AA6B-0C11-4F2C-B106-52D0C8DF5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92" y="335903"/>
            <a:ext cx="8775440" cy="55423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0CD5D0-B6FD-AAFA-BC84-9784F42D8FC5}"/>
              </a:ext>
            </a:extLst>
          </p:cNvPr>
          <p:cNvSpPr txBox="1"/>
          <p:nvPr/>
        </p:nvSpPr>
        <p:spPr>
          <a:xfrm>
            <a:off x="4597660" y="5810252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b="1" dirty="0">
                <a:solidFill>
                  <a:srgbClr val="AE123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Chris Gayle </a:t>
            </a:r>
            <a:r>
              <a:rPr lang="en-CA" b="1" dirty="0">
                <a:solidFill>
                  <a:srgbClr val="AE123A"/>
                </a:solidFill>
                <a:latin typeface="Calibri" panose="020F0502020204030204" pitchFamily="34" charset="0"/>
              </a:rPr>
              <a:t>scored the maximum number of runs in a particular season) 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Microsoft Office PowerPoint</Application>
  <PresentationFormat>Widescreen</PresentationFormat>
  <Paragraphs>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ADLaM Display</vt:lpstr>
      <vt:lpstr>Arial</vt:lpstr>
      <vt:lpstr>Calibri</vt:lpstr>
      <vt:lpstr>Calibri Light</vt:lpstr>
      <vt:lpstr>SymbolMT</vt:lpstr>
      <vt:lpstr>Tableau Book</vt:lpstr>
      <vt:lpstr>Times New Roman</vt:lpstr>
      <vt:lpstr>Office Theme</vt:lpstr>
      <vt:lpstr>IPL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Data Analysis</dc:title>
  <dc:creator/>
  <cp:lastModifiedBy>VISALAKSHI SHANMUGASUNDARAM</cp:lastModifiedBy>
  <cp:revision>1</cp:revision>
  <dcterms:created xsi:type="dcterms:W3CDTF">2023-10-28T03:26:07Z</dcterms:created>
  <dcterms:modified xsi:type="dcterms:W3CDTF">2023-10-28T03:57:25Z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2023-10-28T03:57:25Z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e913cbba-9595-473c-ab7f-8ecf91e05fd9</vt:lpwstr>
  </property>
  <property fmtid="{D5CDD505-2E9C-101B-9397-08002B2CF9AE}" pid="7" name="MSIP_Label_defa4170-0d19-0005-0004-bc88714345d2_ActionId">
    <vt:lpwstr>33559cb1-2059-496b-9053-110197cf7a23</vt:lpwstr>
  </property>
  <property fmtid="{D5CDD505-2E9C-101B-9397-08002B2CF9AE}" pid="8" name="MSIP_Label_defa4170-0d19-0005-0004-bc88714345d2_ContentBits">
    <vt:lpwstr>0</vt:lpwstr>
  </property>
</Properties>
</file>