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43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95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145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1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631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82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36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5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8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75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2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9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11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7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3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E096-09DC-42DE-A85A-13C695049A49}" type="datetimeFigureOut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EB9F74-284E-4EF8-A879-D5DECB3A60A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18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AA1BEC-9DB6-EC7B-2C77-672F42B8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14" y="210535"/>
            <a:ext cx="8596668" cy="91089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Employee Payroll Management</a:t>
            </a:r>
            <a:endParaRPr lang="en-IN" dirty="0">
              <a:solidFill>
                <a:schemeClr val="accent4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F65AC-DDA4-EECB-C8EC-C0A32469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1" y="1121431"/>
            <a:ext cx="8799786" cy="5626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Description</a:t>
            </a: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objective is to develop a flexible and interactive web application for managing employee payroll.</a:t>
            </a:r>
            <a:endParaRPr lang="en-IN" sz="17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project utilizes technologies such as Java Spring Boot, SQL</a:t>
            </a:r>
            <a:r>
              <a:rPr lang="en-US" sz="1700" dirty="0">
                <a:solidFill>
                  <a:schemeClr val="tx1"/>
                </a:solidFill>
                <a:ea typeface="Calibri (Body)"/>
                <a:cs typeface="Calibri" panose="020F0502020204030204" pitchFamily="34" charset="0"/>
              </a:rPr>
              <a:t>,</a:t>
            </a: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 Angular and GIT</a:t>
            </a:r>
            <a:endParaRPr lang="en-IN" sz="17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1200"/>
              </a:spcBef>
              <a:spcAft>
                <a:spcPts val="100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tools employed in the project include Eclipse IDE, Visual Studio Code, MySQL, Postman and GitHub.</a:t>
            </a:r>
          </a:p>
          <a:p>
            <a:pPr marL="0" lvl="0" indent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IN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Built an employee payroll management application with two perspectives </a:t>
            </a:r>
          </a:p>
          <a:p>
            <a:pPr lvl="1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tx1"/>
                </a:solidFill>
              </a:rPr>
              <a:t>an employee can perform CRUD operations with his/her details in their account utilizing Spring Boot and the Angular framework </a:t>
            </a:r>
          </a:p>
          <a:p>
            <a:pPr lvl="1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chemeClr val="tx1"/>
                </a:solidFill>
              </a:rPr>
              <a:t>the admin can perform CRUD operations with the employee's details utilizing Spring Boot and the Angular framework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Established a database connection using MySQL to support the application functionalities. 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API testing is done using postman to ensure that the application is working smoothly</a:t>
            </a:r>
            <a:endParaRPr lang="en-I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3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4C355-2E6B-F8BC-DC3D-E65C70DFF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4FB38B-3743-6A7D-A6F5-0174AE00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14" y="210535"/>
            <a:ext cx="8596668" cy="91089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Portfolio</a:t>
            </a:r>
            <a:endParaRPr lang="en-IN" dirty="0">
              <a:solidFill>
                <a:schemeClr val="accent4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B9E59-C232-A287-0132-97CB7BAE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1" y="1121431"/>
            <a:ext cx="8799786" cy="4070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Description</a:t>
            </a: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objective is to develop a portfolio to display my </a:t>
            </a:r>
            <a:r>
              <a:rPr lang="en-US" sz="1700" dirty="0">
                <a:solidFill>
                  <a:schemeClr val="tx1"/>
                </a:solidFill>
                <a:ea typeface="Calibri (Body)"/>
                <a:cs typeface="Calibri" panose="020F0502020204030204" pitchFamily="34" charset="0"/>
              </a:rPr>
              <a:t>information in an effective design.</a:t>
            </a: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 </a:t>
            </a:r>
            <a:endParaRPr lang="en-IN" sz="17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project utilizes technologies such as HTML, CSS, JavaScript and GIT</a:t>
            </a:r>
            <a:endParaRPr lang="en-IN" sz="17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1200"/>
              </a:spcBef>
              <a:spcAft>
                <a:spcPts val="100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tools employed in the project include Visual Studio Code and GitHub.</a:t>
            </a:r>
          </a:p>
          <a:p>
            <a:pPr marL="0" lvl="0" indent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IN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Built a portfolio to show introduction, skills, education, experience, achievements, projects and contact information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Deployed this portfolio in my GitHub repository.</a:t>
            </a:r>
            <a:endParaRPr lang="en-I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2B97-C5EF-4586-72B1-659C9BB41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A818B-5784-3976-0FBE-4A3E21A7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14" y="210535"/>
            <a:ext cx="8596668" cy="91089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Courier Management</a:t>
            </a:r>
            <a:endParaRPr lang="en-IN" dirty="0">
              <a:solidFill>
                <a:schemeClr val="accent4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13667-CE64-0FF2-904E-834C5861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1" y="1121431"/>
            <a:ext cx="8799786" cy="407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Description</a:t>
            </a: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objective is to upgrade the courier management application</a:t>
            </a:r>
            <a:endParaRPr lang="en-IN" sz="17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project utilizes technologies such as Spring Boot</a:t>
            </a:r>
            <a:r>
              <a:rPr lang="en-US" sz="1700" dirty="0">
                <a:solidFill>
                  <a:schemeClr val="tx1"/>
                </a:solidFill>
                <a:ea typeface="Calibri (Body)"/>
                <a:cs typeface="Calibri" panose="020F0502020204030204" pitchFamily="34" charset="0"/>
              </a:rPr>
              <a:t> and</a:t>
            </a: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 Oracle</a:t>
            </a: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tools employed in the project include Eclipse IDE, GitHub and Jenkins</a:t>
            </a:r>
          </a:p>
          <a:p>
            <a:pPr marL="0" lvl="0" indent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None/>
            </a:pPr>
            <a:r>
              <a:rPr lang="en-IN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Developed some of the applications using Spring boot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Ensured that the application handles the database connection properly using Oracle</a:t>
            </a:r>
            <a:endParaRPr lang="en-I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9029A-B07C-DAC9-32D2-434D2CE7A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C4F13B-500B-AE27-E6F2-A43ADADD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14" y="210535"/>
            <a:ext cx="8596668" cy="91089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E-Commerce</a:t>
            </a:r>
            <a:endParaRPr lang="en-IN" dirty="0">
              <a:solidFill>
                <a:schemeClr val="accent4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B081C-6BBF-F816-7C7F-DF6E0CAF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96" y="1036308"/>
            <a:ext cx="8799786" cy="4953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Description</a:t>
            </a: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objective is to develop an e-commerce platform for handling wide range of customers and products</a:t>
            </a:r>
            <a:endParaRPr lang="en-IN" sz="17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project utilizes technologies such as Java Spring Boot, SQL</a:t>
            </a:r>
            <a:r>
              <a:rPr lang="en-US" sz="1700" dirty="0">
                <a:solidFill>
                  <a:schemeClr val="tx1"/>
                </a:solidFill>
                <a:ea typeface="Calibri (Body)"/>
                <a:cs typeface="Calibri" panose="020F0502020204030204" pitchFamily="34" charset="0"/>
              </a:rPr>
              <a:t>,</a:t>
            </a: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 Angular and GIT</a:t>
            </a:r>
            <a:endParaRPr lang="en-IN" sz="17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1200"/>
              </a:spcBef>
              <a:spcAft>
                <a:spcPts val="100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effectLst/>
                <a:ea typeface="Calibri (Body)"/>
                <a:cs typeface="Calibri" panose="020F0502020204030204" pitchFamily="34" charset="0"/>
              </a:rPr>
              <a:t>The tools employed in the project include Eclipse IDE, Visual Studio Code, MySQL, Postman and GitHub.</a:t>
            </a:r>
          </a:p>
          <a:p>
            <a:pPr marL="0" lvl="0" indent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IN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Built an e-commerce platform for </a:t>
            </a:r>
          </a:p>
          <a:p>
            <a:pPr lvl="1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employee sign in and sign up </a:t>
            </a:r>
          </a:p>
          <a:p>
            <a:pPr lvl="1"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Admin sign in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Established a database connection using MySQL to support the application functionalities. </a:t>
            </a:r>
          </a:p>
          <a:p>
            <a:pPr algn="just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API testing is done using postman to ensure that the application is working smoothly</a:t>
            </a:r>
            <a:endParaRPr lang="en-I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38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9A5B3"/>
      </a:accent2>
      <a:accent3>
        <a:srgbClr val="D9A5B3"/>
      </a:accent3>
      <a:accent4>
        <a:srgbClr val="D9A5B3"/>
      </a:accent4>
      <a:accent5>
        <a:srgbClr val="D9A5B3"/>
      </a:accent5>
      <a:accent6>
        <a:srgbClr val="D9A5B3"/>
      </a:accent6>
      <a:hlink>
        <a:srgbClr val="D9A5B3"/>
      </a:hlink>
      <a:folHlink>
        <a:srgbClr val="94B6D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350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(Body)</vt:lpstr>
      <vt:lpstr>Courier New</vt:lpstr>
      <vt:lpstr>Times New Roman</vt:lpstr>
      <vt:lpstr>Trebuchet MS</vt:lpstr>
      <vt:lpstr>Wingdings</vt:lpstr>
      <vt:lpstr>Wingdings 3</vt:lpstr>
      <vt:lpstr>Facet</vt:lpstr>
      <vt:lpstr>Employee Payroll Management</vt:lpstr>
      <vt:lpstr>Portfolio</vt:lpstr>
      <vt:lpstr>Courier Management</vt:lpstr>
      <vt:lpstr>E-Commerce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Visalini S</dc:creator>
  <cp:lastModifiedBy>Visalini S</cp:lastModifiedBy>
  <cp:revision>3</cp:revision>
  <dcterms:created xsi:type="dcterms:W3CDTF">2024-12-17T05:03:46Z</dcterms:created>
  <dcterms:modified xsi:type="dcterms:W3CDTF">2024-12-17T06:27:15Z</dcterms:modified>
</cp:coreProperties>
</file>